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9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1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0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71325 12425 333,'49'20'167,"16"14"-1,15 14 1,17 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5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23859 16963 622,'-5'-22'8,"4"6"14,6 5 16,4 5 14,3 2 3,1 2-9,1 0-10,2 2-9,-1 3-6,-1 6-2,-1 5-1,-1 7-2,-2 3-4,-4 3-5,-4 1-6,-4 3-7,-5 1-2,-6 4-3,-5 3-1,-6 2-2,-2 0-2,3-6 0,3-4-1,3-5-1,1-2 1,0 1 2,1 1 3,-1 1 2,2-1 3,5-5 2,3-3 2,4-5 2,4-2 1,4-2-1,3-2 0,5-2-2,3-2 2,1-1 3,3 0 3,1-1 2,2-1 3,-1 0 2,1 0 1,-1 0 2,-1 1-1,-3 5-2,-3 4-3,-3 4-1,-3 4-3,-2 5-1,-4 5-1,-2 5-1,-4 4-2,-4 6-4,-4 4-3,-4 6-2,-2 1-5,-1-1-4,-1-1-5,-1 0-4,0-3-3,-1-2 2,0-4 1,1-2 0,1-5 0,3-6-4,3-5-2,2-6-4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5"/>
    </inkml:context>
    <inkml:brush xml:id="br0">
      <inkml:brushProperty name="width" value="0.0524" units="cm"/>
      <inkml:brushProperty name="height" value="0.0524" units="cm"/>
      <inkml:brushProperty name="color" value="#00BFF3"/>
    </inkml:brush>
  </inkml:definitions>
  <inkml:trace contextRef="#ctx0" brushRef="#br0">54377 48198 419,'-6'-17'76,"2"11"-2,4 12 1,2 11-1,1 8-6,0 1-10,-2 3-10,0 1-11,-1 3-9,0 4-6,0 4-8,0 5-8,0 1-6,0 3-6,0 2-8,0 2-6,0-1-4,0-2-4,0-4-3,0-2-2,0-5-4,0-4-6,0-5-3,0-5-6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20"/>
    </inkml:context>
    <inkml:brush xml:id="br0">
      <inkml:brushProperty name="width" value="0.03408" units="cm"/>
      <inkml:brushProperty name="height" value="0.03408" units="cm"/>
      <inkml:brushProperty name="color" value="#00BFF3"/>
    </inkml:brush>
  </inkml:definitions>
  <inkml:trace contextRef="#ctx0" brushRef="#br0">34109 20079 645,'-15'-8'7,"4"2"14,3 1 14,3 1 13,2 0 4,3 2-8,4 0-7,2 2-8,4 0-5,6 0-4,4 0-3,5 0-4,2 0-5,2 0-10,1 0-9,1 0-9,-3-1-6,-6 0-2,-5-2-3,-6 0-3,-3-1-4,1 1-6,1-1-5,2 0-6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23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35300 19961 550,'0'-13'8,"0"8"17,0 7 17,0 6 17,0 4 3,0 3-13,0 2-11,0 1-12,0 2-7,0-1-4,0 1-2,0-1-4,0 1-2,0-1-2,0 1-2,0-1-1,0 0-2,0-3-2,0-1-1,0-2-1,0-2-2,0 1-1,0 0-1,0 0-1,2-4-3,6-5-5,4-6-3,5-5-5,3-6-2,1-4 0,1-3 0,1-4 0,-1-2 1,-3 1 4,-3 1 4,-3 1 2,-2 2 3,-2 3 0,-2 3-1,-2 3 1,-2 4 10,-1 4 22,0 6 20,-2 4 23,0 3 4,0 2-12,0 0-10,0 1-12,0 1-7,0 0-4,0-1-2,0 1-4,0 0-2,0 1-4,0 1-3,0 2-3,0 0-4,0 1-1,0 1-3,0 1-2,1-1-3,0-1-5,2-3-5,0-1-5,2-3-3,2-2-1,2-4-2,1-2-2,3-5-2,2-4-4,1-5-3,3-5-4,-1-1 1,-3 2 7,-3 4 5,-2 3 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23"/>
    </inkml:context>
    <inkml:brush xml:id="br0">
      <inkml:brushProperty name="width" value="0.05108" units="cm"/>
      <inkml:brushProperty name="height" value="0.05108" units="cm"/>
      <inkml:brushProperty name="color" value="#00BFF3"/>
    </inkml:brush>
  </inkml:definitions>
  <inkml:trace contextRef="#ctx0" brushRef="#br0">36728 19183 430,'0'-17'2,"0"-1"4,0-3 3,0-1 4,0 0 4,-2 5 5,0 3 3,-2 4 4,0 7 3,-2 10-2,0 10-1,-1 9-1,-1 5-3,0-1-4,0-1-5,1-1-4,0-2-3,2 0-2,2-1-1,2-1-2,1-2-1,0-3 0,0-3 0,0-2-1,3-4-3,6-3-8,5-2-8,7-4-8,2-3-2,1-6 3,-1-4 2,1-5 3,-2-4 1,-1-3-1,-3-3 0,-1-3 0,-2-1 0,-3-2 3,-1-1 3,-2-1 2,-2-1 3,0 0 4,-2-2 2,0 0 4,-2 0 2,1 3 4,0 4 2,0 2 3,-1 3 2,0 3 0,-2 3 0,0 3 1,-1 4 6,2 8 11,0 7 13,2 6 12,-1 5 1,-2 1-12,-2 3-9,-2 2-11,-2 4-7,0 8-3,-1 8-2,-2 8-3,1 3-3,1-2-4,0-2-3,2-2-3,1-3-1,0-2 0,1-3 1,2-3 0,0-4-6,2-4-14,1-3-14,0-4-14,2-4-8,2-3 0,1-3-2,3-2-1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23"/>
    </inkml:context>
    <inkml:brush xml:id="br0">
      <inkml:brushProperty name="width" value="0.04454" units="cm"/>
      <inkml:brushProperty name="height" value="0.04454" units="cm"/>
      <inkml:brushProperty name="color" value="#00BFF3"/>
    </inkml:brush>
  </inkml:definitions>
  <inkml:trace contextRef="#ctx0" brushRef="#br0">37583 19611 493,'8'-13'76,"0"8"-9,0 7-8,-1 6-9,0 5-10,-2 1-13,-2 3-14,-2 2-14,-2 1-6,0 1-2,-2 1 0,0 1-2,-1-1 1,0-3 1,0-3 2,1-3 0,-1-2 4,3-1 6,2 0 6,3-2 6,0-1 2,3 0 1,2-2-1,2 0 1,1-2-1,1 2 0,1-2 0,2 1 0,-2 4-1,-3 8-1,-3 7-2,-2 9-1,-6 5-2,-8 6-2,-8 4-3,-7 6-2,-5 3-4,-1 5-7,-1 3-8,-1 5-6,0 0-2,-2-3 3,-1-3 4,-1-3 3,2-6-8,4-10-22,3-10-20,5-9-21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0"/>
    </inkml:context>
    <inkml:brush xml:id="br0">
      <inkml:brushProperty name="width" value="0.03384" units="cm"/>
      <inkml:brushProperty name="height" value="0.03384" units="cm"/>
      <inkml:brushProperty name="color" value="#00BFF3"/>
    </inkml:brush>
  </inkml:definitions>
  <inkml:trace contextRef="#ctx0" brushRef="#br0">40250 20265 650,'17'0'118,"1"2"-29,3 0-28,1 1-30,2 0-16,-1 0-2,1-2-2,-1 0-3,3-1-4,3 0-10,4 0-7,4 0-9,1 0-5,-1 0-2,-3 0-1,-2 0-3,-2 0 0,-3 0 0,-3 0 1,-3 0-1,-4-1 2,-3 0 1,-4-2 2,-4 0 1,-3-1 3,-1-1 4,0-1 4,-1-1 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0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41162 19106 628,'-8'-9'-2,"0"-2"-3,1-1-3,-1-3-3,0 1 3,2 3 9,1 3 10,1 2 10,0 4 8,2 4 6,0 4 6,2 4 6,0 5 0,0 7-8,0 7-7,0 6-7,0 6-5,0 2-2,0 4-3,0 2-2,0 2-4,2 0-6,0 0-7,2 0-5,-1-1-9,1-1-13,0 0-12,0-2-12,0-3-3,0-8 7,0-6 6,0-7 7,-1-5 6,1-3 2,0-3 4,0-2 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1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44252 19016 657,'-8'-7'23,"0"2"4,0 2 4,0 2 4,0 2 1,-1 4-4,-2 2-2,0 3-3,-1 2-3,-1 0-5,-1-1-4,-1 1-4,-2 1-3,-1 3-2,-3 3-1,-1 3-3,0 0 0,3-3 1,3-3 0,3-3 1,1-2-9,2-2-14,1-3-17,1-1-15,3-3-8,7-6 2,8-4 1,6-5 0,2-2 7,-3 1 11,-3 1 11,-2 1 10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1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44800 19066 596,'14'-7'-26,"-1"2"4,-2 2 5,-2 2 4,0 1 11,1 0 13,3 0 15,2 0 14,1 2 3,-1 4-7,1 4-8,0 3-7,-1 3-5,1 2-1,-1 0-2,1 1-1,-1 0-3,-1 1-2,-1-1-2,0 1-2,-2-1-2,-1-1-3,0-1-2,-2 0-2,-1-3 0,-2-1 1,-3-3 1,0-1 2,-2-1 2,0 0 5,0 0 4,0 0 4,-1 1 2,-1 1 2,0 3-1,-1 2 2,-1 1-1,0 1 0,0 1-1,0 1 0,1 2-1,0 1-2,2 3-1,0 1-1,1 1-2,0 1-4,0-1-3,0 1-2,0-2-5,0 0-4,0-1-5,0 0-5,0-3-5,0 0-8,0-1-7,0 0-6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2"/>
    </inkml:context>
    <inkml:brush xml:id="br0">
      <inkml:brushProperty name="width" value="0.03593" units="cm"/>
      <inkml:brushProperty name="height" value="0.03593" units="cm"/>
      <inkml:brushProperty name="color" value="#00BFF3"/>
    </inkml:brush>
  </inkml:definitions>
  <inkml:trace contextRef="#ctx0" brushRef="#br0">43978 20161 612,'-14'-8'0,"3"0"0,2 1 0,4-1 0,1 0 0,0 2 1,0 1 0,0 0 0,0 1 6,1-2 11,-1 0 11,0-1 12,0 1 2,2 4-5,0 4-5,2 4-4,0 4-5,0 3-2,0 5-2,0 3-2,0 4-3,0 3-2,0 3-2,0 3-3,0 1-1,2 0-3,0 0-1,2 1-2,-1-1 0,-1 2-2,0 1 1,-1 0-1,-1 0 0,2-1 0,0-3 0,1-2 1,1-2-1,0-1-1,0-3-2,0-1-2,0-4 0,0-3 1,0-5 2,0-3 1,1-2 0,3-2-1,3-1-1,4 0-1,1-2-3,3-2-4,2-2-4,1-2-4,3-3-4,3-2-5,3-3-4,2-3-5,1-2-3,-3 2-1,-3 1-1,-3 1-2,-4 1 4,-3 0 9,-5 2 9,-3 1 9,-3 0 6,0 0 1,-2 0 3,0 1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2"/>
    </inkml:context>
    <inkml:brush xml:id="br0">
      <inkml:brushProperty name="width" value="0.0354" units="cm"/>
      <inkml:brushProperty name="height" value="0.0354" units="cm"/>
      <inkml:brushProperty name="color" value="#00BFF3"/>
    </inkml:brush>
  </inkml:definitions>
  <inkml:trace contextRef="#ctx0" brushRef="#br0">44641 20466 621,'-23'-7'3,"3"2"6,1 2 7,3 2 6,1 4 4,2 7 3,2 8 3,3 6 3,1 2-1,2-1-3,2-3-3,2-1-5,1-2-3,2 1-4,0-1-4,2 1-3,1-2-3,3-5 1,4-3-1,2-4 1,3-3-2,1-2-3,3-2-3,1-2-3,2-4-10,-1-4-14,1-5-14,-1-5-14,-1-2-6,-1 1 3,-2 1 3,-2 1 3,-3 1 7,-3 3 10,-3 1 10,-2 2 11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6"/>
    </inkml:context>
    <inkml:brush xml:id="br0">
      <inkml:brushProperty name="width" value="0.0554" units="cm"/>
      <inkml:brushProperty name="height" value="0.0554" units="cm"/>
      <inkml:brushProperty name="color" value="#00BFF3"/>
    </inkml:brush>
  </inkml:definitions>
  <inkml:trace contextRef="#ctx0" brushRef="#br0">54750 48602 397,'8'-22'6,"2"3"12,0 3 12,1 3 12,2 3 5,1 2-6,3 4-3,2 2-5,-1 4-6,-3 2-5,-3 4-7,-2 2-6,-4 4-5,-3 7-2,-2 5-3,-4 7-3,-2 2-1,-3 0-1,-4 0 1,-2 0-1,0-2-1,3-5-2,2-5-3,4-5-2,5-6 1,8-8 4,8-8 4,7-8 5,4-6 1,1-3 1,-1-5-1,1-3 0,0-3-3,0-2-8,2-3-8,1 0-7,-1-2-5,-1 3-2,-3 2-2,-1 2-2,-2 1 2,-2 1 5,0 1 5,0 2 7,-3 1 5,-3 5 6,-3 3 6,-2 4 6,-4 3 16,-3 3 26,-2 1 27,-4 2 27,-2 2 0,-1 2-26,-3 2-26,-2 2-27,0 2-11,1 4 0,0 2 2,2 3 2,0 3-2,0 1-4,0 3-5,1 1-4,-1 2-2,0-1 0,0 1 0,0-1-1,1 1 0,-1-1-2,0 1-1,0-1-2,1 0 0,0-1 0,2-1 1,1-1 0,0-1 1,2 1 0,0-1 0,2 1 0,2-3-1,5-5-2,6-4-2,4-6-2,3-6-4,1-7-4,1-9-4,1-7-5,1-5 0,1-1 1,1-1 2,1 0 2,-2-1 4,-1 3 5,-4 2 5,-3 2 6,-3 3 7,-3 5 10,-3 4 10,-2 6 10,-3 6 5,-2 8 0,-2 8 1,-2 8 2,0 3-4,0 2-6,1 1-5,2 1-7,0 1-3,0 3-2,0 1-2,0 2-1,0 0-2,2-3 0,1-3-2,0-3-1,2-4-2,2-3-2,1-5-4,3-3-2,3-7-6,4-8-9,3-9-8,5-9-9,-1-6-2,-3-4 8,-5-5 6,-3-3 6,-3-1 4,-1 2 2,0 2 2,-2 2 1,-1 2 2,-2 3 2,-3 3 2,0 4 1,-4 2 3,0 5 1,-3 3 2,-2 4 2,-1 3-2,-2 2-3,0 2-5,-1 3-5,-1 1-5,0 3-7,1 4-9,-1 2-6,1 2-5,2 1 0,2 1 0,3 2-1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2"/>
    </inkml:context>
    <inkml:brush xml:id="br0">
      <inkml:brushProperty name="width" value="0.04264" units="cm"/>
      <inkml:brushProperty name="height" value="0.04264" units="cm"/>
      <inkml:brushProperty name="color" value="#00BFF3"/>
    </inkml:brush>
  </inkml:definitions>
  <inkml:trace contextRef="#ctx0" brushRef="#br0">45411 18877 515,'-15'0'-2,"3"0"-6,1 0-6,2 0-5,1 0-1,0 0 3,1 0 4,-1 0 4,2 0 15,4 0 26,4 0 26,4 0 27,2-2 5,-1 0-17,1-3-17,0-2-17,0 0-10,2-1-4,0 0-3,1 1-4,1-1-3,2 2-1,0 1-3,1 1-2,1 0-5,1 2-5,1 0-7,1 2-7,2 0-4,-1 2-4,2 0-5,2 2-3,0 0-3,2 1-4,3 1-4,1 2-3,-2-1 2,-5-1 7,-7-1 9,-5 0 6,-3-2 3,0-1-5,0 0-4,0-2-4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4"/>
    </inkml:context>
    <inkml:brush xml:id="br0">
      <inkml:brushProperty name="width" value="0.04239" units="cm"/>
      <inkml:brushProperty name="height" value="0.04239" units="cm"/>
      <inkml:brushProperty name="color" value="#00BFF3"/>
    </inkml:brush>
  </inkml:definitions>
  <inkml:trace contextRef="#ctx0" brushRef="#br0">47482 18263 518,'-1'-15'6,"-2"2"6,-2 2 5,-2 3 5,-1 1 3,-2 2-1,0 2-1,-1 2 0,-1 1-1,1 2-3,-1 0-1,0 2-2,0 0-1,1 2-3,-1 0-1,0 1-2,0 1-1,1 2-1,-1 0-1,0 1 0,1 1-2,1 0 0,0-1-1,2 1-1,0 1 0,0 3 1,0 3 1,1 4 0,0-1 1,2-2-1,2-1-2,2-2 0,3-2-2,6-1-4,4-1-3,5-1-3,3-2-2,-1-4 3,1-4 2,-1-4 1,1-4 0,0-2-3,-1-3-4,1-3-3,-1-2-2,1 1 1,-1-1 0,1 0 1,-1 1 1,-3-1 1,-1 1 3,-2-1 2,-3 1 2,-1 2 2,-2 3 3,-2 1 1,-2 1 5,0 0 5,-2 1 7,0-1 7,-2 2 3,-2 4 1,-2 4 2,-2 4 2,-1 2-4,1 1-5,-1 2-7,0 0-6,0 2-3,2 5-3,1 3-1,0 5-2,2 0-1,0-3 1,2-3 1,1-3 0,0-2 0,1-1-1,2-1-2,0 0 0,2-4-2,2-5-1,2-4-2,2-6-1,1-3-1,1-1-1,1-3-2,1-1 0,1-3-1,-2 0 1,-1-1 0,-1-1 1,-1 0 0,0 1 1,-2 1 0,-1 1 1,-1 1 1,-2 2 3,-2 3 3,-2 1 3,-2 1 1,0 0 3,-2 1 1,0-1 2,-2 1 1,-3 2 2,-4 2 0,-2 2 3,-1 2-2,3 2-5,1 2-5,2 2-4,4-1-5,6-1-2,6-2-3,6-2-4,2-1 0,-1 0 3,-1 0 3,0 0 3,-2 0 2,-1 0 2,-1 0 4,0 0 1,-1 1 3,-1 0 2,1 2 1,0 0 2,-1 2 2,-2 2 2,-3 2 2,0 1 2,-2 3 1,0 0 1,0 1 1,0 1 0,0 1 0,0-1-3,0 1-2,0 0-2,0-1-2,0 1 0,0 0-1,0-1-1,0 0-1,0-1-3,0-1-2,0 0-3,2-5-6,5-8-6,6-8-8,4-8-7,1-3-2,-1 1 2,-2 1 4,-2 1 2,-3 0 3,-1 1 3,-2-1 4,-2 0 3,-2 1 2,-1-1 1,0 1 1,-1-1 1,-3 1 0,-2 2 2,-4 3-1,-2 1 2,-2 2 0,1 0-1,-1 2 2,0 1-1,0 0-1,1 2-1,-1 0-3,0 2-2,1 1-2,1 2-3,0 2-4,2 1-3,1 3-3,0 0-2,2 1-2,1 1-3,0 0-1,2 0-2,0-2-1,2 0-2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4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49677 18340 598,'-9'-5'88,"0"7"-12,-1 8-10,-1 6-11,-1 3-10,0 1-12,0 0-10,1-1-11,-2 2-8,0 3-5,-1 3-4,-1 3-5,1-1-2,1-2-1,2-3-1,2-3-2,2-3-3,1-3-7,0-2-8,2-4-6,1-3-3,2-4-1,2-4 1,2-4-1,1-2 5,0 0 6,0 0 8,0 1 6,-1-1 6,1 0 1,0 0 1,0 0 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4"/>
    </inkml:context>
    <inkml:brush xml:id="br0">
      <inkml:brushProperty name="width" value="0.04045" units="cm"/>
      <inkml:brushProperty name="height" value="0.04045" units="cm"/>
      <inkml:brushProperty name="color" value="#00BFF3"/>
    </inkml:brush>
  </inkml:definitions>
  <inkml:trace contextRef="#ctx0" brushRef="#br0">50150 18051 543,'7'16'120,"-1"1"-28,0 2-25,-2 0-27,0 1-14,0 2-3,0 3-2,0 1-3,-1 2-3,0 1-3,-2 1-3,0 0-4,-1 0-1,2-5-2,0-4 0,2-3-2,1-6-1,5-6-2,4-8-3,4-6-2,1-7-2,1-7 0,-1-7 1,1-7-1,-1-4 0,1-2-1,-1-2-1,1-1 0,-1 0-2,1 4-1,-1 4-1,1 4-1,-3 3 0,-3 5 0,-4 3 2,-4 5-1,-3 4-2,0 8-9,-2 7-7,0 6-8,-3 3-2,0-1 4,-3 0 5,-2-2 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35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51335 18354 499,'8'-36'-5,"-2"8"13,-1 6 12,0 7 14,-3 4 5,-2 2-5,-4 2-3,-2 3-5,-3 2-3,-2 5-4,-1 6-4,-3 4-4,0 3-1,-1 1 0,0 1 1,1 1 0,0 2 1,2 1 0,3 3 1,1 1 0,1 0-2,2-3-1,1-3-2,1-3-3,2-3 0,5-3 2,6-2 1,4-4 1,3-4-5,-1-4-12,1-5-11,-1-5-11,1-3-7,0-2 0,-1 0-1,1-1-1,-2 1 3,-1 3 5,-2 3 6,-2 3 5,-3 3 14,-1 6 23,-2 4 23,-2 6 23,-1 2 4,0 3-11,0 1-14,0 3-13,1 2-7,0 3-5,2 3-3,0 3-5,2 1-1,2 0 1,1 0 1,3 1-1,0-2-9,-1-2-23,0-2-22,-2-1-23,-1-4-9,0-3 4,-2-4 2,0-4 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1"/>
    </inkml:context>
    <inkml:brush xml:id="br0">
      <inkml:brushProperty name="width" value="0.04746" units="cm"/>
      <inkml:brushProperty name="height" value="0.04746" units="cm"/>
      <inkml:brushProperty name="color" value="#00BFF3"/>
    </inkml:brush>
  </inkml:definitions>
  <inkml:trace contextRef="#ctx0" brushRef="#br0">53591 19950 463,'-29'14'0,"5"-3"0,5-3 0,5-3 0,2 0 6,0 0 10,0 1 12,1 1 11,3 0 6,8-2 1,8-3 0,8 0 1,4-3-2,1 0-8,0-2-6,3 0-8,-1-1-4,3 0-1,0 0-3,1 1-2,0-1-2,2 2-1,1 0-1,1 2-2,1 0-1,2 0 0,3 0-1,1 0-1,1 0 0,0 0-3,1 0-3,-1 0-1,0-1-2,2 0 0,1-2 0,0 0 0,2 0-1,0 1 2,2 0 0,0 2 1,1 0-3,-2 0-4,0 0-4,-1 0-5,-2 0-4,-1 2-1,0 0-1,-1 1-3,-2 0-1,-2 0-1,-2-2-1,-1 0 0,-3-2-1,-3-2 0,-3-2 1,-3-1 1,-3-2-1,-3 2 1,-3 1 0,-2 1-1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1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57661 18850 472,'-13'0'27,"8"2"14,7 0 14,6 2 13,5 1 1,3 1-11,3 3-11,3 2-12,2 1-8,1 0-4,1-1-5,1 1-4,0 0-4,1 1-2,-1 1-2,0 2-1,-1-1-2,-1-1 1,-3-1-1,-1-1 0,-2 0-1,-1 0 0,-1 0-3,-1-1 0,-1 1-2,-3 0 1,-1-1-1,-2 1 1,-2 1-1,-2 2 1,-3 1 0,0 3 0,-6 1-2,-6 1-5,-7 1-3,-7 1-4,-5 0-5,-3 1-4,-2-1-5,-4 1-4,-1 0-1,0 1 3,0 0 3,0 2 3,3-1 2,5-5 0,7-3 1,6-4 1,2-3-2,2-1-5,1-1-6,1 0-5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3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61879 17950 534,'-22'0'5,"3"2"9,3 0 11,3 2 9,5-1 6,10-1 1,8 0 1,9-1 2,5-1-4,1 0-8,1 0-8,1 0-8,0 0-6,0 0-3,1 0-4,-1 0-3,-1 0-2,-3 0 1,-3 0-1,-3 0 0,-3 1-6,-1 1-13,-2 3-13,-2 2-13,-4 1-2,-6 0 10,-6 0 9,-6 0 11,-2 0 5,-1 1 1,0 1 2,1 2 0,-1 0 5,2 3 8,1 1 7,1 3 8,0 1 5,1-1 2,-1 1 3,0-1 2,1 2 0,1 1-3,0 3-2,2 1-2,1 2-3,0-1 0,2 0-1,1 1-1,0 0-1,0 1 0,0 0-1,0 2 0,1 1-3,0-1-2,1 0-4,2 0-3,0-1-3,0-1 0,0-3-1,0-1 0,0-3-2,0-1 1,0-3-1,0-1 0,1-2-2,4-3-1,2-1-3,4-2-3,1-2-1,1-2-3,1-3-1,1 0-2,2-4-4,1-2-3,3-4-4,2-2-3,-1-3-4,0-1 1,-1-3-2,0-1-1,-4-1 3,-1 2 5,-4 3 5,-3 1 5,-2 2 3,0 0 1,-2 2 1,0 1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3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62352 19350 606,'-21'0'6,"3"0"12,4 0 11,5 0 12,4 0 6,8 2-3,6 0-3,7 2-1,4-1-4,1-1-5,1-1-5,1 0-6,0-1-7,1 0-12,-1 0-10,1 0-11,-1 0-9,-2 0-6,0 0-7,0 0-6,-4 0-2,-1 2 2,-4 0 1,-3 2 2,-2-1 4,0 1 7,-2 0 8,0 0 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4"/>
    </inkml:context>
    <inkml:brush xml:id="br0">
      <inkml:brushProperty name="width" value="0.04685" units="cm"/>
      <inkml:brushProperty name="height" value="0.04685" units="cm"/>
      <inkml:brushProperty name="color" value="#00BFF3"/>
    </inkml:brush>
  </inkml:definitions>
  <inkml:trace contextRef="#ctx0" brushRef="#br0">63531 19450 469,'0'16'91,"0"-1"-18,0 1-18,0 0-18,0 0-9,-2 3-2,0 1-2,-2 3-1,0 0-3,1 1-2,-1-1-3,0 1-2,0-2-2,2 0-1,0-1-1,2 0-1,0-3-2,0-1 0,0-3-2,0-1-1,3-3-4,6-2-8,5-4-8,7-2-8,2-6-2,1-4 4,-1-7 3,1-5 4,-2-4-1,0-1-4,-1-1-6,0-1-4,-4 0 0,-1 3 6,-4 2 5,-3 1 7,-2 3 5,-2 3 3,-2 3 5,-2 2 4,-2 5 9,0 3 12,-2 4 13,0 3 12,0 4 3,0 2-9,2 2-8,0 1-9,1 3-5,0 1-4,0 3-2,0 2-3,0 0-3,0 0-2,0 1-2,0-1-3,1 0-3,2-1-4,2-1-6,2-1-4,0-1-7,-1-1-6,0 0-6,-2-2-8,1-2-7,2-1-10,2-2-9,2-2-10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7"/>
    </inkml:context>
    <inkml:brush xml:id="br0">
      <inkml:brushProperty name="width" value="0.05028" units="cm"/>
      <inkml:brushProperty name="height" value="0.05028" units="cm"/>
      <inkml:brushProperty name="color" value="#00BFF3"/>
    </inkml:brush>
  </inkml:definitions>
  <inkml:trace contextRef="#ctx0" brushRef="#br0">58031 48631 437,'42'-13'9,"-10"3"-3,-9 4-1,-10 4-1,-5 2 2,-1 2 9,1 0 7,0 2 8,-1 0 1,-1 2-6,0 0-5,-2 1-6,0 3-4,-2 4-5,0 3-5,-2 5-3,0 1-3,0 1 1,0-1-1,0 1 1,0-2 0,0-3 1,0-3 1,0-3 1,1-2 4,2 0 7,2-2 7,2-1 8,1 0 3,0 0 1,-1 0 1,1 0 2,0 0-1,2 1-1,0 2-2,1 0-1,0 1-3,0 1-1,-2 1-3,-1 2-2,0-1-3,-2 1-3,-1 0-3,0-1-3,-1 2-3,0 1-3,-1 3-4,1 1-4,-1 1-2,-4-3-2,-2-1-2,-3-2-2,-4 0-2,-4 3-2,-4 3-3,-3 3-2,-6 4-4,-8 4-6,-9 6-5,-6 4-6,0-1-3,10-7-1,9-9 1,11-7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6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65413 18316 554,'-24'-7'3,"1"2"9,-1 2 8,1 2 7,1 3 6,3 6 4,3 4 4,3 5 4,1 3-2,0 1-7,0 1-8,1 1-6,-1 1-6,0 3 0,0 1-2,1 3-2,-1 1-1,2 2-2,1 2-3,1 2-2,1 1-1,2-2 0,2 0-1,2-1 0,3-3-5,4-4-13,4-3-11,3-5-11,6-3-6,5-3 2,6-2 2,7-4 2,-1-2 2,-6-2 3,-6-3 2,-5 0 3,-4-2 1,-1 0-1,-1 0-1,0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6"/>
    </inkml:context>
    <inkml:brush xml:id="br0">
      <inkml:brushProperty name="width" value="0.04391" units="cm"/>
      <inkml:brushProperty name="height" value="0.04391" units="cm"/>
      <inkml:brushProperty name="color" value="#00BFF3"/>
    </inkml:brush>
  </inkml:definitions>
  <inkml:trace contextRef="#ctx0" brushRef="#br0">67223 17997 501,'-15'-14'2,"3"2"6,1 4 4,2 3 5,1 1 4,1 2 0,-1 0 0,0 2 2,0 0 0,-2 2 1,0 0 1,-1 2 1,-2 1-1,0 3-2,-1 4-2,-1 2-3,-1 2-1,-1 3 0,-1 2-1,-1 1 0,0 2 0,3 1-1,1 1 0,2 1-1,2 0-1,3 2-1,1 1 0,2 1-2,1 0-1,0-2-4,0 0-3,1-1-4,1-2-4,5-1-5,6-3-5,4-1-5,4-4-5,5-3-4,3-4-4,5-4-5,1-4-2,0-4 3,0-4 1,1-4 2,-4-2 4,-4 1 5,-5-1 6,-4 0 5,-4 1 0,-1 1-6,-1 0-4,0 2-6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6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67787 19050 511,'-15'7'4,"2"-2"9,2-3 9,3 0 8,3-2 5,8 0 1,6 0 0,7 0 1,3 0-4,1 0-9,0 0-9,-1 0-9,0 0-4,-3 0-2,-1 0-2,-2 0 0,-3 1-1,-1 3 3,-2 4 1,-2 2 3,-2 2 2,-1 1 3,0 2 3,-1 0 2,-3 2 3,0 1 0,-3 3 1,-2 1 0,-1 2 1,0 1-1,1 1 0,-1 1 0,0 1-6,0 1-10,0 0-11,1 2-10,-1-1-6,0-3 1,0-3 1,0-3-1,2-2-7,1-3-17,2-1-16,2-2-16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7"/>
    </inkml:context>
    <inkml:brush xml:id="br0">
      <inkml:brushProperty name="width" value="0.03886" units="cm"/>
      <inkml:brushProperty name="height" value="0.03886" units="cm"/>
      <inkml:brushProperty name="color" value="#00BFF3"/>
    </inkml:brush>
  </inkml:definitions>
  <inkml:trace contextRef="#ctx0" brushRef="#br0">69009 18139 566,'-6'-5'10,"1"6"21,2 6 21,2 6 21,1 3 3,0 3-15,0 1-14,0 3-14,-1 1-11,-2 2-6,-2 3-7,-2 1-6,-1 2-5,1 2-6,-1 2-5,0 3-6,0-3-4,0-2-6,0-5-4,1-4-5,0-3-3,2-4-1,2-5 1,2-3-2,1-6 2,0-8 3,0-8 3,0-7 3,0-4 4,0 1 8,0 1 6,0 1 6,0 1 5,2 3-1,0 1 1,2 2 0,1 2 6,1 1 14,3 0 13,2 2 13,1 1 7,1-1 0,1 0 0,2 0-1,-1 1-3,1 0-7,0 2-8,-1 1-7,1 0-6,1 2-4,2 0-5,0 2-4,-1-1-5,1 0-6,-2-2-5,-1 0-7,-1-1-8,-1 0-14,-1 0-12,0 0-14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7"/>
    </inkml:context>
    <inkml:brush xml:id="br0">
      <inkml:brushProperty name="width" value="0.04922" units="cm"/>
      <inkml:brushProperty name="height" value="0.04922" units="cm"/>
      <inkml:brushProperty name="color" value="#00BFF3"/>
    </inkml:brush>
  </inkml:definitions>
  <inkml:trace contextRef="#ctx0" brushRef="#br0">69770 17718 446,'0'-29'14,"0"7"11,0 5 10,0 7 11,-1 5 4,0 8 1,-2 6 0,0 7 0,-1 5-4,2 5-6,0 3-7,2 5-8,-1 2-4,-2 2-3,-2 2-3,-1 2-4,-3 6-3,0 10-5,-2 9-4,1 11-3,-3 4-5,0 0-3,-1 0-3,-1 0-4,0-2-8,3-3-16,1-5-13,2-3-16,2-9-3,1-11 6,0-12 6,2-11 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8"/>
    </inkml:context>
    <inkml:brush xml:id="br0">
      <inkml:brushProperty name="width" value="0.04543" units="cm"/>
      <inkml:brushProperty name="height" value="0.04543" units="cm"/>
      <inkml:brushProperty name="color" value="#00BFF3"/>
    </inkml:brush>
  </inkml:definitions>
  <inkml:trace contextRef="#ctx0" brushRef="#br0">70012 18900 484,'0'24'110,"0"1"-21,0 1-23,0 1-22,0 1-13,0 0-3,0 2-4,0 1-3,0 0-2,0 1-3,0-1-1,0 0-2,0-1-2,0-1-1,0-3-2,0-1-1,0-3-4,0-3-4,0-3-5,0-3-5,-2-3-5,-2-2-4,-4-4-4,-2-2-4,-3-3-2,-3-1-1,-3 0 0,-3-1-1,-2-2 2,-1 0 1,-1-1 2,-1-2 2,0 1-1,3-1-1,1 0-3,3 0-2,2 1 0,5 0 3,3 2 3,4 1 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8"/>
    </inkml:context>
    <inkml:brush xml:id="br0">
      <inkml:brushProperty name="width" value="0.0303" units="cm"/>
      <inkml:brushProperty name="height" value="0.0303" units="cm"/>
      <inkml:brushProperty name="color" value="#00BFF3"/>
    </inkml:brush>
  </inkml:definitions>
  <inkml:trace contextRef="#ctx0" brushRef="#br0">70450 19130 726,'23'-7'5,"-1"1"10,-1 1 10,-1 0 11,-1 2 3,1 1-1,-1 0-3,1 2-2,-1 0-6,1 0-11,-1 0-12,1 0-10,-2 0-4,-3 2 2,-3 0 2,-2 1 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8"/>
    </inkml:context>
    <inkml:brush xml:id="br0">
      <inkml:brushProperty name="width" value="0.04645" units="cm"/>
      <inkml:brushProperty name="height" value="0.04645" units="cm"/>
      <inkml:brushProperty name="color" value="#00BFF3"/>
    </inkml:brush>
  </inkml:definitions>
  <inkml:trace contextRef="#ctx0" brushRef="#br0">71472 18306 473,'-15'-7'2,"1"3"4,0 4 4,2 3 4,1 1 6,1 1 7,0 2 10,2 0 7,1 3 2,0 4-3,2 3-3,1 5-4,-1 2-5,0 4-3,-2 3-5,0 3-4,0 2-3,1 0-1,0 2-1,2 1-1,0-2-1,2-2-2,0-4-2,2-2-2,0-3-2,2-3-2,0-3-2,2-3-2,1-3 0,3-4 0,3-4 0,4-4 2,2-6-5,3-6-7,3-7-8,3-7-8,2-6-3,0-5 3,2-4 2,1-6 2,-1-2 1,-3-2-1,-4 0 0,-1-1-1,-6 1 1,-3 6 5,-6 4 4,-4 6 3,-5 4 5,0 5 2,-3 5 4,-2 5 3,-2 3 2,-4 2 1,-2 2 2,-3 3 1,-1 1-1,-1 3-3,1 4-4,-1 2-3,1 3-6,1 2-7,1 2-9,1 1-8,1 1-3,2-3 2,3-1 0,1-2 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9"/>
    </inkml:context>
    <inkml:brush xml:id="br0">
      <inkml:brushProperty name="width" value="0.0387" units="cm"/>
      <inkml:brushProperty name="height" value="0.0387" units="cm"/>
      <inkml:brushProperty name="color" value="#00BFF3"/>
    </inkml:brush>
  </inkml:definitions>
  <inkml:trace contextRef="#ctx0" brushRef="#br0">72500 19300 568,'9'8'7,"1"0"13,3-1 14,2 1 13,0-1 4,-1 0-6,-1-2-7,-1 0-5,-1 0-6,0 3-4,-2 3-4,-1 4-3,-1 0-3,-2 1 1,-2 0 0,-2-1 1,-3 2-4,-2 1-6,-3 3-7,-3 2-6,-3-1-4,0-2-2,-1-1-2,-1-2-2,0-3 0,3-1 2,1-2 0,2-2 2,6-3 6,8-3 12,9-2 12,9-3 10,3-3 3,-3 2-11,-3-1-8,-3 0-9,-2 0-10,-1 0-10,-1 0-9,0 0-10,-2 0-8,-1 0-7,-1 0-7,0 1-7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9"/>
    </inkml:context>
    <inkml:brush xml:id="br0">
      <inkml:brushProperty name="width" value="0.04718" units="cm"/>
      <inkml:brushProperty name="height" value="0.04718" units="cm"/>
      <inkml:brushProperty name="color" value="#00BFF3"/>
    </inkml:brush>
  </inkml:definitions>
  <inkml:trace contextRef="#ctx0" brushRef="#br0">73533 17961 466,'2'-13'77,"5"8"-10,6 7-9,4 6-10,2 4-7,-1 1-5,-1 1-4,-1 2-6,0-1-2,-1 1-2,1 0-3,0-1-1,-1 2-1,-1 1-3,-1 3-2,-1 2-1,-1 2-3,-2 4-5,-3 5-3,-1 3-6,-3 3-4,-6 2-6,-4 2-6,-5 2-6,-4 0-4,-3-2-1,-3-2-2,-3-2-2,-1-3-2,1-4-1,1-4-2,2-3-1,1-5 0,6-3 2,5-4 2,5-4 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8"/>
    </inkml:context>
    <inkml:brush xml:id="br0">
      <inkml:brushProperty name="width" value="0.04669" units="cm"/>
      <inkml:brushProperty name="height" value="0.04669" units="cm"/>
      <inkml:brushProperty name="color" value="#00BFF3"/>
    </inkml:brush>
  </inkml:definitions>
  <inkml:trace contextRef="#ctx0" brushRef="#br0">61136 48366 471,'-21'-1'7,"3"-1"14,4 0 15,5-1 14,4-1 6,7 2-3,8 0-2,6 2-3,5 0-4,3 2-8,3 0-7,3 2-8,2 0-3,2 2-3,3 0-2,1 1-1,0 1-4,-2 0-3,-2 0-6,-1 0-3,-4-1-3,-2 1-1,-3 0 0,-3 0-1,-3 0 0,-3-1-1,-2 1-1,-4 0 0,-4 0 4,-4 2 8,-6 0 8,-4 1 7,-3 0 3,1-1-3,-1 0-4,0-2-3,-1 1-3,-3 2-3,-3 1-4,-3 3-3,-5 3-6,-5 5-8,-6 5-9,-6 5-8,-4 1-5,0 0-1,-2-1-1,0-1 0,2-2 0,4-2 1,6-2 2,4-1 1,5-4 2,5-3 2,5-4 1,5-4 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49"/>
    </inkml:context>
    <inkml:brush xml:id="br0">
      <inkml:brushProperty name="width" value="0.04207" units="cm"/>
      <inkml:brushProperty name="height" value="0.04207" units="cm"/>
      <inkml:brushProperty name="color" value="#00BFF3"/>
    </inkml:brush>
  </inkml:definitions>
  <inkml:trace contextRef="#ctx0" brushRef="#br0">74106 19450 522,'15'0'64,"-1"2"-9,-1 0-7,0 2-8,-2 1-5,-3 3-2,-1 4-3,-2 2-3,-2 2-3,-2 3-5,-2 2-6,-2 1-5,-2 2-3,-2-1-3,-1 0-1,-3 1-3,0-2-1,0-3-1,2-3-1,1-3-1,1-1 1,2 0 4,2-1 2,2 1 4,3-1 2,2 0 1,3-2 1,4-1 1,0 0 1,1 0-2,0 0 0,0 0-1,-2 0-1,-1 1-1,-2 1-2,-2 2 0,-2-1-3,0 1-2,-2 0-3,0 0-3,-4 2-4,-6 7-8,-6 5-6,-5 6-6,-5 4-6,-3 1-3,-3 0-4,-2 2-4,0-3-2,5-8 1,5-6 1,5-6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50"/>
    </inkml:context>
    <inkml:brush xml:id="br0">
      <inkml:brushProperty name="width" value="0.04553" units="cm"/>
      <inkml:brushProperty name="height" value="0.04553" units="cm"/>
      <inkml:brushProperty name="color" value="#00BFF3"/>
    </inkml:brush>
  </inkml:definitions>
  <inkml:trace contextRef="#ctx0" brushRef="#br0">75290 19062 483,'-5'-8'91,"7"2"-13,8 1-13,6 1-13,5 0-10,5 2-6,3 0-4,4 2-6,2-1-4,1 0-2,-1-2-2,0 0-2,0-1-4,0 0-6,0 0-6,1 1-5,-3-1-8,-2 2-9,-3 0-11,-3 2-8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50"/>
    </inkml:context>
    <inkml:brush xml:id="br0">
      <inkml:brushProperty name="width" value="0.04527" units="cm"/>
      <inkml:brushProperty name="height" value="0.04527" units="cm"/>
      <inkml:brushProperty name="color" value="#00BFF3"/>
    </inkml:brush>
  </inkml:definitions>
  <inkml:trace contextRef="#ctx0" brushRef="#br0">75876 18059 485,'-8'-8'0,"2"2"0,1 1 0,0 0 0,1 1 0,-1 0 0,-2 0 0,0 1 0,0 0 13,2 3 23,3 4 24,1 2 25,1 4 4,2 6-17,0 4-16,1 5-16,1 5-12,-2 6-8,0 6-8,-2 6-9,0 4-6,-2 3-5,0 4-7,-2 2-4,0 1-9,-1 1-8,-2 0-9,0-1-10,0-6-4,1-12-1,0-13 0,2-13-1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51"/>
    </inkml:context>
    <inkml:brush xml:id="br0">
      <inkml:brushProperty name="width" value="0.04478" units="cm"/>
      <inkml:brushProperty name="height" value="0.04478" units="cm"/>
      <inkml:brushProperty name="color" value="#00BFF3"/>
    </inkml:brush>
  </inkml:definitions>
  <inkml:trace contextRef="#ctx0" brushRef="#br0">78188 17750 491,'42'2'128,"-10"4"-27,-10 4-28,-9 3-27,-6 3-16,0 0-5,-2-1-4,0 1-5,-4 0-6,-5 3-6,-4 2-9,-5 1-6,-4 1-5,-3-1-1,-3-1-1,-3-1-1,0-2 0,5-1 4,3-2 2,5-2 2,4-2 5,8 1 6,6 0 6,8 0 7,3-2 3,1-1 2,1-2 1,1-2 2,0-1-1,-1 1-2,-1 2-3,-1 0-3,0 2-2,-2 2-1,-1 1-2,-1 3 0,-2 1-2,-2-1-1,-4 1-1,-2 0-2,-4 1-1,-2 5 0,-4 3 0,-2 5-1,-3 0-3,-3-2-4,-3-2-4,-3-1-4,-3-2-4,-1 1-6,-3-1-4,-1 1-4,0-2-4,3-3-1,4-3-3,2-3-1,3-3 2,2-2 6,4-4 6,3-2 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51"/>
    </inkml:context>
    <inkml:brush xml:id="br0">
      <inkml:brushProperty name="width" value="0.04415" units="cm"/>
      <inkml:brushProperty name="height" value="0.04415" units="cm"/>
      <inkml:brushProperty name="color" value="#00BFF3"/>
    </inkml:brush>
  </inkml:definitions>
  <inkml:trace contextRef="#ctx0" brushRef="#br0">80248 18439 498,'-8'-5'119,"2"6"-21,1 6-22,0 6-21,1 3-15,-2 1-6,0 1-7,-1 1-7,-2 1-6,0 1-3,-1 1-5,-1 1-5,-2 3-5,0 5-7,-1 4-9,-1 6-7,0 0-2,-1-4 2,1-4 3,-1-4 3,3-7-6,4-12-17,6-12-16,5-12-16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52"/>
    </inkml:context>
    <inkml:brush xml:id="br0">
      <inkml:brushProperty name="width" value="0.04518" units="cm"/>
      <inkml:brushProperty name="height" value="0.04518" units="cm"/>
      <inkml:brushProperty name="color" value="#00BFF3"/>
    </inkml:brush>
  </inkml:definitions>
  <inkml:trace contextRef="#ctx0" brushRef="#br0">80650 18330 486,'21'-13'25,"-3"5"8,-4 4 7,-4 6 7,-3 3 3,1 5-4,0 4-3,0 4-4,-1 3-5,-1 2-2,0 4-5,-2 3-3,-1 0-4,0-1-4,-1-3-3,-2-1-4,0-2-2,2 2-3,1 1-1,0 1-1,2-2-3,3-7-1,4-5-2,2-6-1,2-9 0,1-12 0,1-12 2,2-10 1,0-8 1,1-1 0,0 0 0,3-1 1,-2 1-1,0 4-2,-1 4-2,0 4-2,-3 3-3,-1 3-6,-3 3-4,-1 3-6,-4 5-10,-4 7-16,-6 6-15,-4 8-17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52"/>
    </inkml:context>
    <inkml:brush xml:id="br0">
      <inkml:brushProperty name="width" value="0.05909" units="cm"/>
      <inkml:brushProperty name="height" value="0.05909" units="cm"/>
      <inkml:brushProperty name="color" value="#00BFF3"/>
    </inkml:brush>
  </inkml:definitions>
  <inkml:trace contextRef="#ctx0" brushRef="#br0">82185 18462 372,'15'-9'14,"-1"-1"1,-1-3 2,0-2 1,-2 0 1,-1-1-1,0 0 0,-2 1 0,-1 0-2,0 2-2,-2 3-2,0 1-3,-3 2-2,-4 2 1,-4 2-1,-4 2 0,-4 2 0,-1 4 0,-5 2 1,-2 4-1,-1 2 1,-1 3 0,1 3 0,-1 3 1,1 2 0,1 3 2,1 1 1,1 3 3,1-1-1,3-2 0,1-1-1,3-3-1,1-1 0,4-1-3,2-1-1,4-1-2,3-3-5,4-6-8,4-6-8,3-6-8,5-6-2,4-4 2,3-5 4,4-5 3,2-2 0,-1 1-3,-1 1-3,-1 1-3,-2 1 2,-1 2 4,-3 3 6,-1 1 5,-3 3 7,-3 2 8,-3 4 9,-2 3 9,-5 3 4,-2 7 0,-6 6 1,-2 6 0,-3 3-1,0 2-5,0 3-3,0 1-4,1 0-3,1-1-2,0-3-3,2-1-2,1-3-2,2-3-1,2-3-1,2-3-1,2-3-3,3-2-3,4-4-5,2-2-3,4-5-3,3-4-2,5-5-3,3-5-3,3-5-1,-1-1 0,0-4-1,1-3 1,-2-1 1,-2 1 3,-1 1 5,-3 1 3,-2 3 3,-5 3 5,-3 5 4,-4 3 5,-6 5 9,-6 6 16,-8 6 17,-6 6 16,-3 5 2,1 3-11,1 5-11,1 3-12,2 2-7,2-3-5,4-1-2,3-3-5,1 1-2,2 1-3,0 3-1,2 1-1,1 1-3,2-3-2,2-1-1,2-3-2,2-2-5,5-4-7,4-5-8,3-3-7,4-4-5,3-2-2,3-3-2,3-4-2,1-3 1,0-5 4,0-5 4,1-5 3,0-6 3,2-8 0,2-8 0,3-8-1,-3-2 3,-6 4 2,-6 4 4,-5 4 2,-5 5 5,-3 6 5,-3 5 6,-2 7 4,-4 3 5,-1 3 6,-2 1 4,-1 2 5,-4 2 1,-1 1-2,-2 0-1,-1 2-3,-1 5 4,2 10 11,2 9 11,2 11 10,1 7 0,2 6-14,1 6-11,0 6-14,2 8-10,2 7-8,1 10-9,3 9-7,-1 6-10,-2 4-9,-4 3-9,-2 5-9,-2-4-2,0-12 6,0-12 5,0-11 6,0-11 4,2-8 2,0-9 2,2-9 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54"/>
    </inkml:context>
    <inkml:brush xml:id="br0">
      <inkml:brushProperty name="width" value="0.04077" units="cm"/>
      <inkml:brushProperty name="height" value="0.04077" units="cm"/>
      <inkml:brushProperty name="color" value="#00BFF3"/>
    </inkml:brush>
  </inkml:definitions>
  <inkml:trace contextRef="#ctx0" brushRef="#br0">41607 18350 539,'23'10'8,"-1"3"16,-1 5 16,-1 4 16,-2 1 3,-4 1-13,-5-1-12,-3 1-11,-3 1-9,0 4-3,-2 5-3,0 3-5,-3 3-2,-2 2-3,-3 2-2,-3 2-3,-3 0-1,0 0 1,-1-2 1,-1 0 1,0-3 1,2-6 1,3-4-1,1-5 2,1-4-1,2-1 2,1-2 1,0-2 0,3-2 3,4-1 2,4-1 3,4-1 2,3-1 3,5-2 0,4-2 1,3-2 0,3-2 1,1-1-1,1 0-1,1-2 0,-2 1-2,-2 2-2,-3 2-1,-3 2-2,-2 3-1,-2 6 0,-3 4-1,-1 5 0,-4 6-2,-6 10-2,-6 8-4,-6 10-3,-7 6-2,-7 7-2,-8 5-2,-9 6-1,-5 8-2,-6 10-5,-4 9-4,-5 11-4,-4 4-4,-3-2-4,-3 0-4,-3-1-4,6-12-1,14-24 3,16-23 1,14-24 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0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71290 8520 999,'-4'-26'0,"-8"-3"0,-7-4 0,-8-4 0,-2 3-6,7 11-12,6 11-12,5 11-12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05"/>
    </inkml:context>
    <inkml:brush xml:id="br0">
      <inkml:brushProperty name="width" value="0.05565" units="cm"/>
      <inkml:brushProperty name="height" value="0.05565" units="cm"/>
      <inkml:brushProperty name="color" value="#FED406"/>
    </inkml:brush>
  </inkml:definitions>
  <inkml:trace contextRef="#ctx0" brushRef="#br0">4863 11412 395,'-15'0'1,"2"-2"2,2-1 2,3 0 2,1-2 3,2-2 4,2-1 3,2-3 5,1-1 0,0 1-1,0-1-3,0 0-2,0 1-1,2 1 1,0 0 0,2 2 1,1 1 3,3 0 3,4 2 4,2 1 3,3 0 0,1 4-5,3 0-4,1 4-5,2 1-4,-1 3-1,1 3-2,-1 4-1,1 0-2,0 1 0,-1 0 1,1-1-1,-1 0 0,2-1 0,1-1 0,1 0 1,2-3-2,3-3-1,3-2-3,3-4-2,2-4-1,2-7-2,2-8-3,2-5-1,3-6 0,4-3 2,4-3 1,4-2 2,1-1 1,-1 3 0,-1 4-1,0 2 1,-2 3 0,-1 5 4,-1 3 3,0 5 2,-2 3 2,-2 6 1,-3 4 1,0 6 1,-4 3 0,-2 3-1,-4 4-1,-2 2-1,-2 1-1,-1 1-1,-1-1-1,-1 1-2,-2-2-1,-2-1 1,-1-2 1,-3-3-1,0-1 0,-1-2-1,1-2-2,-1-2-1,1-2 0,1-1-1,1 0 0,1-2 0,1 0-1,1-2-1,1 0-2,1-1-1,0-1-1,-2 0 0,0 0-1,-1 0 1,-1 0-1,-3 0 0,-1 0 0,-3 0 0,1 1 0,3 0-1,3 2 0,3 1-2,0 0 1,-1 1 2,-3 2 2,-1 0 2,-2 4 2,-1 4 2,-1 5 3,-1 5 3,0 1 0,0-1 0,-1-3 0,1-1-1,0-1 1,3-1 1,1 1 2,3 0 1,1-3 1,2-3-2,3-4-1,1-4-2,2-3-1,3-2-2,1-2-2,2-2-1,1-2-3,0-3-2,0-3-2,0-3-3,1-2 0,1 1 1,0-1 1,2 1 0,-2 1 2,-2 6 0,-4 5 2,-2 4 0,-2 5 2,-1 2 1,-1 4 2,-1 2 2,-2 2 1,0 1-1,-1 1 1,-1 2-1,-2-1 1,-1 1 1,-2-1 0,-3 1 1,1-1 1,1-3 0,3-1 0,1-2 0,2-2 0,-1-2-2,0-3-1,1 0-2,-1-4-1,1 0-2,-1-3-1,1-2-2,0-1 0,2 0-1,3 1 0,1-1 0,1 0 0,-1 0 0,-2 0-1,0 0 1,0 2 0,-1 2 2,0 4 0,1 3 1,-2 1 0,-2 1 2,-1 2 1,-2 0 1,-3 1 1,0 2 0,-1 0 0,0 1 0,-1 0 1,1-1-1,1 0 1,1-2-1,1-1 0,-1 0 0,1-2-1,-1 0 0,1-2-1,1 2-1,1-2 0,1 1-2,0-1 0,1-2-1,-1-2 1,1-2-1,0-1 0,0 1-1,2-2-1,1 2-2,0-1 0,-1 2 0,-1 0 0,-1 2 1,-2 0-1,-1 0 0,-3 0 0,-1 0 0,-2 0 0,1 0 1,0 0 1,-1 0 2,1 0 1,0 0 2,-1 0 2,1 0 2,-1 1 1,-1 2 3,-1 2 1,-1 2 2,0 1 0,0 1 0,-1 1-2,1 2-1,0-1 0,-1-1 1,1-1 1,0 0 1,-1-1-1,-1-1-1,-1 1-1,0 0-1,0-1-4,5-1-4,3 0-4,5-2-5,1-2-3,1-6-1,-1-4-1,1-5 0,-1-3 0,1 1 0,-1-1 0,0 0 2,-1 2 0,-3 1 3,-3 2 1,-2 3 3,-3 1 0,-1 2 0,-1 2 0,-1 2 0,1 2 3,2 4 7,1 2 6,3 3 8,0 1 2,-1-2-3,-1-2-4,0-2-2,-2-2-2,1 1-1,0 0-2,-1 0-1,1-1-1,0 0 0,-1-2 0,1 0-1,0-1-1,0 0-1,-1 0-2,1 0-2,0 0 0,-1 0 1,1 0 1,0 0 0,-1-1 0,1 0-2,0-2-2,-1 0-2,1-1-2,0-2-4,-1 0-2,1-1-3,0-2 0,-1 0 0,1-1 2,0-1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0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65696 47900 563,'-8'38'139,"2"-4"-31,1-2-31,1-3-30,0-1-20,0 0-7,0 2-7,1 1-8,-1 0-8,2 1-11,0-1-11,2 0-10,0-1-9,0-3-7,0-4-7,0-1-6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06"/>
    </inkml:context>
    <inkml:brush xml:id="br0">
      <inkml:brushProperty name="width" value="0.05572" units="cm"/>
      <inkml:brushProperty name="height" value="0.05572" units="cm"/>
      <inkml:brushProperty name="color" value="#FED406"/>
    </inkml:brush>
  </inkml:definitions>
  <inkml:trace contextRef="#ctx0" brushRef="#br0">32900 11900 394,'1'16'72,"2"-1"-15,2 1-14,2-1-14,1 0-8,3-1-2,2-1-1,2 0-2,1-2-2,1 1-2,1-1-1,1 1-2,0-1-2,-1-2 0,-1-3-1,0-1-1,0-2-1,5 0-2,3-1-1,5-2 0,1 0-2,-2 0 1,0 0 0,-1 0 1,1-2-2,3-4-2,3-4-2,3-3-3,0-2 0,0 1 0,-2 1 0,1 1 2,-2 0 0,0 2 3,0 1 2,1 1 2,-1 1 2,0 2 1,0 2 3,1 2 2,-2 2 1,-2 4 1,-1 2 1,-3 4 1,-1-1 0,-1 1-2,-1-2-1,-1-1-1,-2 0-2,-1 2 1,-3 0-1,-1 1-1,-1 0 0,2-2-1,0-3-1,1-1-1,0-1-2,-1 0 0,-1 0-1,-1 0-2,0-1 1,0 0-1,-1-2-1,1 0 0,1-1 0,3 0-2,3 0-1,3 0-2,2-2-1,-1-4-1,0-4-2,1-3-2,0-3 0,3 2 1,1 1 0,2 1 0,1 1 2,-3 1 2,-2 0 3,-1 2 3,-3 2 1,-1 2 3,-3 4 3,-1 3 1,-3 1 3,-1 3 2,-2 2 4,-2 2 2,-1 0 1,1-1-1,1-1-2,1-1 0,2 0-1,2 0 1,1 0 1,3 0-1,1-1 0,1-1-3,1-1-2,1 0-3,1-2-2,2-2-4,3-2-3,1-2-3,1-2-2,1-2-3,-1-2-2,0-1-2,0-2-1,1 0 1,-1 1 0,0-1 0,-1 1 2,-5 3 1,-4 1 3,-3 2 2,-3 2 2,-3 0 3,-1 2 3,-2 0 3,-1 2 3,1 2 4,1 2 3,2 2 3,-1 0 1,-1-1-3,-1 0-3,-1-2-3,1-1-2,0 0-2,1-2-1,1 0-2,2-2-2,1 0-3,3-2-1,2 0-3,1-1-2,1-2-2,1 0-2,1-1-3,-1-1 1,-2 2 0,-1 1 1,-2 1 0,-3 0 3,-1 2 4,-3 0 3,-1 2 4,0 0 1,0 2 2,1 0-1,1 2 1,1-1 0,0-1 4,-1 0 1,1-2 3,0 0 1,1 0 1,1 0 1,1 0 1,2 0 0,1 0-2,3 0-1,1 0-1,2 0-2,-1 0 1,1 0-1,-1 0 0,0 1 0,1 2 2,-1 2 1,1 2 0,-1 1 1,1-1-3,-1 1-2,1 0-3,-2-1-1,-2-1-1,-1 0 0,-2-2-1,-2-1-1,1 0-3,-1-2-1,1 0-3,0-1 0,-1 0-1,1 0-1,-1 0 1,0-1-3,-1-2-4,0-2-3,-2-2-4,0 0-7,-1 1-12,1 1-11,0 0-12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12"/>
    </inkml:context>
    <inkml:brush xml:id="br0">
      <inkml:brushProperty name="width" value="0.04367" units="cm"/>
      <inkml:brushProperty name="height" value="0.04367" units="cm"/>
      <inkml:brushProperty name="color" value="#FED406"/>
    </inkml:brush>
  </inkml:definitions>
  <inkml:trace contextRef="#ctx0" brushRef="#br0">69683 11437 503,'-6'7'62,"4"-2"-13,4-2-14,4-2-13,2-1-6,1 2 0,2 0-1,0 2 1,1-1-1,1-1-1,2 0-1,0-1-1,1-2-1,1-1-2,1 0-2,1-1-1,1-1-1,0 0-2,-1 0 0,1 0-1,0 0 0,3-2 0,1 0 1,3-1-1,0-1 1,1 2-1,-1 1 0,1 0-1,-1 2 1,1 0 0,-1 2 1,0 1 0,1 0 1,1 0 0,1 0 0,1 0-1,0 0 1,1 0 0,-1 0 1,0 0 0,1 0 0,-1 0-1,0 0 0,1 0 0,-1-1-1,1-1 0,-1 0-1,0-1 0,1-1 0,-1 0 0,0 0-1,1 0 0,-1 0 0,0 0 0,1 0 1,-1 1-1,1-1 1,3 2 0,1 0-1,2 2 1,0 0 0,-1 0 0,-3 0 2,-2 0 0,0 0 1,1 0-1,1 0 0,1 0-1,0-1 0,0 0 0,0-2-2,1 0 0,-2-1 0,0 2-1,-1 0-1,-1 2 0,-1 0 0,1 0 0,-1 0 0,0 0 1,1 0-1,1 0 1,1 0-1,1 0 1,0 0 0,0 0 1,0 0 0,1 0 1,-1 0 0,0 0 0,0 0 0,1 0 0,0 0 1,0 0-1,2 0-1,1 0 1,0 0-1,0 0 1,0 0-1,1 0 1,-1-1-1,2 0 1,1-2-1,0 0 0,2 0-2,0 0-1,2 2-3,1 0-1,-1 1-1,-1 0 0,0 0 1,-1 0 2,-2 0-1,0 0 2,-1 0 0,-2 0 0,-1 1 1,-1 0 1,-3 2 0,-1 0 1,-2 1 0,0 0 0,1 0 2,-1 0-1,1-1 1,1 0-1,0-2 1,2 0-1,1-1 1,1 2-1,0 0 0,2 2 0,0-1 0,1-1 0,-1 0 0,0-2-1,1 0 1,2 0 0,2 0 0,2 0 0,2 0 0,0-2 1,2 0-1,0-1-1,1-2 1,-2 2-1,0-1 1,-2 0-1,0 0 0,0 0 1,1 0-1,-1 0 0,-1 1 0,-1 0 0,0 2 0,-1 0 0,-2 1 0,0-2 1,-1 0 0,-2-1 0,2-1 0,3 0 0,2 0 1,4 0-1,1 0 0,0 0 1,-1 0-1,2 0 0,-4 1 1,-6 0-1,-6 2-1,-6 1 1,-2 0-1,-1 1 0,1 2-1,-1 0 0,3 1 0,5-2 0,4 0 1,6-2 1,2 0 0,2-2 0,1 0-1,0-2 0,1 0 0,0 1-1,0-1 0,0 0-1,-1 0 0,0 2 1,-2 0 0,0 2 0,-3 0 1,-2 0-1,-4 0 0,-2 0 1,0 0-1,1 0 0,2 0 0,2 0 0,1 0 0,0 2 0,0 0 0,1 2-1,-1 0 1,0 0 0,0-1 0,0 1 1,1 0-1,0-2 1,2 0 0,0-2 0,1 1 0,1 0 0,-1 2 1,0 0-1,-2 0 0,0 0 0,-3-2 0,-2 0 0,-1-1-1,-2 2 1,0 0-1,-1 2 1,0-1-1,0-1 1,2 0 0,1-2-1,0 0 1,-2 0 0,0 0-1,-1 0 1,0 0 0,0 0-1,2 0 1,1 0 0,-1 0-1,0 0-1,-1 0-1,-1 0 0,0 0-1,0 0 1,2 0 0,1 0 1,-1 0 0,0 0 0,-1 0 0,-1 0 0,-1 0 0,0 0 0,0 0 1,1 0 0,-2 0 1,0 0 0,-1 0 0,-1 0 1,-1 1 0,1 0 0,-1 2 0,0 0 0,0 0 0,-1 0-1,-1-2 0,-1 0 0,-1-1-1,1 2 0,-1 0-1,1 2 0,-2 0 1,0 0-1,0-1 1,-2 2 0,0-2-1,1-1-1,1 0-1,1-2 0,-1 1-2,0 0-1,-1 2-1,0 0 0,-4 0-2,-1 0-4,-4-2-2,-3 0-3,-4-1-9,-6 0-14,-6 0-16,-6 0-13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13"/>
    </inkml:context>
    <inkml:brush xml:id="br0">
      <inkml:brushProperty name="width" value="0.03298" units="cm"/>
      <inkml:brushProperty name="height" value="0.03298" units="cm"/>
      <inkml:brushProperty name="color" value="#FED406"/>
    </inkml:brush>
  </inkml:definitions>
  <inkml:trace contextRef="#ctx0" brushRef="#br0">67650 11600 667,'21'0'53,"-3"0"-7,-4 0-6,-4 0-7,0 0-5,5 2-3,5 0-5,5 2-3,3 0-1,1 0-1,1-1-1,1 1 1,2 1-6,4 2-8,4 2-8,4 2-10,2 0-7,0 1-5,0 0-7,0-1-5,-4 0-4,-7-2-2,-9-2-1,-7-2-1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20"/>
    </inkml:context>
    <inkml:brush xml:id="br0">
      <inkml:brushProperty name="width" value="0.03752" units="cm"/>
      <inkml:brushProperty name="height" value="0.03752" units="cm"/>
      <inkml:brushProperty name="color" value="#FED406"/>
    </inkml:brush>
  </inkml:definitions>
  <inkml:trace contextRef="#ctx0" brushRef="#br0">22071 17178 586,'-32'-13'-4,"-4"5"-6,-3 4-8,-2 6-7,1 2 1,7 1 8,7 2 8,7 0 8,4 0 5,0 0 0,2-2 2,1 0 1,0-2 0,1 1 1,-1 0 1,0 0 1,4 0 4,6 0 9,7 0 8,8 0 9,2 0 0,-1 0-8,-1-1-6,0 1-9,-1 0-4,1 0-3,1 0-3,2 0-3,0 0-1,1 0 0,1 0 2,1 0 0,1-1-1,1-1-1,1 0-2,1-1-2,1-1 0,1 1 0,1 2 1,1 0 0,0 1 0,-1 0 2,-1 0 2,-1 0 0,1 0 1,1 2 1,3 0 0,1 1 0,2 1 1,1-2-1,0-1-1,2 0 1,0-2-1,1 0 1,-1-2-1,0 0 0,1-3-1,1 0-1,0-3-2,2-2-1,0-1-1,-2 0 0,0 1 0,-1-1-1,1 0 1,5 0 1,2 0 0,6 1 1,-1-1 1,-1 2-1,-2 0 0,-1 2-1,-3 1 1,0 0 1,-2 2 0,0 0 1,0 1 0,1-2 0,0 0 0,2-2-1,1 0 0,2 1-1,2-1 0,2 0-2,1-1 1,0-2-1,0-2 0,0-1 0,0-2-1,0 0 1,0 0-1,0 1 0,-1 0 0,2 2 1,-2 2-1,1 2 1,0 2 1,0 2-1,0 2 0,0 2 1,-1 2 0,-2 0-1,-2 1 0,-2 2 1,0 0-1,0 0 0,2-1 0,1 1 1,-2-1-1,0-2 0,-3-2 1,-2-2-1,-1-1 0,0 0 0,1 0 0,-1 0 0,0 0 0,2 2 0,1 0 0,0 2 0,1-1 0,-2 1 0,0 0 0,-1 0 0,-1-1 0,-2 0-1,0-2 0,-1 0-1,0-1 0,0 0 0,2 0 1,1 0 0,0-1 0,0 0 1,0-2 0,1 0 1,-1-1 0,2 0 0,1 0 0,0 1-1,1-1 1,-2 2-1,0 0 0,-1 2 0,-2 0 1,-2 0-1,-2 0 1,-1 0-1,-1 1 1,1 2 0,0 2 0,2 1 0,0 1-1,-1-2 0,-1-2-1,-1-2-1,0-1-1,2 0 1,2 0 1,3 0 0,1 0 0,2 0 1,2 0-1,2 0 1,2-1 1,2 0-1,2-2 0,2 0 0,0-1 1,-1-2-1,0 0 0,-2-1 0,0-1 0,0 0-1,0 0 0,0 1-1,0-1-1,0 0 1,0 0 1,0 0-1,-1 1 1,0 1 0,-2 0 1,0 2 1,-1 0 0,0 2-1,0 0 0,0 2 0,-1 0 0,-2 0 0,-2 0 1,-1 0 1,-3 0-1,0 0 1,-2 0-1,1 0-1,-3 0 0,-2 0-1,-2 0-1,-1 0-1,-2 0-1,-1 2 0,-1 0-2,-1 2 0,-1-1-2,-1-1 1,-1 0 0,-1-1-1,0-1-4,3 0-9,1 0-8,3 0-10,-2 0-7,-5 0-3,-5 0-4,-4 0-4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21"/>
    </inkml:context>
    <inkml:brush xml:id="br0">
      <inkml:brushProperty name="width" value="0.0329" units="cm"/>
      <inkml:brushProperty name="height" value="0.0329" units="cm"/>
      <inkml:brushProperty name="color" value="#FED406"/>
    </inkml:brush>
  </inkml:definitions>
  <inkml:trace contextRef="#ctx0" brushRef="#br0">53850 17432 668,'15'-14'-4,"-1"3"-8,-1 3-8,0 2-9,-2 2 0,1 1 7,0-1 5,0 0 8,0 0 3,1 0 1,1 0 2,2 0 1,-2 1 1,-1 1 0,-2 0 0,-2 2 1,-1 0 0,-1 0-1,1 0 1,0 0 0,1-1 0,3 0 0,4-2 0,2 0 0,3 0 6,3 0 11,3 2 11,3 0 11,2 1 5,2 0-4,3 0-3,1 0-4,-1 0-3,-3 0-6,-5 0-4,-4 0-5,-1 0-3,1 0-2,1 0 0,1 0-2,1 0 0,-1-2-1,0 0-1,1-1 1,-1-1-1,-1 2 0,-1 0-1,-1 2 1,0 0-2,1 0-1,1 0-2,1 0-1,0 0-2,1 0 1,-1 0 0,1 0-1,-1 0 1,0 0 1,1 0 0,-1 0 0,2 0 1,5 0 0,3 0 1,4 0-1,4 0 1,4 0-1,4 0 1,4 0-2,1 0 1,0 2 1,-2 0 0,-1 2 0,2-1 1,2-1-1,3 0-1,3-2-1,3 0 0,0 0-1,1 0 1,1 0 0,-2 0 0,-3-2 1,-4 0 1,-4-1 1,-8-1 1,-8 2-1,-11 0-1,-9 2-1,2-1 0,14 0 0,16-2 0,14 0-1,7 0 1,1 2 1,-1 2-1,1 2 1,-2 1 0,1 2 0,-2 0 1,-1 1 1,-7 0-1,-11 0 0,-12-2-1,-11-1 0,-2 1-1,8 0-2,10 1 0,8 2-1,9-1 0,6 1-1,6 0-1,8 0 1,-5-2-1,-17-1 2,-16-2 0,-17-2 1,-2 0-1,11 0-5,12 2-4,12 0-3,0 0-2,-9 0 3,-10-2 3,-9 0 2,0-1 0,12 0-4,12 0-3,11 0-5,12-1-3,9 0-3,10-2-5,10 0-3,-6-1-2,-20 0 3,-21 0 1,-20 0 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51:04.58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1767 5727 0,'0'0'0,"0"0"15,0 0-15,0 0 0,0 0 0,0 0 16,0 0-16,0 0 16,19 23-16,-19-23 0,22 14 15,-22-14-15,25 12 0,-11-6 16,2 0-16,2 0 0,-2 0 0,4 0 16,2 0-16,-1-1 0,1 0 15,5 1-15,0-1 16,-1-3-16,-3-2 0,-2 1 0,-2 2 15,-1-1-15,-5 0 0,-1 0 16</inkml:trace>
  <inkml:trace contextRef="#ctx0" brushRef="#br0" timeOffset="289.0029">1660 5943 0,'0'0'0,"0"0"15,0 0-15,0 0 0,0 0 0,0 0 16,-10 21-16,10-21 16,-3 23-16,3-7 0,0 3 15,0 1-15,1 2 0,1 4 16,2 3-16,-1 8 0,0 0 0,-2 2 16,2 2-16,-3 6 0,-4-4 15,4-1-15,4 0 16,-2-4-16,-1-2 0,4 3 0,-1-2 15,0-5-15,2-4 0,-1-1 16,3-1-16,1-7 0,-1-4 16,2-7-16,0-6 0,-3-11 15,0-11-15,-2 4 0,1 2 0,-3 4 16</inkml:trace>
  <inkml:trace contextRef="#ctx0" brushRef="#br0" timeOffset="681.6083">1865 6348 0,'0'0'0,"0"0"16,0 0-16,0 0 0,0 0 0,29-2 15,-29 2-15,25-5 0,-25 5 16,36-7-16,-15 1 16,1 0-16,1 2 0,-1-1 0,3 0 15,3-3-15,0-2 0,-4-1 16,-4-1-16,-1-1 0,-4 0 15,-1-1-15,-4-2 0,-1 1 16,-5 1-16,-2 0 0,-5 1 16,-3 1-16,-4 0 0,-2 6 15,-3 2-15,-1 3 0,2 0 16,-5 6-16,-3 2 0,0 3 16,0 3-16,-3 9 0,3 5 0,3-2 15,3 0-15,1 2 0,3 2 16,1-2-16,2-3 0,3 5 15,2 0-15,4-5 0,0-4 0,5-1 16,6 0-16,-1-8 16,0-3-16,8 0 0,8-3 15,1-3-15,2-2 0,6-4 16,6-5-16,-2 1 0,-9 1 0,-6 2 16</inkml:trace>
  <inkml:trace contextRef="#ctx0" brushRef="#br0" timeOffset="1301.6111">2346 6301 0,'0'0'0,"0"0"0,0 0 16,0 0-16,0 0 0,0 0 16,0 0-16,31 3 0,-31-3 0,23 7 15,-23-7-15,34 15 0,-18-5 16,0 2-16,-3 3 0,-1 0 15,-3 2-15,-2 3 0,-4 0 16,1 5-16,-3-3 0,1-3 16,-2-3-16,2-3 0,-2-1 15,3-5-15,-2-2 0,5-5 0,1-4 16,5-5-16,4-7 0,1-5 16,2-3-16,5-7 0,1-5 15,5-9-15,0 1 0,-2-8 16,-2 2-16,-3 4 0,-1 5 15,-1-2-15,-4 7 0,-2 7 16,-5 5-16,-5 5 0,-1 3 16,-1 6-16,0 2 0,-3 8 15,-5 8-15,0 2 0,2 3 0,-6 3 16,-1 7-16,-2 2 16,-1 2-16,-3 10 0,4 3 15,2 0-15,0 3 0,5 3 0,-2 4 16,4-7-16,0-3 0,3 4 15,3-2-15,0-4 0,4-4 16,2-7-16,1-6 0,2-5 0,1-5 16,2-7-16,2-5 15,-2-8-15,1-9 0,6-9 16,1-8-16,-1-4 0,-1-2 0,4-16 16,1-7-16,-4 3 0,-6 4 15,0-10-15,-4 1 16,-8 6-16,-1 8 0,-6-17 0,2 11 15,-2 15-15,-1 10 0,-8 15 16,-3 9-16,5 9 0,-2 1 0,-8 13 16,-7 9-16,-1 3 15,2 2-15,-3 9 0,0 9 16,7-13-16,5-6 0,6-9 0</inkml:trace>
  <inkml:trace contextRef="#ctx0" brushRef="#br0" timeOffset="1665.2161">3194 6250 0,'0'0'0,"0"0"0,0 0 15,0 0-15,24-9 0,-24 9 16,22-3-16,-10 3 0,5 5 0,-4 2 16,1 3-16,-3 2 15,-2 2-15,-6 11 0,-6 6 16,-3 3-16,-4 1 0,-8 10 0,-2 0 15,2-6-15,4-5 0,-1-2 16,5-4-16,4-5 0,6-3 16,2-3-16,5-2 0,1-7 15,1-1-15,6-1 0,4-1 16,0 0-16,3-1 0,-1 2 0,2 0 16,0 1-16,-3 0 0,-2 4 15,0 3-15,-5 2 0,-3 3 16,-10 11-16,-7 8 0,-9 6 15,-5 4-15,-17 22 0,-10 12 16,-8 14-16,1-2 0,-15 25 16,1 4-16,-9 10 0,25-43 0,16-26 15</inkml:trace>
  <inkml:trace contextRef="#ctx0" brushRef="#br0" timeOffset="1860.176">4277 6473 0,'0'0'0,"0"0"0,18 17 0,-18-17 15,0 0-15,16 17 0</inkml:trace>
  <inkml:trace contextRef="#ctx0" brushRef="#br0" timeOffset="7981.151">5180 6307 0,'0'0'0,"-6"1"15,-7 0-15,0-1 0,-1 1 16,-9 5-16,-5 0 0,2 1 15,1 0-15,-10 5 0,0 4 16,-1 1-16,3-1 0,-6 4 16,-2 5-16,-3 1 0,7-1 0,-7 9 15,-3 3-15,5-2 0,4-3 16,-8 12-16,-2 4 16,6-4-16,5-4 0,-5 10 0,-1 3 15,4-3-15,2-6 16,-2 16-16,-3 8 0,15-8 15,5-6-15,-7 16 0,5-14 0,4-4 16,1-4-16,3 1 0,-2 0 16,7-3-16,3 0 15,5 1-15,3 0 0,0 2 0,0 0 16,5 0-16,1 0 0,-2-3 16,0 0-16,8 2 0,3 1 15,4-4-15,1 0 0,-4-10 16,-1-6-16,1-3 0,3-3 0,5-3 15,6-1-15,-9-7 0,1 0 16,4 2-16,5 3 0,1-5 16,-1-2-16,4-3 0,4 0 15,3-4-15,2-2 0,6 0 16,6 1-16,-2-6 0,-1-6 16,2-8-16,1-5 0,-1-2 15,4-2-15,26-23 0,-3 0 16,-6-3-16,-6 0 0,-4-2 15,-2-1-15,-8 4 0,-4 3 0,0-6 16,-2-3-16,-4 1 0,-4 1 16,1-2-16,-2-1 0,-6 2 15,-8 0-15,1-4 0,-1-4 16,-2 2-16,-3 0 0,-1-1 16,-2-2-16,-2 3 0,-4 4 15,-4-3-15,-5 0 0,0 4 16,-1-1-16,-5 8 0,-3 4 15,-2 2-15,-7 1 0,-4 2 0,-5 1 16,2 6-16,0 6 0,-2-5 16,-3 0-16,1 3 0,-2 4 15,-5 0-15,-3-1 0,3 5 16,3 2-16,-5 4 0,-4 2 16,-4 4-16,-4 2 0,-4 5 15,-2 4-15,-2 6 0,-1 2 0,-7 9 16,-7 7-16,3 6 0,3 5 15,-7 5-15,-4 6 0,2 4 16,0 5-16,0 7 0,4 4 16,2 3-16,3 1 0,0 9 15,3 3-15,6 2 0,7-1 16,3 0-16,2 0 0,8-4 16,5-3-16,11-1 0,6-1 15,7-7-15,2-5 0,9-9 16,8-4-16,-8-17 0,0-8 0,-3-9 15</inkml:trace>
  <inkml:trace contextRef="#ctx0" brushRef="#br0" timeOffset="8965.2346">11080 7268 0,'0'0'16,"0"0"-16,21 3 0,-21-3 15,19-2-15,-5 0 0,2-1 16,2 0-16,1 0 0,6 1 16,1-2-16,1 2 0,-1-1 0,2 2 15,2 0-15,-3-2 0,0 1 16,7-1-16,1 1 15,-1-2-15,-2 1 0,2-3 0,2 2 16,-3-1-16,0 2 0,1-2 16,1 0-16,-2 1 0,-1 1 15,6-2-15,-2-1 0,-4-1 16,-3 2-16,0 0 0,-2 4 16,-2 0-16,-1 2 0,-5 0 0,-1 0 15,-6 0-15,-2 0 0,-2-1 16</inkml:trace>
  <inkml:trace contextRef="#ctx0" brushRef="#br0" timeOffset="10215.0218">10113 6997 0,'0'0'15,"0"0"-15,0 0 0,0 0 0,0 0 16,0 0-16,0 0 16,26-5-16,-26 5 0,0 0 15,27-3-15,-27 3 0,22-4 0,-22 4 16,28-2-16,-11 1 0,0 0 15,0 0-15,3 1 0,0 0 16,0 0-16,2 1 0,2 0 16,7 1-16,0 0 0,4 1 15,4 1-15,-2-1 0,-1-1 16,12 0-16,3 0 0,-3-1 16,1 2-16,9-1 0,-1 0 15,-4-2-15,-2-1 0,1 1 0,1 1 16,4 0-16,-4 1 0,2-3 15,1-2-15,-3 3 0,-1 1 16,9 0-16,-1 0 0,-7-2 16,-6-2-16,8 1 0,4-1 15,-4 1-15,-2-2 0,1 6 16,1 2-16,-6 1 0,-6-2 0,24-1 16,-3-2-16,-25 2 0,-3 4 15,17-1-15,-2-1 0,-25-3 16,0-2-16,2 2 0,3 0 15,-2-3-15,-3-4 0,-3 3 16,-1 4-16,-4 0 0,-3 1 16,0 0-16,0-1 0,0 1 15,-1 0-15,-1 1 0,0-2 16,-3 1-16,0-2 0,1 4 16,0 3-16,-2 2 0,0 2 15,-1-2-15,-3-1 0,0-2 0</inkml:trace>
  <inkml:trace contextRef="#ctx0" brushRef="#br0" timeOffset="12898.2693">11163 5015 0,'0'0'0,"0"0"0,0 0 16,0 0-16,0 0 0,0 0 0,0 0 15,0 0-15,0 0 0,16 19 16,-16-19-16,0 0 0,32 5 16,-32-5-16,36 2 0,-14-2 15,3 0-15,1 0 0,2 1 16,-1 0-16,0 1 0,6 2 15,-2 3-15,-4 2 0,-3 1 0,-4 3 16,-3-1-16,-6 2 0,-5 4 16,0-2-16,-2-4 0,0-1 15</inkml:trace>
  <inkml:trace contextRef="#ctx0" brushRef="#br0" timeOffset="13132.1062">11297 5318 0,'0'0'0,"0"0"0,0 0 0,0 0 16,0 0-16,0 0 0,0 0 15,0 0-15,-3 30 0,3-30 16,-3 23-16,2-6 0,0 2 16,0 2-16,0 1 0,1 1 15,1-1-15,0 7 0,1-1 16,2-1-16,1-3 0,1-4 15,0-3-15,3-5 0,2-3 0,-2-1 16,-1-2-16,-2-2 0</inkml:trace>
  <inkml:trace contextRef="#ctx0" brushRef="#br0" timeOffset="13648.5768">11500 5506 0,'0'0'0,"0"0"16,0 0-16,0 0 15,0 0-15,0 0 0,0 0 0,0 0 16,20-7-16,-20 7 0,19-4 15,-19 4-15,27-8 0,-13 3 16,1 0-16,0 1 0,2-1 0,-1 0 16,1-3-16,-2 1 0,-1 0 15,-2 0-15,-2-3 0,-2 2 16,-3-1-16,-4 1 0,-2 1 16,-2 3-16,-1-2 0,-2 4 15,-1 2-15,-2 2 0,-1 1 0,-2 3 16,-1 2-16,-4 2 15,2 2-15,1 1 0,2 1 16,1 2-16,2 1 0,3 0 16,1 0-16,3-1 0,2-1 0,5 1 15,2 0-15,3-2 16,2 0-16,4-4 0,1-3 0,3-2 16,2-3-16,1-4 0,2-5 15,6-5-15,1-4 0,0-2 16,1-3-16,-3-2 0,-1-2 0,0-2 15,-6 1-15,-6 4 0,-5 4 16,-6 3-16,-4 3 16,0 5-16,-1 1 0,0 3 0,-1 3 15,0 0-15,-1 4 0,-2 2 16,1 2-16,1 3 0,0 1 16,0 2-16,0 2 0,1 0 15,0 1-15,0 0 0,0-2 16,1 0-16,0-2 0,3-2 15,3-3-15,2-2 0,1-5 0,4-7 16,4-6-16,-4 2 0,-2 1 16,-1 1-16</inkml:trace>
  <inkml:trace contextRef="#ctx0" brushRef="#br0" timeOffset="13815.3031">12311 5004 0,'0'0'0,"0"0"0,0 0 15,0 0-15,0 0 0,0 0 16,0 0-16,0 28 0,0-28 0,0 27 16,0-27-16,-1 34 0,0-15 15,0 2-15,0 2 0,-1 0 16,-1 2-16,1 3 0,1-5 16,0-3-16</inkml:trace>
  <inkml:trace contextRef="#ctx0" brushRef="#br0" timeOffset="13981.5011">12288 5406 0,'0'0'0,"0"0"15,0 0-15,0 0 0,20-14 0,-20 14 16,28-11-16,-28 11 0,38-11 16,-17 8-16,2 0 0,-1 3 15,0 0-15,4 6 0,-4 4 16,-5 5-16,-4 3 0,-8 6 16,-8 4-16,-6 6 0,-3 5 15,-12 14-15,-4 4 0,0-2 16,7-13-16,5-9 0</inkml:trace>
  <inkml:trace contextRef="#ctx0" brushRef="#br0" timeOffset="14181.5471">12740 5636 0,'0'0'0,"0"0"15,-21 24-15,5-3 0,-3 4 0,-1 2 16,2-4-16,4-4 0</inkml:trace>
  <inkml:trace contextRef="#ctx0" brushRef="#br0" timeOffset="15091.8259">13198 7366 0,'0'0'16,"0"0"-16,0 0 0,0 0 15,0 0-15,0 0 0,-16 16 16,16-16-16,0 0 0,0 0 16,0 0-16,0 0 0,21 10 0,-21-10 15,24-4-15,-24 4 0,23-5 16,-23 5-16</inkml:trace>
  <inkml:trace contextRef="#ctx0" brushRef="#br0" timeOffset="15498.0232">16241 6286 0,'0'0'0,"0"0"0,0 0 16,0 0-16,0 0 0,0 0 0,0 0 15,0 0-15,0 0 0,0 0 16,0 0-16,27 0 0</inkml:trace>
  <inkml:trace contextRef="#ctx0" brushRef="#br0" timeOffset="18332.2814">20980 4761 0,'0'0'16,"-9"-1"-16,-5 0 0,-2 1 15,-1 1-15,-13 2 0,-5 0 16,-2 1-16,0 0 0,-15 2 16,-3 1-16,-6 2 0,6 1 0,-13 4 15,-4 0-15,7 2 0,4-1 16,-9 8-16,-2 3 15,10-3-15,8-1 0,-31 16 0,4 2 16,17-7-16,12-7 0,-3 9 16,-2 5-16,5-2 0,3-3 15,-3 8-15,0 5 0,6-8 16,6-5-16,3 1 0,4 0 0,0 7 16,-1 5-16,3-2 15,1 1-15,6-6 0,4-2 0,-1 1 16,1 2-16,2-2 0,0-1 15,3 6-15,0 0 0,4 0 16,2-2-16,2 2 0,-1 1 16,2-1-16,3-3 0,3 6 15,3 5-15,0-7 0,-2-5 0,4 1 16,5 3-16,0-2 0,0 2 16,1 1-16,0 3 0,3-3 15,4-4-15,2 3 0,0 2 16,0-5-16,-1-2 0,5-1 15,0-1-15,2-5 0,4-4 16,2 5-16,3 3 0,-2-2 16,0-2-16,3 0 0,1 0 15,1-1-15,-1 0 0,2 0 0,2-1 16,-3-4-16,0-1 0,0-2 16,1 0-16,2-1 0,0-1 15,7 0-15,4-1 0,-5-3 16,-3-2-16,1-2 0,2 2 15,-4-3-15,-1-1 0,2 1 16,2-3-16,-1-1 0,-1-2 0,6-3 16,3-3-16,-2 5 15,-3 2-15,3-1 0,1-1 16,-4-3-16,-1-1 0,6-3 0,4-2 16,-2-4-16,-1-1 0,-1 0 15,-2 1-15,-2 0 0,-3 0 16,7 1-16,3 0 0,-2-2 15,-1-1-15,-4-2 0,-3-2 16,-1 2-16,0 3 0,2-2 16,4-1-16,-4-3 0,-3-1 0,-1 2 15,-1 3-15,2 1 0,1-1 16,2-3-16,-1-3 16,-3-3-16,-1-1 0,-1 0 15,0-2-15,0 4 0,0 0 0,4-4 16,3-4-16,-5 0 0,-3 0 15,-1 2-15,0 1 0,-1 1 16,2 0-16,-1-6 0,-1-2 16,-3 6-16,-3 7 0,5-7 15,1-1-15,-16 10 0,3 0 0,2-2 16,4 0-16,-2-2 0,-3 0 16,2-6-16,0-5 0,-2 5 15,-2 3-15,1-1 16,1-1-16,-2 1 0,-1 1 0,0-3 15,0-3-15,-3 1 0,-2 2 0,2-1 16,1 1-16,-4 3 16,1-1-16,0-2 0,-1 3 15,-1-3-15,-1 0 0,1 0 16,-1-1-16,-2 1 0,-1-1 0,2-4 16,-1-2-16,0 3 0,-1 2 15,0-1-15,0 0 0,-1 0 16,0 0-16,-2 0 0,-2 0 15,-3 5-15,1 1 0,-2-4 16,0-3-16,0 3 0,-1 0 0,0-1 16,-1-1-16,0 2 0,0-2 15,-1 1-15,-1-1 16,0 1-16,0 0 0,-1 2 0,0 1 16,-2-1-16,-1-4 0,-3 0 15,-1 0-15,0 1 0,-1 2 16,-1 0-16,-2 0 0,1 0 15,0 1-15,0-2 0,0-1 16,0 3-16,-1 2 0,-2-1 16,-4 1-16,-1 2 0,-1 0 0,-1 0 15,-1 0-15,-1 0 16,-1 3-16,-4-1 0,-2 1 16,0 0-16,1 0 0,-4 0 0,-2 1 15,1 2-15,-1 1 16,-6-2-16,-6-1 15,4 3-15,4 0 0,-6 0 0,1 0 0,1 2 16,1 1-16,-2-1 0,0 3 16,1 0-16,1 3 0,-2 0 15,-2 0-15,-2 0 0,-1 2 16,-6 0-16,2 2 0,1-2 16,3-1-16,-2 5 0,-1 2 15,0 0-15,0 0 0,-1 0 16,-1-1-16,2 1 0,2 2 0,-1-1 15,0 1-15,-5 1 0,4 0 16,-13 1-16,9-1 16,0 0-16,-1 1 0,1 1 15,0 4-15,4 1 0,2 0 0,0 1 16,-1-1-16,3-2 0,0-2 16,3 3-16,0 0 0,-2 5 15,1-1-15,3 2 0,1 0 16,2-1-16,0-2 0,3-2 15,1 1-15,2 1 0,1 3 0,11-5 16,-5 2-16,-1 0 0,1 1 16,-4 2-16,-2 3 0,3 3 15,2 2-15,-2 0 0,0 2 16,3 1-16,1 1 0,4 1 16,3 0-16,6-8 0,4-6 0,2-4 15</inkml:trace>
  <inkml:trace contextRef="#ctx0" brushRef="#br0" timeOffset="19641.414">11334 6980 0,'0'0'0,"0"0"16,0 0-16,0 0 0,0 0 0,0 0 15,0 0-15,0 0 0,0 0 16,30 12-16,-30-12 0,31-9 16,-31 9-16,23-6 0</inkml:trace>
  <inkml:trace contextRef="#ctx0" brushRef="#br0" timeOffset="20180.4354">15237 6501 0,'0'0'16,"0"0"-16,0 0 0,0 0 15,0 0-15,0 0 0,0 0 16,0 0-16,0 0 0,-15-13 0,15 13 16,0 0-16</inkml:trace>
  <inkml:trace contextRef="#ctx0" brushRef="#br0" timeOffset="20710.6028">11333 7270 0,'0'0'0,"0"0"0,0 0 15,0 0-15,0 0 0,0 0 16,0 0-16,0 0 0,0 0 0,23 5 16,-23-5-16,25 4 0,-25-4 15,31 1-15,-31-1 0,23 1 16</inkml:trace>
  <inkml:trace contextRef="#ctx0" brushRef="#br0" timeOffset="21095.9101">15755 6320 0,'0'0'0,"0"0"15,0 0-15,-2 20 0,2-20 0,0 0 16</inkml:trace>
  <inkml:trace contextRef="#ctx0" brushRef="#br0" timeOffset="21852.0548">16147 6182 0,'0'0'0,"0"0"0,0 0 0,0 0 16,28-7-16,-28 7 0,0 0 15,23-4-15</inkml:trace>
  <inkml:trace contextRef="#ctx0" brushRef="#br0" timeOffset="22225.6748">16786 5981 0,'0'0'0,"0"0"0,0 0 15,0 0-15,0 0 0,0 0 0,0 0 16,0 0-16,0 0 0,0 0 15</inkml:trace>
  <inkml:trace contextRef="#ctx0" brushRef="#br0" timeOffset="22622.1519">16568 5963 0,'0'0'0,"0"0"16,0 0-16,0 0 0</inkml:trace>
  <inkml:trace contextRef="#ctx0" brushRef="#br0" timeOffset="26348.0735">10751 6781 0,'0'0'0,"0"0"16,0 0-16,0 0 0,0 0 0,0 0 15,0 0-15,17 18 0,-17-18 16,0 0-16,16 22 16,-16-22-16,13 18 0,-6-5 0,1 1 15,0 2-15,-1-1 0,4 2 16,4 1-16,0 0 0,2-1 15,3 7-15,1 2 0,1-3 16,2 2-16,1 0 0,3 2 16,4 5-16,-4 0 0,5-1 15,4 0-15,-2 0 0,-1-2 0,11 6 16,3 0-16,-4-4 0,-3-3 16,10 5-16,3-1 0,-4-3 15,-4-3-15,4 1 0,2 2 16,-3-1-16,-1-1 0,10 2 15,2-1-15,-5 1 0,-3 2 0,23 16 16,-6 0-16,-6-7 16,-5-4-16,1-6 0,-1-4 15,-5-4-15,-3-4 0,3-6 0,4-3 16,-4-3-16,-2-2 0,5-5 16,3-2-16,-5-5 0,-3-2 15,6-3-15,5-3 0,-4-3 16,-6-2-16,8-5 0,4-4 15,-6 0-15,-4-1 0,6-5 16,3-5-16,-4-2 0,1 2 16,2-13-16,0-7 0,-3 4 0,-4 1 15,7-7-15,4-5 16,-7 6-16,-2 5 0,0-1 16,1-1-16,-9 5 0,-7 4 0,3-6 15,2-3-15,-5 14 0,-2 11 16,0-4-16,0-5 0,-4 8 15,-4 3-15,-3 3 0,1 0 16,-6 6-16,-1 2 0,-3 4 16,1 1-16,-4 8 0,-4 5 0,0-1 15,2-3-15,-5 4 16,-3 4-16,-3-2 0,-4 1 0,0 0 16,0 0-16,0 0 15,-3 1-15,3-1 0,0 4 0,0-4 16,0 0-16,0 0 0,0 0 15,0 0-15,-1 2 0,1-2 16,0 0-16,0 0 0,-2 1 16,0-2-16,-2 0 0,-2 1 15,1 2-15,0 0 0,0-1 0,-2 1 16,-1 0-16,2 1 0,0 2 16,1 0-16,-1 2 0,2-3 15,0-1-15,1 0 0,1-1 16,0 0-16</inkml:trace>
  <inkml:trace contextRef="#ctx0" brushRef="#br0" timeOffset="27431.8405">16312 6006 0,'0'0'15,"0"0"-15,0 0 0,0 0 16,10-25-16,-10 25 0,10-26 16,-5 12-16,1-2 0,0-2 15,1-4-15,1-5 0,0 1 0,-2-2 16,0-3-16,-2 0 0,-1 0 16,0-11-16,-1-3 0,0 3 15,0 2-15,-3-11 0,-2 0 16,-2 2-16,0 0 0,-2 0 15,1-2-15,-3 2 0,-1 5 0,-7-11 16,-4-1-16,0 5 16,-1 4-16,-4-9 0,-1 2 15,-1 6-15,-1 9 0,-4-2 16,-3-2-16,-1 4 0,0 1 0,-25-16 16,0 5-16,5 10 0,4 8 15,-4-3-15,-4 0 0,5 3 16,2 5-16,-8 1 0,-4 0 15,1 4-15,1 0 0,-5 1 16,-4-2-16,4 7 0,4 2 0,-5 1 16,-4 1-16,6 1 0,5-1 15,-3 8-15,-3 3 16,3-2-16,3-4 0,-1-1 0,-1-3 16,8 6-16,5 4 0,-5 0 15,-5 2-15,1-1 0,2 1 16,-6 5-16,-3 4 0,5-2 15,4-1-15,-5 6 0,-4 3 16,3 3-16,2 0 0,0 6 16,0 2-16,5-5 0,4-2 0,-6 6 15,-2 6-15,2 1 0,3 1 16,-5 2-16,-3 1 16,8 2-16,5-1 0,-9 8 0,-5 4 15,2-4-15,1-2 0,-3 9 16,-2 7-16,7-1 0,6 0 15,-5 3-15,-1 2 0,4-7 16,7-5-16,5 1 0,4 0 16,5-7-16,6-3 0,1-2 15,4 2-15,6-5 0,5-2 0,-3 1 16,-1 0-16,0-2 0,-3-1 16,0 2-16,0 5 0,4-6 15,4-2-15,0-3 0,0-2 16,0-3-16,1-1 0,-1-4 15,-1-3-15,2-3 0,2-3 16,0-1-16,1 0 0,6-6 16,-1 0-16,2 4 0,1 2 15,1 0-15,0 1 0,2 2 0,2 0 16,-2-5-16,0-1 0,-1-3 16</inkml:trace>
  <inkml:trace contextRef="#ctx0" brushRef="#br0" timeOffset="28515.3728">24586 6685 0,'0'0'16,"12"1"-16,5 2 0,4 0 15,4-1-15,17 0 0,17 4 16,0-2-16,-1 1 0,16 1 16,3 4-16,7-1 0,-6 0 0,12-1 15,-1 0-15,-9 2 0,-6 1 16,38 7-16,-7 1 15,-10-8-15,-8-4 0,3 0 0,1-1 16,-8 1-16,-7 0 0,15-5 16,12-1-16,-7 3 0,-5 2 15,3 0-15,2-1 0,-9 3 0,-4 1 16,8-4-16,6-3 16,-12-1-16,-9-1 0,7 4 0,4 2 15,-8 3-15,-6 2 0,3-5 16,4-5-16,-8 1 0,-3-1 15,1 2-15,4 2 0,-12-1 16,-7 2-16,0-2 0,0 0 16,-6-6-16,-5-5 0,0 8 15,1 3-15,-6 0 0,-5-2 0,-2 2 16,-2 0-16,-5-4 0,-2-1 16,-1-2-16,0 1 0,-2 1 15,-1 1-15,-5-1 0,-3 1 16,-4 0-16,-3 1 0,-4-1 15,2 3-15,0 1 0,-1-1 16,0 0-16,-1-3 0,0 3 0</inkml:trace>
  <inkml:trace contextRef="#ctx0" brushRef="#br0" timeOffset="28694.0641">28978 6939 0,'0'0'0,"0"0"0,-22 13 16,22-13-16,-23 13 0,23-13 15</inkml:trace>
  <inkml:trace contextRef="#ctx0" brushRef="#br0" timeOffset="40032.0654">16423 6515 0,'0'0'0,"0"0"16,0 0-16,0 0 0,-21-5 0,21 5 15,0 0-15,-21-11 0,14 7 0,-3-1 16,-1-1-16,-1 0 0,0 1 16,-2-1-16,0 1 0,1-1 15,1 1-15,-2 0 0,0 1 16,-1-2-16,-3-1 0,-3 2 15,1 1-15,0-2 0,2-1 16,-1 0-16,1-1 0,3 0 0,0-1 16,3 3-16,2 0 0,2 1 15</inkml:trace>
  <inkml:trace contextRef="#ctx0" brushRef="#br0" timeOffset="42148.7076">20927 4716 0,'0'0'0,"-10"-3"0,-4 0 15,-4 1-15,-3 0 0,-12-1 16,-6 2-16,-9 1 0,-1 3 15,-15 2-15,-3 4 0,1 3 16,2 2-16,-15 8 0,-3 5 16,4-1-16,2-2 0,-14 10 0,2 4 15,-22 14-15,20-5 0,6 5 16,7 5-16,12-4 0,8-4 16,2 3-16,0 3 0,11-4 15,9 0-15,-4 1 0,0 3 16,5-3-16,7 0 0,3 7 15,3 6-15,1-7 0,0-4 16,2 8-16,2 4 0,4-6 16,2-4-16,1 7 0,1 4 15,5-3-15,3-3 0,3 2 16,3 1-16,1-4 0,3-3 0,3 3 16,1 5-16,5-9 0,3-7 15,0 2-15,1-1 0,4-4 16,4-3-16,6-1 0,3 2 15,0-1-15,0 1 0,8 1 16,9 2-16,-3-4 0,-2-2 16,12-2-16,8-2 0,-2-5 0,-1-3 15,5-5-15,4-4 0,-3-7 16,-2-6-16,15-5 0,11-3 16,-5-3-16,-4-4 0,10-5 15,7-3-15,-8 0 0,-6 1 0,13-8 16,8-4-16,-10-3 15,-7-1-15,3-4 0,2-4 16,-8-1-16,-6-1 0,-27 13 0,-19 9 16,-14 5-16</inkml:trace>
  <inkml:trace contextRef="#ctx0" brushRef="#br0" timeOffset="43065.3211">22808 3668 0,'0'0'16,"0"0"-16,24 6 0,-24-6 15,29 6-15,-29-6 0,37 11 0,-17-4 16,1 0-16,-2 5 0,-2 3 16,0 4-16,-6 2 0,-8 2 15,-6 2-15,-8 1 0,-7 1 0,-8 5 16,-5 0-16,-3-2 15,-4 0-15,-2 3 0,4-4 0,5-3 16,6-4-16,4-2 0,4-3 16,6-2-16,4-2 0,8-3 15,6-3-15,7-4 0,6-1 16,9-4-16,9-2 0,1 0 16,3-1-16,6 1 0,-3 1 15,-8 2-15,-6 0 0,-5 5 16,-6 3-16,-7 3 0,-7 2 0,-9 3 15,-8 1-15,-8 7 0,-6 4 16,-8 0-16,-6 1 0,2 1 16,2-1-16,-3 0 0,5-2 15,8-8-15,7-4 0,7-4 16,5-2-16,11-7 0,8-3 16,12-5-16,10-4 0,8-2 15,6-4-15,2 1 0,1 2 16,2 0-16,-6 5 0,-9 1 15,-6 3-15,-9 3 0,-6 2 0,-12 3 16,-7 6-16,-11 3 0,-8 5 16,-12 3-16,-9 4 0,-7 0 15,-3 3-15,-8 4 0,0 0 16,8-7-16,4-4 0,7-1 16,9-3-16,9-5 0,7-2 0,9-1 15,3-1-15,10-7 16,5-4-16,8-2 0,9-2 15,2-3-15,3-1 0,-1 0 0,-2 0 16,-7 0-16,-4 4 0,-6 2 16,-3 1-16,-3 2 0,-3 0 15,-1 3-15,-2 2 0,-3 2 16,-1 4-16,-3 3 0,-3 4 16,1 2-16,-2 2 0,-1 5 15,-2 6-15,0 1 0,-1 4 0,-1 2 16,2 3-16,-3 12 15,-1 3-15,-1-1 0,-2 2 16,-4 6-16,1-1 0,-3 1 0,0 5 16,-7 0-16,-1-6 0,2-6 15,3-2-15,3-10 0,4-5 16,-2 2-16,8-12 0,4-9 16</inkml:trace>
  <inkml:trace contextRef="#ctx0" brushRef="#br0" timeOffset="43267.022">23426 4281 0,'0'0'16,"0"0"-16,0 0 15,0 0-15,0 0 0,0 0 0,0 0 0,24 21 16,-24-21-16,35 23 15,-13-7-15,1-1 0,0 2 0,-2-2 16,-1 0-16,1 0 0,-4-1 16,-1-3-16</inkml:trace>
  <inkml:trace contextRef="#ctx0" brushRef="#br0" timeOffset="43551.4069">23226 4782 0,'0'0'15,"-5"3"-15,1 0 0,0 0 0,2-1 16,1 1-16,2 3 0,4-1 15,3 2-15,8-3 0,5 0 16,5-2-16,5 1 0,14-2 16,4-2-16,-2 0 0,0-1 15,2 1-15,-7 0 0,-3 2 0,-10 2 16,-5 3-16,-7 0 0,-10 5 16,-6 3-16,-8 3 0,-5 3 15,-1 1-15,0 1 0,-2 1 16,1-2-16,3-3 0,2-3 15,5-1-15,3-3 0,4-1 16,5-4-16,14-6 0,12-5 16,11-5-16,10-4 0,20-5 15,7-4-15,2-1 0,2-2 0,-9 3 16,-12 4-16,-19 5 0</inkml:trace>
  <inkml:trace contextRef="#ctx0" brushRef="#br0" timeOffset="43736.7684">25338 4567 0,'0'0'0,"0"0"16,0 0-16,26 28 0,-26-28 0,18 29 15,-10-17-15,-2 0 0</inkml:trace>
  <inkml:trace contextRef="#ctx0" brushRef="#br0" timeOffset="43940.4034">26402 4240 0,'0'0'0,"0"0"0,13 27 16,-13-27-16,14 28 0,-14-28 0</inkml:trace>
  <inkml:trace contextRef="#ctx0" brushRef="#br0" timeOffset="48118.367">5825 10087 0,'0'0'0,"0"0"0,0 0 15,0 0-15,0 0 0,0 0 16,0 0-16,0 0 0,27 7 0,-27-7 15,20-1-15,-20 1 16,25-1-16,-11 1 0,2-2 16,0 2-16,2 0 0,4 0 15,3 0-15,1 0 0,-1-1 0,10 0 16,3 0-16,-1 0 16,-1 0-16,11 0 0,2-1 15,-3 1-15,-1 1 0,4-2 0,2 1 16,7-1-16,-4 1 0,2-2 15,2 2-15,-3-1 0,-2 2 16,14-1-16,1-2 0,-6 0 16,-6 2-16,13-2 0,3-2 15,-7 2-15,-4 0 0,3 3 0,2 1 16,-1-1-16,-3-2 0,33 4 16,-3 4-16,-13-3 0,-9 0 15,4 1-15,4 0 0,-8 0 16,-3 2-16,9 2 0,6 2 15,-7-7-15,-3-6 0,4 5 16,6 4-16,-5-1 0,-2 1 0,6-3 16,6 0-16,-5-6 0,-4-3 15,9 9-15,7 3 0,-10-3 16,-8-4-16,11 2 0,8 0 16,-7 3-16,-5 2 0,7-2 15,5-3-15,-9 0 0,-7-2 16,13 5-16,7 1 0,-9 0 15,-6 1-15,8-2 0,5-1 16,-6-4-16,-3-3 0,8 4 0,6 1 16,-7 0-16,-6-1 15,10 0-15,8-2 0,-10 2 0,-4 2 16,4 0-16,4 0 0,-7 1 16,-6-2-16,14 0 0,8-1 15,-9 1-15,-6 1 0,8 0 16,3-1-16,-5 1 0,-6-1 15,12 0-15,7 0 0,-9 0 16,-7-1-16,7 0 0,3 0 16,-11 0-16,-8-2 0,15 8 15,9 2-15,-8-3 0,-6-2 0,4-2 16,2-3-16,-7 2 0,-5 0 16,13 3-16,8 3 0,-8-5 15,-6-1-15,8-3 0,7-1 16,-13 1-16,-6 1 0,10 1 15,6 1-15,-8 0 0,-6 1 16,12 1-16,9 0 0,-11-2 16,-6-3-16,5 2 0,3 0 15,-11-2-15,-7 0 0,17-2 0,12-2 16,-12 3-16,-6 2 0,7-1 16,6 0-16,-9 0 0,-6 0 15,3 0-15,2-3 0,-7 4 16,-5 3-16,13-5 0,9-3 15,-10 1-15,-8 1 0,4 3 16,1 0-16,-6-1 0,-5-1 16,12-1-16,8-2 0,-13 6 0,-7 4 15,8-2-15,7-3 16,-8-2-16,-6-2 0,9 1 0,6 1 16,-8 0-16,-8 2 0,6 1 15,5 0-15,-10 0 0,-7 0 0,7-3 16,6 1-16,-6-3 15,-6 1-15,13 2 0,9 1 16,-12-1-16,-8 1 0,3-2 16,4 1-16,-5 0 0,-5 3 0,11-2 15,6-3-15,-11 4 0,-9 1 16,9 0-16,7 0 0,-7 0 16,-6-3-16,5 1 0,5-1 15,-6 1-15,-7 0 0,6 0 16,2 1-16,-4 0 0,-3-1 15,12-2-15,9 1 16,-15 2-16,-8-1 0,8 2 0,6-1 16,-8-3-16,-4 0 0,4 0 15,4 1-15,-9 2 0,-4 0 0,2 1 16,3 1-16,-7-2 0,-3 0 16,8 2-16,6 0 15,-11-1-15,-6-1 0,5 0 0,3-3 16,-8 3-16,-5 0 0,5 0 15,4-2-15,-5 0 0,-6 2 16,4-1-16,3 0 0,-7 2 0,-6 0 16,1 1-16,0 1 15,-5-4-15,-3-2 0,-3 3 16,0 2-16,-6-2 0,-5 1 0,1-2 16,0 2-16,-6 2 0,-4 1 15,-5-2-15,-3-3 0,-6 4 16,-3 1-16,-5 3 0,-4 1 15,-1-1-15,0-2 0,0-2 16</inkml:trace>
  <inkml:trace contextRef="#ctx0" brushRef="#br0" timeOffset="54285.2118">11174 9944 0,'0'0'0,"0"0"0,0 0 16,0 0-16,0 0 0,0 0 0,0 0 15,0 0-15,16 24 0,-16-24 16,0 0-16,22 14 0,-22-14 0,22 10 15,-7-6-15,2 0 0,2 0 16,3 0-16,2 2 16,1-1-16,2-3 0,10 1 15,2 0-15,0-1 0,-2-2 0,2 0 16,-1-1-16,5-2 0,-4 0 16,-3 1-16,-1 1 0,-3-1 15,-3 0-15,-4-1 16,-3 1-16,-3 0 0,-3 0 0,-4 0 15,-2 1-15,-1-1 0,-2 0 16,-2 1-16,-1 0 0,-1 0 16,0 0-16,-1 1 0,0 1 15,-2-1-15,2 1 0,-2-1 0</inkml:trace>
  <inkml:trace contextRef="#ctx0" brushRef="#br0" timeOffset="54598.2973">11706 10175 0,'0'0'0,"0"0"16,0 0-16,0 0 0,0 0 0,1 21 15,-1-21-15,2 23 0,-2-23 16,0 32-16,0-12 0,1 1 15,0 1-15,1 2 16,-2 2-16,0 7 0,0 0 0,-2 0 16,0 0-16,-1-4 0,0-1 15,0 4-15,2-2 0,0-5 16,1-5-16,1-4 0,0-3 16,2-3-16,1-2 0,-1-6 15,2-3-15,1-4 0,4-1 0,-2 1 16,-1 1-16,-2 1 0</inkml:trace>
  <inkml:trace contextRef="#ctx0" brushRef="#br0" timeOffset="54932.1007">12149 9938 0,'0'0'0,"0"0"0,0 0 16,0 0-16,0 0 0,0 0 15,0 0-15,0 0 0,0 0 0,17 19 16,-17-19-16,4 18 0,-4-18 16,4 25-16,-4-25 0,4 37 15,-3-17-15,0 2 16,0 3-16,-1-1 0,0-1 16,-2 10-16,-1 1 0,0-2 0,3-1 15,-2 5-15,-1-2 0,-2-3 16,1-3-16,1-3 0,-2-1 15,2-3-15,1-2 0,-2-1 16,1 2-16,0-6 0,1-1 0,-2-5 16,0-2-16,1-2 15,0-2-15,-1-3 0,-2-5 16,2 1-16,0 2 0,0 0 0</inkml:trace>
  <inkml:trace contextRef="#ctx0" brushRef="#br0" timeOffset="55182.1133">12038 9781 0,'0'0'0,"0"0"0,0 0 0,0 0 16,0 0-16,0 0 0,0 0 15,-19-13-15,19 13 0,0 0 16,0 0-16,-12 17 0,12-17 0,-11 23 15,11-23-15,-18 33 16,9-16-16,1 2 0,-2 1 16,-2 4-16,-1-2 0,3-1 15,3 0-15,2-3 0,3-3 0,0-4 16,0 0-16,1-2 0</inkml:trace>
  <inkml:trace contextRef="#ctx0" brushRef="#br0" timeOffset="55415.06">12356 9939 0,'0'0'0,"0"0"0,0 0 16,0 0-16,0 0 0,0 0 0,25 17 15,-25-17-15,0 0 0,32 23 16,-32-23-16,33 20 0,-15-9 16,7-1-16,3 0 0,-2-1 0,-4-1 15,-4-2-15</inkml:trace>
  <inkml:trace contextRef="#ctx0" brushRef="#br0" timeOffset="56349.3717">16325 9868 0,'0'0'0,"0"0"0,0 0 16,0 0-16,0 0 0,24-3 16,-24 3-16,0 0 15,29 0-15,-18 0 0,1 2 0,2-1 16,-1-1-16,1 1 0,0 1 16,1 1-16,0-1 0,1 3 0,0-1 15,0 1-15,-1 0 16,5 2-16,1 1 0,-4 0 0,-2 2 0,-2-1 15,-1 0-15,0 1 16,-1 1-16,0 2 0,0 3 16,-1-2-16,0 0 0,0-1 15,-1 2-15,-1 1 0,-2 0 16,0 3-16,-2-1 0,-1 0 16,1-2-16,-1-3 0,2-1 0,-2 0 15,-1 0-15,0-1 0,2 0 16,0-4-16,1-3 0,2 0 15,2-1-15,0-1 0,-2-4 16,7 0-16,2-1 0,1-3 0,-1-1 16,4-2-16,3-4 15,-2-2-15,-1-3 0,2-2 0,2 1 16,4-6-16,-2 1 0,-1 0 16,-3 0-16,-2 1 0,-3 3 15,0-4-15,-2-2 0,-1 5 16,-1 3-16,-3-2 0,-2 1 15,-2 0-15,-4 3 0,0-1 16,0 2-16,-2 0 0,-1 1 16,-2 2-16,-2 2 0,-3 4 0,-1 2 15,1 2-15,-1 0 16,1 2-16,-1 2 0,-2 3 0,-4 1 16,2 0-16,1 0 0,1 2 15,0 3-15,0 0 16,0 2-16,0 0 0,1 2 15,1 0-15,2 0 0,2 1 0,4 0 16,2-1-16,2-3 0,3 1 16,1 1-16,1-1 0,3-2 15,3 0-15,0-1 0,2-1 16,2 0-16,2-1 0,2 2 0,-1-3 16,0-1-16,5-1 0,2-2 15,-4-1-15,-2 0 0,-4-1 16,-4 1-16,-2-1 0</inkml:trace>
  <inkml:trace contextRef="#ctx0" brushRef="#br0" timeOffset="56715.3563">17708 9723 0,'0'0'0,"0"0"15,0 0-15,0 0 0,0 0 0,2 31 16,-2-31-16,4 29 0,-1-12 15,-1 4-15,0 6 0,1-1 16,1 1-16,-2 11 0,-2 2 16,0-2-16,-1-2 0,0 9 15,-1 1-15,1-7 0,-1-2 0,-1 4 16,0-2-16,0-7 0,1-5 16,0-3-16,0-4 0,1-4 15,1-5-15,0-2 0,0-2 16,0-2-16</inkml:trace>
  <inkml:trace contextRef="#ctx0" brushRef="#br0" timeOffset="56942.5068">17655 9664 0,'0'0'0,"0"0"15,0 0-15,0 0 0,0 0 0,0 0 16,0 0-16,-7 23 0,7-23 16,0 0-16,0 23 15,0-23-15</inkml:trace>
  <inkml:trace contextRef="#ctx0" brushRef="#br0" timeOffset="57205.3245">18216 9533 0,'0'0'0,"0"0"16,0 0-16,0 0 0,14 25 0,-14-25 15,0 0-15,16 21 0</inkml:trace>
  <inkml:trace contextRef="#ctx0" brushRef="#br0" timeOffset="80764.9172">22201 7686 0,'0'0'15,"-6"-2"-15,-4 0 0,-1 0 0,-1 0 16,-9-4-16,-5 1 0,-1 1 16,-2 1-16,-11 0 0,-3 1 15,0 1-15,0 0 0,-3 2 16,-3 0-16,-8 1 0,5 2 15,-4-1-15,-3 2 0,3 1 16,4 1-16,-11 4 0,0 2 16,5-1-16,4-2 0,-10 1 0,-3 0 15,10 4-15,6 1 0,-5 2 16,-3 4-16,5-2 0,3 1 16,-22 10-16,8-2 0,8-3 15,5-2-15,1 7 0,2 3 16,2-8-16,2-6 0,1 7 15,0 4-15,3-1 0,3 0 0,-1 2 16,2 2-16,-1-3 0,2-1 16,0 4-16,1 3 0,2 0 15,3-1-15,-2 6 0,0 4 16,6-9-16,3-4 0,2 5 16,2 3-16,2-7 0,3-6 0,-2 9 15,-2 7-15,1-3 16,3-2-16,4 0 0,4 1 15,0-1-15,3-1 0,-1 5 16,1 3-16,1-18 0,0 1 16,2 19-16,2 0 0,-1-20 0,0 1 15,1 10-15,1 4 0,-1-7 16,1-1-16,3 3 0,0 3 16,2-3-16,1-3 0,2 4 15,1 1-15,-1-4 0,0-3 0,4 1 16,2 0-16,-2-2 0,0-1 15,2 0-15,4 2 16,1-4-16,3 1 0,1-1 16,2 1-16,-1-5 0,1-2 0,4 5 15,3 2-15,-2-4 0,-2-3 16,4 1-16,5 0 0,-4-2 16,-3 1-16,6-1 0,4 1 15,-3-4-15,-3-4 0,4 2 16,2 0-16,-7 1 0,-2 0 0,7 1 15,7 0-15,-5-3 16,-4-2-16,5 1 0,4-1 16,-4-1-16,-1-1 0,2 0 0,1 1 15,-2-2-15,-1-1 0,4 0 16,1 2-16,-3-2 0,-2-1 16,13-1-16,2 0 0,-12-3 15,-2 1-15,25 1 0,-4 0 16,-23-4-16,0-3 0,23-2 15,0 0-15,-5 1 0,-2 0 0,1 0 16,3-2-16,-9 0 0,-7 2 16,4-3-16,3-2 15,-4-2-15,0-2 0,6-1 0,6 1 16,-7 3-16,-4 3 0,1-3 16,1-1-16,-3 1 0,0-1 15,6-5-15,5-1 0,-7 3 16,-3 2-16,3 0 0,3-1 15,-3-4-15,-3-1 0,2-1 0,2 1 16,-6 0-16,-3 2 0,3-3 16,-1-1-16,1 6 0,-2 3 15,1-3-15,2-3 0,-6-1 16,-2 1-16,1-3 0,1-1 16,-2 7-16,-1 3 0,2-6 15,3-6-15,-5 1 0,-4 1 16,2-3-16,2-1 0,-2 5 0,1 4 15,1-7-15,2-5 16,-4 3-16,-4 2 0,2-1 0,4-2 16,-20 8-16,1-1 0,20-20 15,1-3-15,-18 17 0,1 1 16,19-17-16,0 2 0,-18 15 16,1-2-16,17-18 0,-2-1 15,-16 16-15,-1 0 0,11-17 16,1-3-16,-6 8 0,-4 3 15,-3 1-15,-3 0 0,-10 16 16,0-3-16,6-19 0,-2-1 16,-6 18-16,0-1 0,0-3 0,2-3 15,-2 3-15,-2 1 0,0-3 16,-1-2-16,-1 0 0,1-1 16,-3-1-16,0 1 0,1 5 15,-1 2-15,-2-1 0,-2 0 16,0-4-16,1 0 0,-2-2 15,-2-2-15,1 2 0,1 3 0,-2-3 16,0-1-16,-3 0 0,-1 2 16,-2-2-16,-1-5 0,-2 5 15,1 1-15,0-1 0,1-3 16,0 5-16,1 2 0,-5 0 16,-4 0-16,1 1 0,2 0 0,-3 0 15,-2-2-15,-1 0 0,0 4 16,-4-3-16,-4 0 15,1 2-15,1 2 0,-3-1 16,-2-1-16,0 3 0,-1 3 0,1 0 16,-1 0-16,0-1 0,0 2 15,-7-5-15,-1 0 0,6 4 16,-1 1-16,-6-1 0,0 2 16,0 0-16,0 3 0,-1-2 15,-1-1-15,2 3 0,2 2 0,-3-3 16,-2-2-16,2 4 15,1 2-15,-5 0 0,-1-3 16,4 1-16,4 0 0,-5 2 0,-4 1 16,4 1-16,3 3 0,-5-3 15,-3-2-15,3 3 0,2 3 0,-25-4 16,5 2-16,23 5 16,0 1-16,-22 0 0,1-1 15,6 0-15,4 2 0,-4 2 16,-2 1-16,4-1 0,5-1 0,-6 1 15,-1 0-15,3 4 16,3 3-16,-7-1 0,-5 0 0,6 0 16,6 1-16,-5 2 0,-2 1 15,2 0-15,3 0 0,-4 3 16,-4 3-16,5-6 0,2-3 16,-7 3-16,-4 1 0,7 2 15,6 1-15,-4 3 0,-4 3 16,3-1-16,1-4 0,-5 4 15,-1 5-15,4-5 0,2 1 0,-1 2 16,-2 3-16,0-1 0,-1-1 16,-3 5-16,-1 1 15,8 0-15,5 2 0,-5-3 0,-4-1 16,0 7-16,1 3 0,-5 4 16,-4 5-16,10-2 0,4-1 0,-7 7 15,-3 6-15,3-4 16,3-3-16,-6 8 0,-5 3 15,11 1-15,7 1 0,-5 12 16,-2 8-16,18-26 0,14-17 0,8-12 16</inkml:trace>
  <inkml:trace contextRef="#ctx0" brushRef="#br0" timeOffset="84305.4692">23767 9916 0,'0'0'0,"0"0"0,0 0 0,0 0 16,0 0-16,0 0 0,0 0 16,0 0-16</inkml:trace>
  <inkml:trace contextRef="#ctx0" brushRef="#br0" timeOffset="93509.6225">18842 9476 0,'0'0'0,"0"0"0,0 0 15,-3 26-15,3-26 0,-8 24 16,0-4-16,-2-2 0,-2 1 0,-13 10 15,-7 3-15,-1 1 0,-2 0 16,-1-1-16,8-5 0,5-6 16</inkml:trace>
  <inkml:trace contextRef="#ctx0" brushRef="#br0" timeOffset="100865.6726">15129 10232 0,'0'0'0,"-4"-4"0,-1-2 16,0-2-16,-1-1 0,0-1 16,-1 0-16,-2-1 0,-1-1 15,-4-5-15,-2-2 0,0 2 0,-1 2 16,-1 1-16,-3 1 0,-1 3 15,-2 1-15,-7-2 16,-4 2-16,1 3 0,0 2 0,-3 1 16,-3 0-16,1 2 0,1 0 15,-9-2-15,0-1 0,4 2 16,2 0-16,-1-1 0,-2-1 16,3 2-16,2 1 0,-2-2 15,0 0-15,3 1 0,1 0 0,-6-1 16,-1 1-16,7 0 15,3 0-15,-1 2 0,-1 1 16,3-1-16,2 0 0,-2 3 0,-1 2 16,3 1-16,2 2 0,-1 2 15,1 1-15,2 0 0,-2 0 16,-4 2-16,1 0 0,8 2 0,1 1 16,-8 3-16,-2 2 15,5-4-15,2 0 0,-2 6 16,4 5-16,2-2 0,2 1 0,-1 3 15,-1 4-15,4-4 16,0-2-16,5 7 0,3 4 16,2-5-16,4-2 0,1 4 0,3 2 15,4-4-15,1-2 0,5 3 16,5 2-16,1-1 0,2 0 16,2-1-16,2 2 0,2-5 15,3 0-15,8 0 0,4-1 16,1-3-16,0-1 0,-6-5 15,-10-6-15,-6-4 0</inkml:trace>
  <inkml:trace contextRef="#ctx0" brushRef="#br0" timeOffset="106633.5013">21659 3570 0,'0'0'0,"0"0"0,0 0 16,0 0-16,0 0 0,0 0 0,0 0 15,0 0-15,0 0 0,0 0 16,0 0-16,0 0 0,0 0 16,0 0-16,26-11 0,-26 11 15,0 0-15,32-2 0,-32 2 16,32 1-16,-15-1 0,3-1 15,2-1-15,1 2 0,0 2 0,9 1 16,0-1-16,0 0 0,1 1 16,1 0-16,2 1 0,-1-2 15,0 1-15,11 0 0,3 0 16,-2-1-16,1-1 0,10 3 16,2 3-16,-4 0 0,-2-1 15,14 0-15,3 1 0,-6-2 0,-5-1 16,6-1-16,2 1 15,4-2-15,-7 0 0,4 1 16,4 2-16,-8-2 0,-6 0 0,31 4 16,-7 1-16,-8-1 0,-6 0 0,2-2 15,3 0-15,-8-1 16,-5 1-16,6 1 0,6 1 16,-5-3-16,-2 2 0,6-4 15,7-1-15,-7-1 0,-2-1 0,7-1 16,7 0-16,-6-2 0,-4-2 15,10 0-15,7-1 16,-9 1-16,-6 1 0,7 3 0,4 2 16,-8-3-16,-4 1 0,4-1 15,4 0-15,-10 2 0,-6 1 16,14 0-16,7 2 0,-7-2 16,-4 0-16,5-1 0,4 1 15,-10-1-15,-5-1 0,8 1 16,7 1-16,-9-3 0,-5-1 0,6 1 15,5 1-15,-4 0 0,-3 1 16,4-4-16,1 2 0,-6-1 16,-5 2-16,7-2 0,6-2 15,-7 3-15,-6-2 0,5 2 16,4 0-16,-6-1 0,-3 1 16,4-2-16,1-1 0,-8 0 15,-5 1-15,6-3 0,6-2 16,-10 7-16,-7 3 0,1-1 15,3-4-15,-6 0 0,-3 0 0,-3 0 16,-2 1-16,-6 0 0,-5 0 0,0 0 16,2-1-16,-7 2 15,-4 1-15,0 0 0,-2 1 16,-6 0-16,-4 1 0,-2 0 16,-4 1-16,-2-1 0,-3 0 0,-4 0 15,0 0-15,0 0 0,0 0 16,-1 5-16,-1 1 15,-4-1-15,-4 1 0,-9-2 16,-8 1-16,10-3 0,2 0 0,4-1 16</inkml:trace>
  <inkml:trace contextRef="#ctx0" brushRef="#br0" timeOffset="108099.3341">19552 11259 0,'0'0'0,"0"0"16,0 0-16,27 3 0,-27-3 0,29 0 16,-9-1-16,3-1 0,3 0 15,10-1-15,4-2 0,3-1 16,2 0-16,13-5 0,2-1 16,-2 1-16,0 0 0,11-5 15,1-1-15,8-5 0,-3-2 0,1-2 16,0 0-16,8-7 15,-5 0-15,2-4 0,1-3 16,26-25-16,-13 1 0,-4 1 0,-4 0 16,-6 1-16,-4 1 0,4-7 15,0-3-15,-1-2 16,-1-1-16,2-1 0,-1 0 0,-3 2 16,-2 4-16,7-8 0,4-5 15,-10 8-15,-7 5 0,10-12 16,5-8-16,0 0 0,2 1 0,0-7 15,1-2-15,-5-2 16,-4-1-16,8-9 0,6-7 0,-7 1 16,-4 1-16,9-8 0,6-4 15,-8 6-15,-7 6 0,10-9 16,6-5-16,-7 10 0,-4 9 16,7-12-16,4-6 0,-8 9 15,-5 5-15,5 1 0,3-1 16,-7 8-16,-5 3 0,5-9 15,3-5-15,-7 10 0,-6 7 0,5-2 16,3 1-16,-7 2 0,-3 3 16,5-6-16,3-5 0,-7 12 15,-7 7-15,2-3 16,-1-3-16,-5 9 0,-3 5 0,-3 1 16,-2-1-16,-4 8 0,-4 3 15,-1 4-15,0 1 0,-8 9 16,-5 5-16,1 0 0,2 0 15,-1 8-15,1 4 0,5-3 16,3-4-16,-1 2 0,0 1 0,3-1 16,0 0-16,1-4 0,1-1 15,-3 6-15,-1 2 0,-4 6 16,-2 3-16,-7 2 0,-4 1 16,-8 7-16,-2 4 0,-2 4 15,0 4-15,-3-5 0,-2-1 0,-3 3 16,0 1-16,0 1 0,-2-3 15,1 0-15,-2 1 0,-2 5 16,2 1-16,-1-1 16,0 3-16,1 1 0,0 0 0,-1 1 15,-1-1-15,1 1 0,-1 0 16,-2-1-16,-1-2 0,1 4 16,-2 0-16,2 0 0,0 3 15,0-3-15,1 2 0,-1-2 16,0 0-16,0 0 0,-3 2 0,3-2 15,-2 3-15,2-3 0,-2 3 16,2-3-16,-3 4 0,1-1 16,-2-1-16,0 1 0,-2-1 15,-1 0-15,-3 1 0,0-1 16,-1 2-16,-3 2 0,0 0 16,-5 1-16,-3 2 0,-1 0 0,-1 0 15,-4 1-15,5-1 0,5-2 16</inkml:trace>
  <inkml:trace contextRef="#ctx0" brushRef="#br0" timeOffset="108599.1526">26387 3835 0,'0'0'0,"0"0"16,0 0-16,0 0 0,0 0 0,0 0 15,0 0-15,0 0 0,32 7 16,-32-7-16,32 5 0,-12-3 16,2 1-16,2-3 0,4 0 15,1-3-15,0 0 0,12-2 16,3 1-16,0-2 0,1-1 0,11-4 16,1-3-16,-2 2 15,-1-1-15,12-4 0,2 1 16,-8 2-16,-3-1 0,4-1 15,-2 3-15,-9 1 0,-5 3 0,-2 0 16,-2 2-16,-5 3 0,-7-1 16,-1 4-16,-4 1 0,-3 1 15,-2 1-15,-3 4 0,0 2 16,-6-2-16,-4 1 0,0 4 16,-2 4-16,-1-1 0,-3 0 0,-3 3 15,0 2-15,-2-1 0,-2 1 16,-2 6-16,-2 4 0,-1 4 15,0 1-15,-5 9 0,-1 1 16,-1-2-16,-1 0 0,-2 14 16,1 4-16,4-3 0,5-5 15,1 9-15,2 3 0,3 7 16,1-5-16,7 8 0,2 6 16,16 27-16,7-13 0,11-10 15,7-6-15,-14-24 0,-10-17 0,-7-11 16</inkml:trace>
  <inkml:trace contextRef="#ctx0" brushRef="#br0" timeOffset="108774.2922">29116 4450 0,'0'0'0,"0"0"0,0 0 0,0 0 16,0 0-16,0 0 0,0 0 15,10 22-15</inkml:trace>
  <inkml:trace contextRef="#ctx0" brushRef="#br0" timeOffset="117368.7131">26186 11112 0,'0'0'0,"0"0"15,0 0-15,0 0 0,-23-4 0,23 4 16,0 0-16,0 0 0,-27-1 0,20 1 15,2 0-15,1 0 16,-1 0-16,2 0 0,1 0 16,-1 0-16,3 0 0,0 0 15,3 2-15,0 0 0,1-1 0,3 1 16,1 2-16,0 0 0,2 0 16,1 0-16,2 0 15,0-1-15,2 1 0,4-2 0,2 1 16,0-1-16,0 1 0,9 1 15,3-1-15,-1 0 0,1 0 16,2-2-16,1 2 0,8-1 16,-2 0-16,5-1 0,2-1 15,-2 0-15,-3 0 0,10 0 16,1 0-16,-5 0 0,-2 0 16,9 0-16,1 1 0,-4 1 15,-3 2-15,2-3 0,2-3 16,-1 4-16,-2 2 0,10-2 0,1 0 15,-5 1-15,-3 1 0,5-2 16,2 0-16,-2 0 0,1-1 16,30 2-16,-5 1 0,-12-3 15,-9 0-15,1-1 0,2-1 16,-5 0-16,-3-1 0,4 3 16,3 2-16,-7-1 0,-5-2 0,7-2 15,4 1-15,-5 2 0,-4 3 16,5 1-16,3 1 15,-6-5-15,-4-3 0,6 1 0,3-1 16,-3 1-16,-3 0 0,4-1 16,3 1-16,-7 0 0,-4 2 15,2 0-15,3 2 0,-3 0 16,-3-1-16,4 1 0,3 1 16,-9-1-16,-5-3 0,8 1 15,7 0-15,-3 2 0,-1-2 0,-2 0 16,-1-1-16,-3 2 0,-2 0 15,3 0-15,2-1 0,-6 1 16,-4-2-16,6-2 0,3 2 16,-7 2-16,-5-1 0,4 0 15,3-1-15,-7 1 0,-5 2 16,2-4-16,4-1 0,-8 1 16,-4 2-16,2 0 0,3 0 15,-2-1-15,-2-1 0,-14 4 0,-1 1 16,0-2-16,0-2 0,3 0 15,2 0-15,-7 1 16,-2 0-16,0-1 0,0 0 0,-3 1 16,-1 0-16,-3-1 0,-1 0 15,-1-1-15,-1 1 0,1-1 16,-1 1-16,-2 0 0,0 0 16,0 0-16,2 2 0,-2-2 0,0 0 15,0 0-15,0-2 16,0 2-16,0 0 0,0 0 0,-3-2 15,1 2-15,2 0 0,-3 0 16</inkml:trace>
  <inkml:trace contextRef="#ctx0" brushRef="#br0" timeOffset="123550.3869">11866 12193 0,'0'0'0,"0"0"16,0 0-16,0 0 0,-26-10 15,19 6-15,-2 0 0,0-1 16,0 1-16,0-1 0,-1 0 16,2 0-16,0 0 0,1 0 15,1 1-15,0 0 0,2 0 16,2 3-16,2 1 0,3 1 16,0 1-16,4 0 0,2 2 15,-1-2-15,2 1 0,4-1 16,2 1-16,3 0 0,2 1 15,6 0-15,3 0 0,1 0 0,1-1 16,3 0-16,2 0 0,8 1 16,1 0-16,13-2 15,9-1 1,10 0-16,10-1 0,3-1 0,-13-1 16,12 0-16,9 0 0,-6 1 0,-3 1 15,35-1-15,-10 1 0,-11-2 16,-7-1-16,2 0 15,2 1-15,-4 1 0,-2 1 0,2 1 16,1 2-16,-6-2 0,-5-3 16,0 1-16,1 2 15,-3-1-15,-3 1 0,0 0 0,2 2 16,-3-1-16,-3 0 0,1 1 16,1 0-16,-5 1 0,-4 1 0,2-5 15,1-4-15,-7 1 0,-4 1 16,0-2-16,1 0 15,-5 0-15,-1 0 0,2 2 16,4 1-16,-12 1 0,-9 2 0,1 1 16,1 0-16,-4 1 0,-2 1 0,-4-1 15,-3 2-15,-10-4 0,-7 0 16,-5-1-16</inkml:trace>
  <inkml:trace contextRef="#ctx0" brushRef="#br0" timeOffset="124017.4953">17055 13450 0,'0'0'0,"-19"7"16,-3 2-16,-1 0 0,-1 1 0,-3 7 15,4 3-15,6 4 0,2 3 16,2-1-16,3-6 0,2-4 16</inkml:trace>
  <inkml:trace contextRef="#ctx0" brushRef="#br0" timeOffset="143517.4616">26383 11189 0,'0'0'0,"0"0"0,0 0 15,23 4-15,-23-4 0,28 3 0,-7-5 16,3 0-16,3-1 0,13 0 15,4-2-15,4 1 0,2 0 16,19 2-16,3 1 0,10 1 16,-6 1-16,18 0 0,3 2 15,-5 2-15,-2 1 0,15 0 16,1 0-16,31-3 0,-20-2 16,0-2-16,0-2 0,-14-2 0,-8-1 15,3 0-15,4 1 0,-12 1 16,-7 0-16,9 4 0,9 2 15,-9-1-15,-3-1 0,4 5 16,5 2-16,-12-2 0,-7-3 16,3 4-16,3 1 0,-8-1 15,-4-1-15,0-2 0,1-1 16,-11-6-16,-8-4 0,5 1 16,5 1-16,-8-1 0,-7 0 0,-4-2 15,-3 0-15,-5 2 0,-1 2 16,-3-5-16,-1-5 15,-11 6-15,-7 4 0,-3 1 0,-3 2 16,-2 0-16,-2 1 0,0 1 16,-2-1-16,-1 1 0</inkml:trace>
  <inkml:trace contextRef="#ctx0" brushRef="#br0" timeOffset="144565.8102">28547 10236 0,'0'0'16,"0"0"-16,0 0 0,21-23 0,-21 23 16,28-21-16,-9 5 0,5 0 15,2-3-15,14-8 0,4-3 16,11-4-16,-1 2 0,12-6 15,0 2-15,-6 2 0,-6 1 16,7-1-16,-4 6 0,-6 5 0,-5 5 16,-2 0-16,-8 3 15,-5 4-15,-5 4 0,-9 5 16,-4 4-16,-3 3 0,-3 2 16,-6 7-16,-4 5 0,-4 1 0,-3 4 15,-10 7-15,-7 8 0,-4 2 16,-2 0-16,-16 19 0,-5 8 15,0-3-15,0 0 0,-11 13 16,0 0-16,-15 19 0,16-17 16,11-13-16,8-8 0,13-18 15,7-13-15,11-13 0,6-9 16,3-5-16,0-4 0,0-13 16,-2-10-16,7-6 0,4-4 0,-2 1 15,0-14-15,-1 0 0,0-1 16,-1-7-16,0-4 0,0 4 15,0 3-15,-2-28 0,-3 5 16,-4 11-16,-2 7 0,1-2 16,0-1-16,-2 14 0,-1 8 0,-6-2 15,-2-2-15,2 6 0,3 6 16,3-4-16,5-2 16,-1 8-16,1 5 0,4 4 0,1 4 15,2 4-15,1 4 0,4 9 16,2 1-16,4 3 0,3 1 15,4 6-15,4 6 0,-1 3 16,-2 3-16,2 4 0,2 6 16,-5-2-16,-2 2 0,6 9 15,1 0-15,-1-1 0,-2-1 0,-1 4 16,-1 4-16,0-6 0,-1-3 16,0 4-16,-2-1 15,-1-6-15,1-2 0,-3-2 0,-3-1 16,0-6-16,-1-3 0,-3-6 15,0-3-15,-1 0 0,0-4 0,-2-1 16,0-4-16,0-2 16,-1-2-16,2 3 0,-2-3 15,-5 0-15,-1-1 0,-11-5 16,-8-3-16,-6-1 0,-3-3 0,6 3 16,5 2-16,4 1 0</inkml:trace>
  <inkml:trace contextRef="#ctx0" brushRef="#br0" timeOffset="144733.4524">28137 9519 0,'0'0'0,"0"0"0,-23 5 16,2 1-16,-4 2 0,3-2 15,2 0-15,3-2 0</inkml:trace>
  <inkml:trace contextRef="#ctx0" brushRef="#br0" timeOffset="146037.6271">9014 8063 0,'0'0'0,"0"0"0,0 0 0,0 0 15,27-13-15,-14 8 0,6-2 16,3-2-16,4 0 0,10-7 16,5-5-16,2 1 0,-1-1 0,12-7 15,1-2-15,-4 4 16,-4 5-16,4-2 0,-5 2 0,-9 4 16,-6 5-16,-3 1 15,-7 5-15,-9 4 0,-3 4 0,-4 3 16,-3 3-16,-5 2 0,-3 3 0,-9 7 15,-7 4-15,-1 3 16,0 2-16,-9 8 0,-3 2 16,0-3-16,5 0 0,-6 1 15,3-1-15,3-5 0,2-4 0,4-3 16,3-2-16,2-6 16,5-3-16,1-6 0,3-5 15,4-1-15,0-1 0,4-9 0,-1-5 16,4-7-16,3-3 0,2-6 15,0-4-15,0-3 0,-2-1 16,0-2-16,-1-2 0,-3 3 16,-2 1-16,-3-5 0,0 3 15,-2 6-15,1 3 0,-5 2 0,-3 3 16,2 4-16,2 5 0,0 0 16,0 2-16,2 5 0,-1 3 15,2 2-15,2 3 0,3 2 16,3 3-16,3 3 0,3-1 15,0 4-15,-1 1 0,3 6 16,2 4-16,1 0 0,3 3 0,7 1 16,7 2-16,-6-6 15,-4-4-15,-4-2 0</inkml:trace>
  <inkml:trace contextRef="#ctx0" brushRef="#br0" timeOffset="146427.6747">15171 7499 0,'0'0'0,"0"0"16,0 0-16,0 0 0,0 0 0,0 0 15,0 0-15,23 18 16,-23-18-16,19 15 0,-19-15 0,0 0 16</inkml:trace>
  <inkml:trace contextRef="#ctx0" brushRef="#br0" timeOffset="146599.959">15308 7504 0,'0'0'0,"0"0"0,0 0 0,0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53"/>
    </inkml:context>
    <inkml:brush xml:id="br0">
      <inkml:brushProperty name="width" value="0.03479" units="cm"/>
      <inkml:brushProperty name="height" value="0.03479" units="cm"/>
      <inkml:brushProperty name="color" value="#FED406"/>
    </inkml:brush>
  </inkml:definitions>
  <inkml:trace contextRef="#ctx0" brushRef="#br0">15113 17161 632,'-21'8'5,"8"0"11,7 0 10,7 0 11,3 1 2,3 5-7,2 4-5,2 3-7,1 4-4,-1 3-3,1 3-2,0 3-3,1 0-1,1 0-2,3-1-1,2-1-2,-2-4 0,-3-6-1,-4-5 0,-4-6-2,-2-3 1,1 1 0,2 2 0,0 0 0,1 1 1,2-1 0,0 1 0,1 0 1,0-1 1,0-1-1,-2 0 0,0-2 0,-2 0-1,1 2 1,0 0-1,0 1 0,0 0 0,1-1 1,2 0 0,0-2 0,1 0 1,0-2 1,-1-1 0,1 0 1,0-3 1,1-4-1,2-4 1,0-4 0,1-3 0,-1-3-2,1-3 1,0-3-2,0-3 0,3-1 0,1-3-2,3-1 0,3-4-1,5-6 1,4-6 1,6-6 0,3-5-2,0-6-1,2-4-2,0-4-2,3-5-2,2-3 0,4-3 1,2-2-1,7-9-5,13-12-9,11-13-9,12-12-9,-2 4-7,-16 23-3,-15 22-5,-16 23-3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0:53"/>
    </inkml:context>
    <inkml:brush xml:id="br0">
      <inkml:brushProperty name="width" value="0.03433" units="cm"/>
      <inkml:brushProperty name="height" value="0.03433" units="cm"/>
      <inkml:brushProperty name="color" value="#FED406"/>
    </inkml:brush>
  </inkml:definitions>
  <inkml:trace contextRef="#ctx0" brushRef="#br0">35189 18566 640,'-5'-8'12,"6"2"10,6 0 10,6 2 10,2 1 2,1 0-7,0 2-5,-1 0-8,1 2-3,0 2-4,-1 2-3,1 2-3,0 2-2,-1 1-1,1 3-1,0 2 0,-1 0-2,-1-1-1,-1-1-1,0 0-2,-1-3 0,1-1 0,1-2 1,1-2 0,2-2 0,3-2-3,4-2-2,2-2-1,2-6-2,2-8-1,2-9-1,3-8-1,-2-3 0,-3 3 3,-5 5 1,-3 4 2,8-13-6,22-26-14,21-28-15,22-27-14,4-5-6,-16 18 5,-14 20 4,-14 18 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1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61339 11216 999,'-61'-77'-29,"22"19"1,20 18 1,21 19 3,9 10 2,1 1 6,0 0 4,-1 2 6,0 0 0,0 1-2,-2-1-2,-1 0-2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1:13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5437 34350 504,'-57'7'-5,"12"-3"7,11-1 7,13-1 9,6-3 2,2-1-2,3 0-2,1-1-1,3-1 3,4 2 7,4 0 8,4 2 8,4 0-1,3 2-7,5 0-8,4 2-8,1-1-5,2-1-1,1 0-3,1-1-2,1-1-2,-1 0 0,1 0-1,-1 0 0,1 0-2,1 3 1,1 2 0,1 2-1,0 0 1,-2-1-2,0 0 0,-1-2 0,0 0-1,-1 0 2,1 0 1,-1 0 1,1-1 0,3-1 0,1 0 1,3-1 0,0-1 0,0 0 0,0 0 0,1 0 1,-2-1-1,0-1 0,-1 0-1,-1-1 0,0-2-1,1 0 0,0-1-1,2-1 1,0 0 0,-1 2-1,-2 2-1,0 2 0,0 0 0,-1 0 1,1-2 1,-1 0 0,1 0 1,0 0 1,2 2 0,1 1 0,0 0 0,1 0 1,-1 0 0,0 0-1,0 0 0,-1 1 0,-1 2-2,-1 0 0,-1 1-1,0 0-1,1 0 0,-1 0 0,1 0-2,1 1-2,0 2-1,2 0-3,1 0 1,1-1 1,0 0 1,2-2 2,0-1 0,1 0 1,-1-2 1,0 0 0,0-1 0,0 2 1,1 0 0,-1 2-1,0 0 1,0 0 0,0-1 0,1 1 1,-1-1-1,2 0 1,0-1-1,2-2 0,1 0 0,0 2-1,2 0 0,0 2 0,1-1-1,-2-1 1,0 0-1,-1-1 1,-1-2 0,2-1-2,0 0-2,2-1-1,-1-1 0,0 0 1,-2 0 1,0 0 1,0 0 0,0 1 1,2-1 1,1 0 0,-2 0 0,0 2 0,-3 0 0,-2 2 0,-1 0 0,0 0 1,1 0-1,-1 0 1,-1 0 0,0 2 0,-1 0 1,-1 2-1,-2 0 0,0 0 0,-1-1 0,-1 1 0,-1-1 0,1 0 0,-1-1 0,1-2-1,-1 0 1,0 0 0,1 0 0,-1 0 0,-1 0 0,-1 2 0,-3 0 0,-1 2 0,-1 0 0,4 2 0,3 0 0,3 1 1,1 0-1,1-2 0,-1-3 1,0 0-1,1-3 0,-1 0 1,0-2 0,1 0-1,-1-1 2,2 0-1,1 0 0,0 0 0,2 0 1,1 1-1,0-1 0,2 0 0,-1 0 0,-2 2 0,-2 0 0,-1 2 0,-2 0 0,0 0 0,1 0 0,-1 0 1,1 0-2,2 0-1,2 0-3,3 0-1,0 0 0,0 0 0,0 0 1,0 0 1,1 0 1,0-2 1,2-1 1,1 0 1,0 0 1,1 0 0,2 2 1,0 1 1,1-1 0,-2-1 0,0 0-1,-2-1-2,1-1 0,0 2-1,2 0-1,0 2-2,1-1-1,-2-2 1,0-2 1,-2-1-1,1-2 1,0 2-1,2 1 0,0 0-1,1 2 0,-2 0 1,0 2 0,-2 1 2,0-1-1,0-1 2,0 0-1,1-1 2,-1 0 0,0 2 0,0 2 1,0 2 0,-1 1 0,0 0 1,-2-1 0,0 1-1,-2 0 1,0 0-1,-1 0-1,-1 0-1,-1 0 0,0 0 0,0-1 0,0 1 1,1-1-1,-1 0 0,0-2-2,0 0 0,0-1 0,-2 0 0,0 0 0,-1 0 1,-1 0 1,1 2 0,-1 0 0,0 2 0,0 0 1,-1 0 0,-2-1 0,0 1 0,0 0 1,-1 0-1,1 0 0,-1 0 0,0 0 0,1 0-1,-1-1 1,0 1-2,1 0 1,1-2 0,1 0 0,1-2 0,-1 0 0,0 0 0,-1 0 0,-1 0-1,-1 0 0,1 0 0,-1 0 0,0 0 0,1 0-1,1 0 1,1 0 0,1 0 0,-1 0 1,0 0-2,-1 0 1,-1 0 0,-1 0-1,1 0 1,-1 0-1,0 0 1,1 0 0,-1 0 1,0 0 0,1 0 0,-1 0 0,0 0 0,1 0-1,-1 0 1,0 0-2,1 0 1,-1 0 0,1 0-1,-2 0 0,0 0 1,-1 0-1,-1 0 1,0 0 0,1 0-1,1 0 0,1 0 0,0 0 0,2 0 0,1 0 1,1 0 0,0 0 1,1 0 0,-1 0 0,0 0 0,1 0 1,2-2-1,3 0 0,1-2-1,0 0 1,0 1 1,-1-1 0,-2 0 1,2 0 0,1 0 1,2 0 0,2 0 0,0 1 1,0 0-2,-2 2-1,0 1 0,-1 0 0,0 0-2,0 0 0,1 0 0,0 0-1,4 0 1,2 0 0,4 0 0,-1 0 0,-3 0 2,-2 0 1,-3 0 1,-1 0 0,2 0 0,2 0-1,2 0-1,0 0 0,0 0 0,-2 0 0,0 0 0,-1 0 0,0 0-1,0 0 0,0 0-1,-1 0 0,0 0 0,-2 0 1,0 0-1,-1 0 0,0 0 0,0 0 1,1 0 0,-2 0 0,0 1 1,-2 2-1,0 0 1,0 0-1,1 0 0,0-1 1,2-2-1,0 0 1,0 0 0,0 0 1,0 0 1,0 0 0,1-2-1,-1-1-1,0 0-1,0-1-1,0 1 0,0-1 1,0 0-1,0 0 1,1 2-1,-1 0-1,0 2 1,-1-1-2,-2 0 1,-2-2 0,-1 0-1,-2 0 1,0 0-1,0 2 1,1 1 0,-1 0 0,2 0 0,1 0-1,1 0 0,0 0 0,0 0 1,0 0 0,0 0 2,1 0 0,1 0 0,0 0 2,2 0 0,1 0 0,0 0 1,2 0 0,0 0 0,1 0 0,0 0 0,0 0-1,0 0 1,1-1-1,0-1-1,2 0 0,0-1-1,2-1 0,0 2-1,2 0 1,0 2 0,1-1-1,2 0 1,0-2-2,1 0 1,0-1-1,-2 1 1,-2-1 0,-2 0 0,-1 0 1,0 2 0,0 0 1,0 2 0,0 0 0,0 0 0,-1 0 0,2 0 0,-1 0 0,3 0 0,2 0-1,2 0 1,0 0-1,-1 0 1,0 0 0,-2 0-1,0-1 1,-2 0-1,-1-2 0,0 0 0,-1 0 0,2 0 0,0 2 1,2 1 0,-1 0 0,-1 0 0,0 0-1,-2 0 1,0 0-1,-2 0 0,0 0 1,-2 0-1,-1 0 1,-2 0 0,-2 0 0,-1 0 0,-3 0 1,0 0-2,-1 0-1,-1 0-1,-2 0-1,-2 0 1,-1 0-1,-3 0 1,-1 0-1,-3 1-1,-1 2-2,-3 0-1,-1 0-4,-3 0-8,-1-2-7,-2 0-8,-5-1-6,-6 0-7,-8 0-7,-6 0-6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0"/>
    </inkml:context>
    <inkml:brush xml:id="br0">
      <inkml:brushProperty name="width" value="0.03143" units="cm"/>
      <inkml:brushProperty name="height" value="0.03143" units="cm"/>
      <inkml:brushProperty name="color" value="#00BFF3"/>
    </inkml:brush>
  </inkml:definitions>
  <inkml:trace contextRef="#ctx0" brushRef="#br0">65600 48402 699,'7'-22'5,"-1"5"7,0 3 9,-2 4 9,2 4 3,4 1 0,4 2-2,3 2 0,4 0-2,3 0-3,3-2-5,3 0-3,1 0-8,-1 2-11,-2 2-12,1 2-12,-4 0-9,-2 0-4,-3-2-4,-2 0-6,-4-1 0,-3 2 4,-3 0 5,-2 2 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1:16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4911 38000 552,'-13'0'9,"8"0"2,7 0 2,6 0 2,5 0-1,1 2-1,3 0-2,2 2-2,1 0-2,1 1 2,1 2-1,1 0 1,1 0-1,1 0-2,1-2-1,1-1-2,1 0-1,1 0 0,0 0-2,2 0 0,2-1-1,1 0 1,2-2 0,3 0 1,1-1 0,2 0 0,2 0 1,2 0 0,1 0 0,2 0-1,1 0 0,0 0 0,0 0-2,0 2 1,-2 0-1,0 2-1,-1-1 1,2 1-1,0 0 0,2 0-1,0 0 2,0 0 2,0 0 1,0 0 2,0 0 1,0 0-1,-1-1-1,2 1 0,-2-1-1,-1-2 0,0-2 1,-1-2 0,-1-1-1,2 1 0,0-1-1,2 0-2,-1 0 1,1 2 1,0 0 0,0 2 0,0 1 1,-2 2 0,0 2-1,-2 2-1,0-1 1,0-1-1,0-2 0,0-2 0,0-1-1,-2 0 0,0 0-1,-1 0 0,0 0 0,4 0 0,2 0 0,4 0 2,1 0-1,1 0 1,2 0 1,0 0 0,0 0-1,-1 0 1,0 0-1,-2 0 0,-2 0-1,-4-2 0,-4-1-1,-3 0 0,0 0-1,7 0 0,8 2-1,6 1 0,2 0-1,-2 0 0,-4 0-2,-3 0 0,-1 0 0,2 0 2,0 0 1,2 0 2,-1 0 0,1 0 1,0 0 1,0 0 0,0-1 1,1-1-1,1 0 1,2-1 0,-1-1 0,-1 2 0,-1 0 0,0 2 0,-2 0-1,1 0 1,0 0-2,0 0 1,0 0-1,1 0 1,2 0 0,0 0 1,0 0-1,-1 0 1,-1 0-1,0 0 0,-2 0 0,-1 0 0,0 0 1,-2 0 0,0-1 1,0 0-1,0-2 0,0 0 1,0 0-2,0 0 1,-1 2-2,1 0 1,0 1-1,-2 0 0,-1 0 1,0 0 0,-2 1 0,-2 0 1,-2 2-1,-2 0 1,-1 1 0,0 0-1,0 0 0,1 0 0,-2-1 1,2-1 2,-1 0 1,0-1 1,0-1 1,0 1 0,0 2-2,0 0 0,0 1-1,-2 0 0,0 0-1,-1 0 0,0-1-1,0 0 0,2-2-1,1 0 1,0-1-1,0 0 0,0 0 0,0 0 1,2-2-1,2 0 1,4-3-1,2-2 1,1-1 0,0 1 0,-2-1 1,0 0 1,-2 1-1,0 2 1,-2 2 0,0 2 0,-2 1-1,-2-2 1,-2 0-1,-2-1-1,-1-1 1,-2 2-1,0 0 1,-1 2 0,-1 0-1,1 2 1,-1 0 0,0 2-1,0-1 0,1-1 1,-1 0-1,0-2 0,0 0 0,-1 0-1,-1 0 1,-1 0 0,-1 0 0,2 0 0,1 0 1,1 0-1,1 0 0,0 0 1,2 0-1,1 0 0,-1 0 0,-2 0 1,-2 0-1,-1 0 2,-1 0-1,2 0 1,3 0-1,1 0 1,1 1-1,0 0 1,1 2 0,-1 0-1,0 0 0,2 0 0,1-2-1,0 0 0,2-1 0,1 0 0,0 0 1,2 0 0,0-1 1,2 0 0,0-2-1,2 0 1,0 0 0,0 0-1,-1 2 2,2 0-1,-2 1 0,-1 0 1,0 0 0,-1 0 0,-1 0 0,1 0 1,2 0-1,1 0 0,-1 0-1,-1 0 0,0 0 0,-2 0-1,1 0 0,-1 0 0,0 0 0,0 0 1,0 0-1,2 0-1,0 0-1,2 0-2,-1 0 0,-1 0 1,0 0 2,-1 0 0,-2 0 0,-1 0 0,0 0 1,-1 0-1,-1 0 0,0 0 0,0 0 0,0 0 1,1 0-1,0 0 1,2 0 0,1 0 0,0 0 0,2 0 0,0 0-1,2 0 1,-2 0-1,-1 0-1,-1 0 1,-3 0-1,-1 0 0,0 0 0,0 0 1,0 0 0,1 0-1,0 0 1,2 0-1,1 0 1,0 0 0,0 0 0,0 0 0,0 0 1,-1 0 0,0 0 1,-2 0-1,0 0 0,0 0 0,0 0-1,2 0 0,0 0 0,1 1-1,-2 0 1,0 2 0,-1 0 1,-2 0-1,2 0 0,-1-2-1,0 0 0,1-1 0,0 2 0,2 0-1,0 2 1,1-1-1,-2-1 0,0 0 1,-1-1 0,-1-1 0,2 0-1,0 0 1,2 0-1,1-1 1,2-1 2,2 0 1,2-1 3,1-1-1,1 0-1,2 0 0,0 0-2,0 0-1,-1 0 0,0 0-1,-2 1 1,-1-1-1,-2 0 1,-2 0-1,-2 0 0,-1 1 0,-2 0-1,0 2 0,-2 0-1,1 1 0,1 0 1,0 0 0,2 0 2,0 0 1,2 0-1,0 0 0,2 0 1,-1 0-1,-1 0 0,0 0 0,-1 0 0,-1 1 0,2 0 0,0 2 0,2 0 0,0 1 0,0 0-1,-1 0 0,2 0-1,-2-1-1,1-1 1,0 0 0,0-2 0,0 1 1,0 0 1,0 2-1,0 0 1,-1 1 1,0 0-1,-2 0 0,0 0-1,-1 0 0,0 0 0,0-1 0,0 1-1,1-1-1,0 0 1,2-1 1,0-2-1,0 0 1,0 0 0,-1 0-1,-2 0 1,0 0 0,-2 0 0,0 0-1,-1 0 1,-1 0 0,2 0 0,0 0 0,2 0 1,-1 0 0,0-2-1,-2-1 1,0 0-1,-2 0 1,0 0-2,-1 2 0,-1 1-1,-1-2 0,2 0 0,1-3 0,0-2 0,0 0 1,-1 2 0,-3 2 0,-2 2 0,-1 1 0,1-2 0,-1 0 1,0-1-1,0-1 0,1 0 1,-1 0 0,0 0-1,0 1 1,1 0 0,-1 2 0,0 0 0,1 1 0,-1-2 0,0 0 0,1-2 0,-2 1 0,0 1 0,-1 0 0,-1 2 0,0-1 0,0 0 0,2-2 0,1 0 0,0 0 0,1 0 1,-1 1-1,0 2 1,0 0 0,-1-2 0,-2-1 0,0 0 0,0 0 1,1 0-1,1 2 1,1 1-1,-1 0-1,0 0 1,-1 0-2,-1 0 1,-1 0-2,-1 1 0,-2 2-1,1 0-1,-2 0 0,0 0 1,1-1 1,-1-2 0,1 0 2,1 0-1,1 0 1,1 0 1,0 0-1,-2 2 0,0 1 0,0 0-1,-3 0 1,0 0 0,-1-2 0,-1 0 1,0-1-1,-1 2 1,1 0-2,-1 1 0,1 1 0,1-2 0,1 0-1,1-2 0,0 0 0,-1 0-1,-1 0 0,-1 0 0,1 0 0,1 0 0,3 0 0,1 0 1,2 1-1,3 2 1,1 2-1,2 2 2,4 1-4,4-1-6,6 1-6,4 0-5,7-1-5,7-1-4,9 0-3,7-2-4,-1 0 1,-9 0 5,-11 0 4,-9 0 6,-7-1 1,-4 0-4,-4-2-3,-3 0-4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09"/>
    </inkml:context>
    <inkml:brush xml:id="br0">
      <inkml:brushProperty name="width" value="0.04444" units="cm"/>
      <inkml:brushProperty name="height" value="0.04444" units="cm"/>
      <inkml:brushProperty name="color" value="#FED406"/>
    </inkml:brush>
  </inkml:definitions>
  <inkml:trace contextRef="#ctx0" brushRef="#br0">29050 20700 495,'18'0'88,"3"0"-19,5 0-21,3 0-19,3 0-10,0 0-3,2 0-2,1 0-2,-1 0-2,0 0-3,-1 0-3,-1 0-2,-3 0-3,-3 0-2,-5 0-3,-3 0-2,-4 1-2,-1 2 0,-2 2 1,-2 2-1,-2 1-1,-2 3-1,-3 2-3,0 2-1,-5 0-2,-2 1-3,-5 0-1,-4-1-3,-2 0 0,-1-1 1,-1 0 1,-1-2 1,0-1 3,1-3 1,0-1 3,2-2 2,1-1 1,-1-2 2,0 0 0,1-2 1,0 1 3,2 0 3,3 2 3,1 0 4,1 0 3,0 0 3,0-2 4,1 0 4,-1 0 5,0 2 8,0 2 8,0 2 7,0 1 1,1 3-6,-1 2-5,0 1-6,0 3-4,2 3-1,1 4-4,0 2-1,1 1-2,-2 2-1,0 1-2,-1 1-1,-1 1-1,0 2-1,0 3-1,1 1-1,-1 0 0,2-4-2,1-2 0,0-3-1,2-2-1,0-1-2,2-1-2,0-1-3,1-1-1,0-1 0,0-1-1,0-1 0,1-2-1,2-1-1,2-2 0,2-2 0,3-3-5,3-1-6,5-2-8,4-2-7,0-2-1,-2-1 2,-1 0 5,-2-1 3,-1-2 0,1-1-5,1 0-4,1-1-3,-1-2-2,-2 0 3,-4-1 3,-3-2 3,-2 1 1,0 1 1,-2 0 2,0 2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1"/>
    </inkml:context>
    <inkml:brush xml:id="br0">
      <inkml:brushProperty name="width" value="0.02499" units="cm"/>
      <inkml:brushProperty name="height" value="0.02499" units="cm"/>
      <inkml:brushProperty name="color" value="#00BFF3"/>
    </inkml:brush>
  </inkml:definitions>
  <inkml:trace contextRef="#ctx0" brushRef="#br0">62882 12580 880,'5'-8'7,"-4"1"16,-5-1 14,-5 1 16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3"/>
    </inkml:context>
    <inkml:brush xml:id="br0">
      <inkml:brushProperty name="width" value="0.05111" units="cm"/>
      <inkml:brushProperty name="height" value="0.05111" units="cm"/>
      <inkml:brushProperty name="color" value="#00BFF3"/>
    </inkml:brush>
  </inkml:definitions>
  <inkml:trace contextRef="#ctx0" brushRef="#br0">29181 20795 430,'-11'-13'17,"8"4"23,10 6 22,8 5 22,5 1 3,3 1-18,1 0-17,3 0-18,0-1-12,0 0-4,1-2-5,-1 0-5,-1-1-5,-1 0-4,-3 0-4,-1 0-5,-3 1-3,-1 2 0,-3 2-2,-1 2-1,-3 1-5,-2 1-6,-4 2-9,-2 0-7,-4 0-1,-4 1 5,-4 0 6,-4 0 4,-2-1 5,-1-1 2,-1-1 2,-1 0 4,0-1 1,1 0 3,1-1 3,1 1 2,1-1 2,1 0 3,0-2 3,2 0 2,1-1 3,1 1 3,0 2 4,2 0 3,0 1 3,1 0 3,-1 0 3,0-1 2,0 2 1,2 0 1,1 1 0,1 2 0,-1 1 0,2 5-1,-1 3-1,0 5-2,-1 2-1,0 2-2,-1 3-3,-2 1-2,1 2-3,-1 0 0,0 2-2,0 1-1,1 0-2,0 2-1,2 1 0,1 0-2,0-1-1,2-2-2,0-3-3,2-3-1,0-3-1,0-4-1,0-2-1,0-2 0,1-4 0,2-1 1,2-3 0,2-1 0,1-3 0,3-4-4,2-4-3,1-4-3,2-3-1,2-2 1,0-2 0,1-1 1,0-2-2,1 2-1,-1 1-4,1 0-2,-2 2-3,-1 1-2,-2 0-3,-3 2-1,-1 0-5,0 0-9,-2 0-8,-1 0-8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3"/>
    </inkml:context>
    <inkml:brush xml:id="br0">
      <inkml:brushProperty name="width" value="0.03758" units="cm"/>
      <inkml:brushProperty name="height" value="0.03758" units="cm"/>
      <inkml:brushProperty name="color" value="#00BFF3"/>
    </inkml:brush>
  </inkml:definitions>
  <inkml:trace contextRef="#ctx0" brushRef="#br0">29404 23093 585,'-8'-8'0,"2"2"0,0 1 0,2 1 0,-1-1 3,-2 0 6,-1-2 5,-3 0 7,2 0 7,6-1 10,6 0 10,6 0 9,4 2-1,5 1-10,3 2-11,5 2-11,1 1-7,-1 0-6,-2 0-5,1 0-4,-2 0-9,0 0-10,1 0-10,-1 0-10,-1 0-8,-3 0-2,-3 0-5,-2 0-3,-3 0 2,-1 2 6,-1 0 6,0 2 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3"/>
    </inkml:context>
    <inkml:brush xml:id="br0">
      <inkml:brushProperty name="width" value="0.05091" units="cm"/>
      <inkml:brushProperty name="height" value="0.05091" units="cm"/>
      <inkml:brushProperty name="color" value="#00BFF3"/>
    </inkml:brush>
  </inkml:definitions>
  <inkml:trace contextRef="#ctx0" brushRef="#br0">30747 22650 432,'-1'30'121,"0"-2"-26,-2-1-29,0-3-28,-1 0-14,0 1-2,0 1-2,0 1-1,0 0-3,1 0-1,-1 1-3,0-1-1,0-1-1,2-3 0,0-3 1,2-3-1,2-4-4,6-5-12,4-5-10,5-4-11,3-6-8,1-7-5,1-7-5,1-7-5,0-3 2,1 0 6,-1-1 7,1 1 8,-3 2 5,-3 5 5,-5 5 5,-3 5 4,-3 3 4,-2 1 4,-2 0 4,-2 2 4,-1 2 7,0 4 13,0 4 11,0 4 12,-1 2 3,0 2-4,-2 0-5,0 1-6,0 1-4,0 2-6,2 0-7,0 1-5,1 1-4,0-1 0,0 1-1,0-1 0,1 2-4,0 1-7,2 3-6,0 1-8,1 1-7,2-1-7,0-1-8,1-1-7,1-1-4,0-3-2,0-1-2,0-2-2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4"/>
    </inkml:context>
    <inkml:brush xml:id="br0">
      <inkml:brushProperty name="width" value="0.0511" units="cm"/>
      <inkml:brushProperty name="height" value="0.0511" units="cm"/>
      <inkml:brushProperty name="color" value="#00BFF3"/>
    </inkml:brush>
  </inkml:definitions>
  <inkml:trace contextRef="#ctx0" brushRef="#br0">33386 21731 430,'-7'-7'5,"1"1"11,0 0 9,2 2 11,-1 0 3,-2 2-6,-2 0-6,-1 2-5,-2 0 1,0 2 6,0 0 8,1 2 7,-2 1 0,0 3-7,-1 4-8,-1 2-6,0 3-5,-1 5-3,0 3-1,1 5-3,-1 1-1,0 2-1,1 1-2,-1 1 0,2-1-2,3 0-2,2-1-1,4-1-4,2-2 1,2-2-1,2-2 1,2-1 0,3-2-4,6-1-8,4-1-7,5-1-9,4-3-7,4-3-6,5-4-5,3-4-7,0-3 0,-2-1 2,-3 0 4,-3-1 2,-4-1 5,-4 0 3,-3 0 5,-4 0 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4"/>
    </inkml:context>
    <inkml:brush xml:id="br0">
      <inkml:brushProperty name="width" value="0.05017" units="cm"/>
      <inkml:brushProperty name="height" value="0.05017" units="cm"/>
      <inkml:brushProperty name="color" value="#00BFF3"/>
    </inkml:brush>
  </inkml:definitions>
  <inkml:trace contextRef="#ctx0" brushRef="#br0">35194 21671 438,'-2'-22'18,"0"7"9,-3 3 8,-2 6 8,-2 3 5,-3 2-1,-4 2 1,-2 2 0,-1 2-4,1 3-5,1 4-8,1 2-6,0 3-4,1 3-3,-1 3-3,1 3-2,-1 1-3,2 1-1,1-1-3,1 0-2,-1 1 0,0 3-1,-1 1-1,-1 2 0,2 0-1,3-1-1,4-3-2,4-2-2,2-2-3,0-3-3,0-3-3,0-3-4,2-2-3,4-3-3,4-1-2,3-2-4,4-2-1,1-2 0,3-3-1,1 0 1,3-4-2,1-2-1,2-4-3,3-2-1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5"/>
    </inkml:context>
    <inkml:brush xml:id="br0">
      <inkml:brushProperty name="width" value="0.04546" units="cm"/>
      <inkml:brushProperty name="height" value="0.04546" units="cm"/>
      <inkml:brushProperty name="color" value="#00BFF3"/>
    </inkml:brush>
  </inkml:definitions>
  <inkml:trace contextRef="#ctx0" brushRef="#br0">35981 22700 483,'-14'1'7,"5"2"11,3 2 13,4 2 12,4-1 2,4-1-9,3-2-9,5-2-9,2-1-7,1 0-3,1 0-4,1 0-5,-1 0-1,-1 0-1,-2 0-1,-3 0 0,-2 2 1,-2 4 2,-4 4 3,-2 3 3,-3 2 4,0-1 7,-2 0 7,0-2 7,-2 0 2,0 1-2,-1 1-4,-1 2-2,-1-1-3,2 1-4,1 0-4,0-1-2,2 1-3,0 1-1,2 1 0,0 1-1,1 0-8,0-1-14,0-1-15,0 0-14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5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37414 21520 498,'7'-12'63,"-1"10"0,-1 8 0,0 10 1,-2 4-6,0 1-8,-2 0-11,0 3-9,-3 2-7,0 6-4,-3 6-4,-2 6-5,-1 2-5,1-2-9,-1-2-7,0-2-7,1-2-4,1-2 3,0-2 2,2-1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0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66873 47406 480,'0'-22'25,"-2"5"4,0 3 4,-1 4 5,0 7 5,2 10 7,2 9 7,2 11 6,0 5-2,-1 2-13,0 3-13,-2 1-13,0 2-10,0 2-9,0 2-7,0 2-9,0 2-2,0 1 2,0 3 4,0 2 2,0-3-5,0-8-15,0-8-14,0-8-14,1-5-7,0-3-1,1-3 0,2-2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5"/>
    </inkml:context>
    <inkml:brush xml:id="br0">
      <inkml:brushProperty name="width" value="0.031" units="cm"/>
      <inkml:brushProperty name="height" value="0.031" units="cm"/>
      <inkml:brushProperty name="color" value="#00BFF3"/>
    </inkml:brush>
  </inkml:definitions>
  <inkml:trace contextRef="#ctx0" brushRef="#br0">37450 22546 709,'8'-14'20,"0"3"4,-1 3 4,1 3 5,0 1 1,2 2-1,0 0-4,1 2-1,2 0-4,2 0-6,1 0-5,3 0-7,0 0-6,1 0-8,-1 0-8,1 0-9,-2 0-9,-3 0-11,-3 0-10,-2 0-11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16"/>
    </inkml:context>
    <inkml:brush xml:id="br0">
      <inkml:brushProperty name="width" value="0.05127" units="cm"/>
      <inkml:brushProperty name="height" value="0.05127" units="cm"/>
      <inkml:brushProperty name="color" value="#00BFF3"/>
    </inkml:brush>
  </inkml:definitions>
  <inkml:trace contextRef="#ctx0" brushRef="#br0">38294 20994 429,'-7'-18'43,"4"10"11,2 11 11,4 12 11,0 9-1,0 10-11,-2 11-12,0 8-12,-3 10-9,-2 9-4,-4 9-7,-2 9-4,-2 6-9,1 3-10,-1 5-13,0 4-10,2 5-10,3 7-10,2 6-8,4 8-9,1-10-4,0-27 3,0-26 2,0-26 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1"/>
    </inkml:context>
    <inkml:brush xml:id="br0">
      <inkml:brushProperty name="width" value="0.03996" units="cm"/>
      <inkml:brushProperty name="height" value="0.03996" units="cm"/>
      <inkml:brushProperty name="color" value="#00BFF3"/>
    </inkml:brush>
  </inkml:definitions>
  <inkml:trace contextRef="#ctx0" brushRef="#br0">38917 22633 550,'-14'-6'55,"4"4"-9,4 4-8,5 4-8,0 4-5,-1 3 1,0 5 1,-1 3 0,-1 3-1,2 1-3,0 1-3,2 1-2,0-1-2,0-3-3,0-3-1,0-3-2,0-2-1,2-1-1,0-1-1,2 0-2,-1-2 0,2 1-3,-2 0 0,1-1-3,-2 0-2,-4-2-3,-4-2-4,-3-2-2,-4-2-2,0 1 1,-1 0 0,-1 0 1,-1 0-1,-1 0-2,-1 0-1,-1 0-2,1-1-4,3-2-4,2-2-4,4-2-6,3-2-2,1 0 2,2-1 1,2-2 0,0 1 3,0-1 3,-2 0 2,0 0 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1"/>
    </inkml:context>
    <inkml:brush xml:id="br0">
      <inkml:brushProperty name="width" value="0.02947" units="cm"/>
      <inkml:brushProperty name="height" value="0.02947" units="cm"/>
      <inkml:brushProperty name="color" value="#00BFF3"/>
    </inkml:brush>
  </inkml:definitions>
  <inkml:trace contextRef="#ctx0" brushRef="#br0">39350 22881 746,'8'-14'7,"2"5"15,0 3 15,1 4 15,2 2 0,1 2-12,3 0-13,2 2-13,0 0-12,-1 1-11,-1 2-13,-1 0-12,-1 0-5,-3-1 1,-1 0 1,-2-2 1,-2 0 1,0 0 2,-2 0 1,0 0 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2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40756 21547 477,'-28'0'32,"5"2"4,7 0 5,5 2 4,4 2 1,0 7-5,2 6-4,1 5-4,-1 5-4,0 1-4,-2 2-5,0 3-4,0-1-2,1 0-1,0-1-1,2-1 0,0-2-1,2-2 0,0-2 0,2-1 1,0-3-1,0-1-3,0-3-4,0-1-2,2-3-3,4-4-3,4-5-4,3-2-4,3-5-2,1 0 0,2-3-2,0-2 0,0-3-1,1-6 1,-1-4-1,1-4 0,-2-5 2,-1-3 1,-2-3 2,-2-2 3,-3-3 1,-1 1 2,-2 0 2,-2 0 2,-2 1 2,-1 3 0,0 4 1,-1 2 1,-3 4 0,-2 5 0,-4 5-2,-2 5 0,-2 3-1,-1 2-1,-2 2 0,0 2 0,-1 4-6,-1 6-12,-1 5-10,-1 7-12,1 1-5,5-1 4,3-3 3,4-1 4,2-2 3,0-3 5,0-1 5,0-2 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2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41450 22450 569,'36'0'6,"-8"0"12,-6 0 11,-6 0 13,-4 0 3,1 0-5,1 0-5,1 0-4,0 2-3,0 4-2,-2 3-1,-1 5-2,-2 3-3,-2 1-5,-4 3-5,-2 1-4,-5 2-4,-2 1-2,-5 1-1,-4 1-3,-1-2-2,-1-1-3,0-4-3,1-3-2,0-3-1,4-1 6,3-3 3,3 0 5,2-3 4,4-1 4,2-1 5,4 0 3,2-2 2,5-2-1,3-2-1,5-2-2,2-2-5,-1 0-9,0-1-11,1-1-9,-1-1-7,-1 0-7,-1 0-4,-1 0-6,-2 0-1,-1 1 2,-2-1 3,-2 0 2,-2 1 3,-1 0 1,-1 2 4,0 1 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2"/>
    </inkml:context>
    <inkml:brush xml:id="br0">
      <inkml:brushProperty name="width" value="0.04031" units="cm"/>
      <inkml:brushProperty name="height" value="0.04031" units="cm"/>
      <inkml:brushProperty name="color" value="#00BFF3"/>
    </inkml:brush>
  </inkml:definitions>
  <inkml:trace contextRef="#ctx0" brushRef="#br0">43000 20721 545,'14'-21'28,"-1"5"1,-2 4 2,-2 6 2,0 3 1,3 2 0,4 2 2,2 2 0,1 3-1,-1 4-6,-1 3-4,-1 5-6,-1 2-2,-1 3-3,0 1-1,-2 3-2,-1 2-2,-2 2-1,-3 4-2,-1 3-1,-2 2-3,-4 4-3,-2 3-5,-3 2-4,-3 1-5,-2 0-5,-2-2-4,-1 0-6,-3-2-1,-2-2 3,-1-2 4,-3-2 3,1-4-2,1-6-6,3-5-7,1-6-7,2-5-1,2-1 3,3-2 5,1-2 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3"/>
    </inkml:context>
    <inkml:brush xml:id="br0">
      <inkml:brushProperty name="width" value="0.03492" units="cm"/>
      <inkml:brushProperty name="height" value="0.03492" units="cm"/>
      <inkml:brushProperty name="color" value="#00BFF3"/>
    </inkml:brush>
  </inkml:definitions>
  <inkml:trace contextRef="#ctx0" brushRef="#br0">43825 22261 629,'22'-13'51,"-3"8"-1,-3 7-1,-2 6 0,-5 5-6,-3 5-10,-4 4-10,-4 3-10,-3 2-8,-2 1-4,-1-1-4,-3 1-6,0-3-1,0-1 2,2-4 0,1-3 3,1-3-2,2-1-1,2-2-2,2-2-3,2-1 3,0-1 4,2 1 6,0 0 5,2-1 4,2 0 1,1-2 2,3 0 2,0-2 0,0 1 0,-2 0-1,-1 0 0,0 1-2,-2 2-1,-1 2-1,0 1-1,-2 3-2,-2 0-4,-2 1-2,-2 1-3,-4 3-5,-6 5-6,-5 5-7,-7 5-6,-2 1-6,1-2-6,1-1-5,2-3-5,1-3-1,4-7 4,5-5 4,3-6 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3"/>
    </inkml:context>
    <inkml:brush xml:id="br0">
      <inkml:brushProperty name="width" value="0.0363" units="cm"/>
      <inkml:brushProperty name="height" value="0.0363" units="cm"/>
      <inkml:brushProperty name="color" value="#00BFF3"/>
    </inkml:brush>
  </inkml:definitions>
  <inkml:trace contextRef="#ctx0" brushRef="#br0">45737 21766 606,'-6'-12'50,"6"8"7,4 8 7,6 8 8,1 4-6,1 2-19,0 3-19,-1 1-18,1 0-12,2-1-3,0-3-3,1-1-3,-1-2-12,-3-1-22,-3-1-21,-2 0-21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3"/>
    </inkml:context>
    <inkml:brush xml:id="br0">
      <inkml:brushProperty name="width" value="0.05243" units="cm"/>
      <inkml:brushProperty name="height" value="0.05243" units="cm"/>
      <inkml:brushProperty name="color" value="#00BFF3"/>
    </inkml:brush>
  </inkml:definitions>
  <inkml:trace contextRef="#ctx0" brushRef="#br0">47286 21693 419,'-28'-1'4,"7"0"9,7-2 8,7 0 9,4-2 3,2-2-2,2-2-1,2-1-2,2-4-2,2-4-4,1-3-2,3-5-3,2-1-4,2 0-3,1-1-3,3 1-4,0 1-1,1 3 1,-1 3 0,1 3 1,0 2 1,1 2 2,1 3 3,1 1 1,-1 3 1,-5 4 0,-3 4-1,-4 4-1,-2 3 0,-1 3 3,1 3 1,0 4 2,0 2 1,0 5-1,0 3-1,-1 4 0,2 3 0,0 2-2,1 2 0,2 3-1,-2-1-3,-1-2-5,-2-2-4,-2-2-4,-1-2-6,0-3-4,-1-4-6,1-2-4,-1-6-14,-4-10-20,-2-10-22,-3-10-20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1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67680 47755 490,'-24'-13'45,"-1"6"2,-1 6 2,-1 6 1,1 4-2,3 1-5,3 3-5,3 2-5,2 1-4,-1-1-5,0 1-4,1-1-4,1 1-3,4 2 0,4 0-2,4 1 0,3 0-3,0-1-1,2-1-4,0-1-2,3-1-2,2-1-3,3 0-4,3-2-2,2 0-1,0-1 1,-1 1 2,1 0 2,-1 0-1,1-1-4,0 1-3,-1 0-3,-3 1 1,-6 5 3,-8 3 6,-6 5 3,-6 1 3,-3-1 0,-5-1 1,-3-1 0,-3-2-1,1-3-2,0-3-2,0-3-2,1-2-3,3-2-4,3-3-4,3-1-5,4-3-8,6-6-10,6-4-12,6-5-11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4"/>
    </inkml:context>
    <inkml:brush xml:id="br0">
      <inkml:brushProperty name="width" value="0.04615" units="cm"/>
      <inkml:brushProperty name="height" value="0.04615" units="cm"/>
      <inkml:brushProperty name="color" value="#00BFF3"/>
    </inkml:brush>
  </inkml:definitions>
  <inkml:trace contextRef="#ctx0" brushRef="#br0">48124 21166 476,'-2'-12'13,"0"8"27,-3 8 26,-2 8 26,-2 5 3,-4 7-19,-2 3-19,-3 6-20,-2 5-14,-3 4-7,-1 6-8,-2 4-7,-3 2-8,1 0-7,-2-2-7,-1-1-7,2-3-5,5-8-4,5-6-3,5-7-3,3-6-5,3-3-5,1-4-5,2-4-4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4"/>
    </inkml:context>
    <inkml:brush xml:id="br0">
      <inkml:brushProperty name="width" value="0.04822" units="cm"/>
      <inkml:brushProperty name="height" value="0.04822" units="cm"/>
      <inkml:brushProperty name="color" value="#00BFF3"/>
    </inkml:brush>
  </inkml:definitions>
  <inkml:trace contextRef="#ctx0" brushRef="#br0">49681 21250 456,'-7'17'172,"2"1"-39,2 3-40,2 1-40,2 3-23,0 3-8,2 3-7,0 2-7,0 3-4,-2-1 0,-2 0 0,-2 0 2,-2-2-8,0-3-13,-1-5-14,-1-3-13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4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49750 21743 553,'8'-22'24,"0"5"-6,-1 3-7,1 5-5,0 1 4,2 2 15,0 1 14,1 1 16,1 0 3,1 2-5,1 0-7,2 2-6,-1 0-8,1 0-12,0 0-10,-1 0-12,0 0-9,-1 2-5,-1 0-5,0 2-5,-2-1-11,-1-3-15,-1 0-15,0-3-15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25"/>
    </inkml:context>
    <inkml:brush xml:id="br0">
      <inkml:brushProperty name="width" value="0.05948" units="cm"/>
      <inkml:brushProperty name="height" value="0.05948" units="cm"/>
      <inkml:brushProperty name="color" value="#00BFF3"/>
    </inkml:brush>
  </inkml:definitions>
  <inkml:trace contextRef="#ctx0" brushRef="#br0">50513 20533 369,'0'-36'24,"0"9"3,0 8 3,0 7 3,0 7 5,0 6 7,0 6 9,0 6 7,0 3-1,0 3-8,0 1-7,0 3-10,-1 2-5,-1 5-4,0 3-4,-1 4-3,-1 4-5,0 4-5,0 4-3,0 4-5,0 1-5,0 1-2,0 0-5,0 0-3,0-3-4,1-3-6,-1-4-4,0-4-5,0-3 0,2-3 4,0-4 3,2-2 4,1-9-6,2-16-17,2-16-17,2-15-16,1-10 0,3-1 18,2-2 17,2-2 17,1-1 10,1 0 4,1 0 3,1 0 4,1 3 8,-1 6 12,1 5 12,-1 7 13,0 4 5,-2 3 1,-3 2-1,-1 4-1,-2 7-1,-2 10-1,-3 11-3,-1 11-2,-2 4-4,-2-2-6,-2-1-5,-2-3-6,-1-2-7,1-1-7,-1-3-8,0-1-7,4-7-9,9-10-7,10-12-9,8-10-9,4-7 0,0-3 7,1-3 7,-1-2 6,0-2 5,-2 3 2,0 2 2,-1 2 2,-2 3 2,-5 5 5,-3 4 3,-4 6 3,-5 5 13,-5 6 22,-4 6 21,-6 6 23,-1 3 4,-1 1-11,0 1-12,0 1-12,1 2-9,2 1-6,2 3-6,2 1-7,2 0-5,2-3-3,2-3-3,2-3-5,2-2 0,3-3 1,4-1 0,2-2 2,2-3-4,1-4-8,1-4-7,1-4-9,1-5-4,-1-5 0,1-7 0,-1-5 0,-1-4 2,-1-1 4,-3-1 5,-1 0 3,-3 0 3,-4 3 2,-5 3 3,-2 4 1,-6 2 2,-2 2 2,-5 4 0,-4 3 2,-3 2 1,-3 3 2,-3 1 1,-3 2 2,-4 3-5,-5 4-11,-4 4-13,-6 4-11,3 1-4,8-1 6,9-1 6,9 0 5,4-1 0,0-1-9,1 1-7,-1 0-8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3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55933 21526 518,'-6'-7'88,"4"2"-15,4 2-15,4 2-13,3 1-11,1 0-5,3 0-5,2 0-6,1 0-4,1 0-3,1 0-1,1 0-3,1 0-3,1 0 0,1 0-2,2 0-2,-1 0 1,2 0 0,2 0 1,-1 0 1,1 0 1,-1 0-1,-1 0 1,-1 0 0,4 0 0,9-2 0,8 0-1,10-2 1,3 1 0,-3 1 0,-1 0 1,-2 2 0,-2-1-1,0 0-3,-1-2-1,-2 0-3,0 0-3,0 0 0,0 2-2,0 0-2,0 1 0,0 0 1,0 0 1,0 0 1,0 0-1,0 0 1,0 0-1,0 0 0,0 0 0,-2 0 1,0 0 0,-1 0 1,-2 0-1,-2 0-1,-2 0-1,-2 0-2,-1 0-2,-1 0-1,-1 0-2,-1 0-3,-2 0 0,0 0 1,-1 0 1,-1 0 0,-1 0 0,1 0-2,-1 0-2,1 0-2,0-1-1,1-2 0,0-2 1,2-1 1,-1-2-1,-5 2 2,-3 1 1,-4 0 1,-4 1 2,-3 1 4,-3-1 3,-2 0 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3"/>
    </inkml:context>
    <inkml:brush xml:id="br0">
      <inkml:brushProperty name="width" value="0.03723" units="cm"/>
      <inkml:brushProperty name="height" value="0.03723" units="cm"/>
      <inkml:brushProperty name="color" value="#00BFF3"/>
    </inkml:brush>
  </inkml:definitions>
  <inkml:trace contextRef="#ctx0" brushRef="#br0">63361 20977 590,'15'-6'84,"-1"2"-18,0 4-16,-2 3-17,1 1-10,1 3-2,3 2-4,2 2-2,0 0-3,-1 1 0,-1 0-2,-1 0-1,-1-1 0,-1 1-2,0 0 0,-2 0-1,0-1 0,0 1 0,-1 0-1,1 0 1,-1-1-2,-2 1-3,-3 0-1,-1 0-4,-2 0-1,-4 1-3,-2 1-2,-3 1-2,-6 2-3,-6 3-2,-7 4-3,-7 2-3,-5 0 0,-4 0 5,-4-1 2,-4-1 5,2-2-6,8-3-16,8-3-14,7-2-16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4"/>
    </inkml:context>
    <inkml:brush xml:id="br0">
      <inkml:brushProperty name="width" value="0.03886" units="cm"/>
      <inkml:brushProperty name="height" value="0.03886" units="cm"/>
      <inkml:brushProperty name="color" value="#00BFF3"/>
    </inkml:brush>
  </inkml:definitions>
  <inkml:trace contextRef="#ctx0" brushRef="#br0">57626 18337 566,'-7'-6'8,"2"6"16,2 4 17,2 6 16,1 4 4,0 5-8,0 5-8,0 5-7,0 3-8,-2 4-5,0 3-5,-2 2-7,0 3-4,-1 2-3,-2 2-3,0 2-2,-1 0-7,1-2-6,-1-3-9,0 0-7,1-5-7,1-6-8,0-6-8,2-5-8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4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57750 19296 659,'7'-14'4,"-1"3"9,0 3 10,-2 3 8,2 1 5,4 2-1,4 0-1,3 2 0,3 0-3,1 0-5,1 0-6,1 0-6,0 0-3,-1 0-1,-1 0 0,-1 0-1,-2 1-10,-3 2-19,-2 2-18,-4 1-19,-2 2-8,-2-1 5,-3 1 3,0 0 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4"/>
    </inkml:context>
    <inkml:brush xml:id="br0">
      <inkml:brushProperty name="width" value="0.03812" units="cm"/>
      <inkml:brushProperty name="height" value="0.03812" units="cm"/>
      <inkml:brushProperty name="color" value="#00BFF3"/>
    </inkml:brush>
  </inkml:definitions>
  <inkml:trace contextRef="#ctx0" brushRef="#br0">58754 18350 577,'-1'45'135,"0"-2"-32,-2-4-31,0-2-32,-1-1-18,1 2-3,-1 2-4,0 3-3,0-1-7,0-2-12,1-2-10,-1-2-11,1-3-11,2-3-8,2-5-10,2-3-8,1-6-1,1-3 10,1-6 9,2-4 10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5"/>
    </inkml:context>
    <inkml:brush xml:id="br0">
      <inkml:brushProperty name="width" value="0.04753" units="cm"/>
      <inkml:brushProperty name="height" value="0.04753" units="cm"/>
      <inkml:brushProperty name="color" value="#00BFF3"/>
    </inkml:brush>
  </inkml:definitions>
  <inkml:trace contextRef="#ctx0" brushRef="#br0">59332 18411 462,'-15'1'79,"2"3"-14,3 4-14,1 2-15,0 4-9,-4 5-4,-2 5-5,-3 5-5,-1 2-2,1 1-1,1-1-1,1 0-1,0 1-3,0 1-7,1 1-8,-1 0-7,2-1-5,2-7-5,4-5-3,3-7-4,1-5-2,2-4 2,0-6 1,2-4 2,3-6 1,6-7 4,5-7 2,7-7 4,2-3 2,-1 1 2,-1 2 3,-1 0 1,0 2 5,-1 1 9,1 3 7,-1 1 9,-1 4 5,-2 5 3,-4 5 2,-3 5 4,-2 5 1,0 7 3,-2 8 2,0 6 2,-2 4-1,-1 1-4,0 1-3,-1 1-3,-2-1-5,-1 0-5,0-1-5,-1-1-4,-1-2-4,2-3-1,0-3-2,2-2 0,1-4-3,4-3-3,2-2-5,3-4-3,4-4-6,2-6-7,3-5-8,3-7-8,1-4-1,-1-1 3,-1-2 3,-1-2 4,-2 0 5,-1 3 7,-2 3 7,-2 3 7,-3 5 13,-3 6 18,-2 8 18,-4 6 18,-2 5 3,0 2-11,-2 2-12,0 1-11,-1 3-7,-2 3-3,0 4-2,-1 1-3,0 2-2,2-1-1,2-1-2,2-1-2,4-5-6,8-11-9,6-9-12,7-9-9,2-10-4,-3-7 2,-3-8 2,-3-8 3,-3-3 2,-1 3 1,-2 4 0,-2 2 2,-2 5 1,-2 4 0,-3 5 2,0 5 1,-4 3 5,0 4 10,-3 3 9,-2 3 10,0 3 1,4 5-7,3 6-7,2 4-7,1 3-4,0-1-4,-2 1-2,0 0-3,-1 1 0,0 3 1,0 3 2,0 3 2,-1 0 0,0-2 0,-2-1 0,0-2 0,0-3 2,0 0 3,2 0 2,0-2 4,2-2 4,2-1 4,2-2 4,2-2 4,2-3 3,1-1 0,3-2 1,2-1 0,1-2-1,-1 3-1,1 2-2,0 2-1,-2 2-1,-1 2-2,-2 1 0,-2 3-1,-3 2-1,-3 3-2,-2 3-1,-4 3-2,-2 2-2,-3 1-1,-4 1-1,-2 1-2,-1 0-1,-1 0-1,0 0 0,1 1-2,-1-2-3,0-2-3,1-1-5,-1-3-4,-1 0-1,-1-1 1,-3 1 1,-1-1 1,0-2-7,2-3-19,4-4-17,3-4-17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1"/>
    </inkml:context>
    <inkml:brush xml:id="br0">
      <inkml:brushProperty name="width" value="0.04887" units="cm"/>
      <inkml:brushProperty name="height" value="0.04887" units="cm"/>
      <inkml:brushProperty name="color" value="#00BFF3"/>
    </inkml:brush>
  </inkml:definitions>
  <inkml:trace contextRef="#ctx0" brushRef="#br0">68959 48056 450,'-15'8'89,"1"1"-14,1 1-15,1 2-14,0 1-10,2 3-5,1 3-4,1 3-4,1 2-3,2 1 0,2 1-1,2 1 0,1 0-2,0 1-1,0-1-3,0 0-1,0-1-2,2-3-3,0-3-2,2-3-2,1-3-2,3-2 0,3-4-3,4-3 0,1-3 0,3-6 0,1-4 0,3-5 2,0-5-4,1-3-4,-1-5-6,0-3-6,-1-3-1,-3-3 1,-3-1 2,-2-2 2,-4 0 2,-1 2 4,-2 2 3,-2 1 4,-3 4 2,-4 4-1,-4 3 0,-4 5-1,-2 2-1,-1 4-2,-1 3-2,-1 3-2,-1 2-2,0 3-1,1 4-2,-1 2-1,2 3-4,3 4-6,3 2-6,2 3-7,2 0-3,0-3 1,0-3 0,1-2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6"/>
    </inkml:context>
    <inkml:brush xml:id="br0">
      <inkml:brushProperty name="width" value="0.03931" units="cm"/>
      <inkml:brushProperty name="height" value="0.03931" units="cm"/>
      <inkml:brushProperty name="color" value="#00BFF3"/>
    </inkml:brush>
  </inkml:definitions>
  <inkml:trace contextRef="#ctx0" brushRef="#br0">66376 20261 559,'-9'-13'39,"-2"8"3,-2 7 4,-1 6 5,-2 4-2,-2 1-4,0 1-5,-1 1-4,-3 3-7,-7 3-6,-5 5-7,-6 3-6,0 0-4,6-4-2,6-3-1,5-5-2,5-2-1,1-1-3,2-1-2,3 0-2,0-2-4,0-1-7,0-1-5,1 0-7,2-3-9,6-4-13,6-4-12,6-4-12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6"/>
    </inkml:context>
    <inkml:brush xml:id="br0">
      <inkml:brushProperty name="width" value="0.05195" units="cm"/>
      <inkml:brushProperty name="height" value="0.05195" units="cm"/>
      <inkml:brushProperty name="color" value="#00BFF3"/>
    </inkml:brush>
  </inkml:definitions>
  <inkml:trace contextRef="#ctx0" brushRef="#br0">67400 20500 423,'37'22'108,"-6"-3"-28,-4-3-29,-5-3-28,-3-1-16,-1 0-2,-1-1-3,-1 1-3,-1-1-3,-3 0-3,-1-2-2,-2 0-3,-2-1 2,-2 3 6,-3 2 5,0 1 6,-2 2 3,0-2 1,0-1 1,0-1 0,-2 1 4,0 3 6,-3 3 7,-2 4 7,0 1 1,0 4-4,2 3-3,1 3-5,0 2-4,0 2-4,0 2-5,0 3-4,0-1-4,0-1-1,0 0-2,0-1-1,1-2-4,1-4-8,0-2-6,2-3-8,0-3-6,0-1-5,0-3-7,0-1-5,-1-3-5,-1-3-5,0-3-5,-1-2-4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6"/>
    </inkml:context>
    <inkml:brush xml:id="br0">
      <inkml:brushProperty name="width" value="0.04572" units="cm"/>
      <inkml:brushProperty name="height" value="0.04572" units="cm"/>
      <inkml:brushProperty name="color" value="#00BFF3"/>
    </inkml:brush>
  </inkml:definitions>
  <inkml:trace contextRef="#ctx0" brushRef="#br0">65840 21437 481,'-15'-15'2,"4"2"6,3 2 6,3 3 4,2 3 10,2 8 13,2 6 13,2 7 13,1 6 0,0 7-12,-1 5-12,1 6-12,-1 5-8,-2 4-3,-2 4-5,-2 4-3,-1 0-3,-2-1-3,0-2-2,-1-2-3,-1-4-1,2-5-2,1-4-2,1-5-2,1-4 0,3-3 1,4-4 1,2-1 1,4-5 0,4-5-2,3-5-1,5-4-1,2-3-2,2 0-1,3 0-1,1 0-2,0 0 0,-1 0 0,-3 0 0,-1 0 1,-3 1-4,-2 2-5,-1 2-5,-2 1-7,-3 2-6,-1 0-8,-2 0-6,-2 0-8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7"/>
    </inkml:context>
    <inkml:brush xml:id="br0">
      <inkml:brushProperty name="width" value="0.04879" units="cm"/>
      <inkml:brushProperty name="height" value="0.04879" units="cm"/>
      <inkml:brushProperty name="color" value="#00BFF3"/>
    </inkml:brush>
  </inkml:definitions>
  <inkml:trace contextRef="#ctx0" brushRef="#br0">66772 21658 450,'-8'-8'0,"2"2"0,1 1 0,1 0 0,-2 1 0,-4 1 0,-4-1 0,-3 0 0,-2 0 0,4 2 0,3 0 0,3 2 0,1 3 12,0 6 22,0 5 22,1 7 24,0 5 3,2 4-13,2 6-15,2 5-13,2 0-10,2-4-6,2-4-5,2-4-5,1-3-4,3-3-5,2-3-4,2-3-3,0-3-4,3-4-3,0-5-3,1-2-3,1-6-3,1-6-3,1-6-2,1-5-4,-1-6-1,-3-3 0,-3-4 1,-3-4 1,-3-2-2,-2 0-1,-4-1-2,-2 1-1,-4 2-2,0 4-1,-3 4 0,-2 3 0,-1 4 0,-2 3 2,0 3 2,-1 3 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7"/>
    </inkml:context>
    <inkml:brush xml:id="br0">
      <inkml:brushProperty name="width" value="0.03606" units="cm"/>
      <inkml:brushProperty name="height" value="0.03606" units="cm"/>
      <inkml:brushProperty name="color" value="#00BFF3"/>
    </inkml:brush>
  </inkml:definitions>
  <inkml:trace contextRef="#ctx0" brushRef="#br0">67900 20948 610,'9'-7'38,"3"2"7,4 2 7,2 3 5,2 0-1,3 0-8,1 0-9,3 0-9,1 0-11,1 0-13,0 0-15,2 0-14,-1 0-6,-1 0 2,-3 0 3,-1 0 2,-4-1-5,-3-1-13,-4 0-13,-4-1-13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8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69165 20064 460,'-8'-8'-3,"0"0"8,0 1 8,1-1 8,-3 2 8,0 4 7,-3 4 7,-1 4 7,-2 4 1,0 3-7,1 5-6,-1 3-6,0 3-6,1-1-2,-1 1-4,0-1-3,2-1-3,3-1-2,3-3-4,2-1-2,5-2-9,6-1-14,6 0-15,6-2-14,4-3-5,2-6 3,4-6 3,3-6 4,0-3 3,-1-2 4,-3 0 4,-1-1 4,-3 1 2,-3 1 3,-3 2 3,-3 2 2,-2 2 6,-2 1 7,-2 0 9,-2 2 7,-4 2 10,-5 6 12,-4 4 11,-5 5 12,-2 3 2,3 2-6,1 0-6,2 1-7,2 0-6,2-1-6,2-1-6,3-1-6,1-1-6,3-3-7,4-1-8,2-2-7,3-3-5,1-4-4,3-4-3,2-4-3,-1-3-2,1-4 1,-2-2 1,-1-3 1,-2-1 0,-1-1 2,-2 1 0,-2-1 1,-2 1 2,-2 1 4,-3 1 2,0 1 4,-5 1 5,-2 2 11,-5 3 10,-4 1 10,2 2 0,9 4-6,6 3-8,9 2-8,3 2-5,-1 0-2,0 0-3,-2 0-3,-1 0 2,-2 1 3,-3 2 4,-1 0 4,-1 2 4,0 2 6,0 1 4,0 3 5,-1 1 4,-2 1 2,-2 1 2,-2 1 3,-1 1 0,0 0-3,0-1-1,0 1-3,2-3-7,4-3-12,4-4-14,4-4-12,2-4-6,0-3 0,-1-2 1,1-3 0,0-3 0,0-2 2,-1-2 0,1-1 1,-2-3 2,-2-2 2,-4-1 3,-2-2 2,-2-2 2,0 3 1,0 0 0,0 1 1,-2 1 1,-1 4 3,-2 3 3,-1 3 2,-2 1 2,0 2 2,0 1 1,1 0 2,2 2-3,10 1-5,6 0-7,9 2-5,2 0-2,-1 0 3,-3 0 4,-1 0 2,-2 1 5,-3 1 3,-1 3 5,-2 2 4,-2 2 3,0 2 2,-2 1 4,0 3 1,-3 1 2,-3 1-3,-2 1-1,-3 2-2,-2-2-2,0-1-4,0-3-3,0-1-4,2-1-4,1 0-4,2-1-5,2 1-3,4-3-8,7-5-9,7-4-10,8-5-9,1-4-2,-2 0 7,-1-1 6,-3-1 6,0 0 4,0 2-1,-1 2 0,1 2-1,-2 1 2,-1-2 0,-2 0 3,-3-1 1,-1-1 2,-2 2 4,-2 1 2,-2 1 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39"/>
    </inkml:context>
    <inkml:brush xml:id="br0">
      <inkml:brushProperty name="width" value="0.04284" units="cm"/>
      <inkml:brushProperty name="height" value="0.04284" units="cm"/>
      <inkml:brushProperty name="color" value="#00BFF3"/>
    </inkml:brush>
  </inkml:definitions>
  <inkml:trace contextRef="#ctx0" brushRef="#br0">72142 20054 513,'-8'-22'-29,"2"3"15,1 3 16,0 3 16,2 1 10,0 2 6,2 1 4,1 1 5,-2 5 5,0 11 3,-3 11 3,-2 11 4,0 7-4,0 4-11,2 4-11,1 4-12,-1 5-13,0 4-17,-1 5-15,-2 5-15,1-4-5,3-11 6,1-12 9,2-11 6,0-8-3,0 0-13,-2-1-12,0 0-13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4"/>
    </inkml:context>
    <inkml:brush xml:id="br0">
      <inkml:brushProperty name="width" value="0.03273" units="cm"/>
      <inkml:brushProperty name="height" value="0.03273" units="cm"/>
      <inkml:brushProperty name="color" value="#00BFF3"/>
    </inkml:brush>
  </inkml:definitions>
  <inkml:trace contextRef="#ctx0" brushRef="#br0">58750 26800 672,'30'0'82,"-3"0"-17,-4 0-16,-1 0-18,-1 0-8,2 2-1,4 0-2,3 2-1,3 0-6,3 1-10,2 1-10,4 1-10,-3 0-5,-8-2 1,-7-3 0,-8 0 0,-4-2-1,1 0-4,1 0-5,1 0-4,-1-2-2,-4 0-1,-5-3 0,-2-2-1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5"/>
    </inkml:context>
    <inkml:brush xml:id="br0">
      <inkml:brushProperty name="width" value="0.03668" units="cm"/>
      <inkml:brushProperty name="height" value="0.03668" units="cm"/>
      <inkml:brushProperty name="color" value="#00BFF3"/>
    </inkml:brush>
  </inkml:definitions>
  <inkml:trace contextRef="#ctx0" brushRef="#br0">59731 26115 599,'-14'-39'8,"5"19"17,3 17 18,4 18 16,2 9 3,0 2-11,0 3-12,0 1-12,0 4-5,0 3-2,0 4-2,0 4 0,0 5-9,0 5-16,0 7-15,0 6-16,0-2-6,0-7 2,0-8 4,0-8 3,0-7-1,0-8-5,0-6-3,0-6-4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5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62000 25796 541,'1'-20'40,"2"5"5,2 7 5,2 5 6,2 3-1,5 0-9,4 0-7,3 0-9,3 0-6,1 0-2,1 0-4,1 0-2,-1 0-5,0 0-5,-1 0-5,-1 0-6,-2 0-5,-3 0-7,-3 0-7,-3 0-6,-3 1-5,-4 2-6,-4 2-5,-4 1-4,-4 2 0,-4 2 8,-4 0 6,-3 1 9,-2 0 3,1-3 3,1-1 2,1-2 1,0-2 2,2 0 2,1-2 0,1 0 3,1-2 3,2 0 9,3-2 7,1 0 7,2-1 1,2 0-7,2 0-8,2 1-7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1"/>
    </inkml:context>
    <inkml:brush xml:id="br0">
      <inkml:brushProperty name="width" value="0.04496" units="cm"/>
      <inkml:brushProperty name="height" value="0.04496" units="cm"/>
      <inkml:brushProperty name="color" value="#00BFF3"/>
    </inkml:brush>
  </inkml:definitions>
  <inkml:trace contextRef="#ctx0" brushRef="#br0">69850 48366 489,'36'-7'42,"-8"2"-2,-6 2-2,-6 2-2,-5 2-3,-1 2-3,-1 2-3,0 2-3,-2 2-3,-1 3-5,0 3-4,-2 3-3,-1 3-4,-2 1-2,-2 3-4,-2 1-2,-1 1-1,0 1-2,0-1 0,1 1-1,-1-2 0,2-2 2,0-1 2,2-2 1,1-4 2,2-1 2,2-4 1,1-3 1,4-1 2,4 0 3,3 0 2,5 0 2,1-1 2,1 1 1,-1 0 2,1 0 2,-2 1-1,-3 1-3,-3 3-2,-3 2-4,-3 1-1,-2 1 0,-4 1 0,-2 1 0,-5 2-3,-2 3-5,-5 3-7,-4 3-5,-3 1-5,-3 0-3,-3 1-3,-3-1-3,-1 0-4,2-2-7,-1 0-5,3-1-6,0-2 1,4-5 6,3-3 9,3-4 6,2-3 2,1-1-5,0-1-4,2 0-5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6"/>
    </inkml:context>
    <inkml:brush xml:id="br0">
      <inkml:brushProperty name="width" value="0.04459" units="cm"/>
      <inkml:brushProperty name="height" value="0.04459" units="cm"/>
      <inkml:brushProperty name="color" value="#00BFF3"/>
    </inkml:brush>
  </inkml:definitions>
  <inkml:trace contextRef="#ctx0" brushRef="#br0">62228 26000 493,'-7'8'4,"0"0"10,2-1 10,1 1 8,0 1 4,2 2-3,0 1-3,2 3-2,-1 2-2,0 1-1,-2 3-1,0 1-1,-1 2-1,0 1-2,0 1-3,0 1-1,0 1-2,1 3-1,-1 1-2,0 2 0,0 1-2,2 1 0,0-1 1,2 0-1,0-1 0,2-2 1,0-1 0,2-3 1,1-3-4,1-3-9,3-5-7,2-3-9,1-4-2,0-2 4,-1-4 2,1-2 4,0-4-5,3 0-11,2-3-13,1-2-11,1-2-4,-1-4 5,0-2 5,-2-3 5,-2-2 4,-3-1 1,-3-1 3,-2-1 2,-3 1 3,0 3 6,-2 3 5,0 3 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6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62395 26859 469,'-39'0'30,"16"0"5,15 0 4,16 0 4,8 0-2,1 0-7,1 0-8,1 0-7,2 0-9,3-2-8,3 0-9,3-2-9,0 0-7,-1-2-6,-3 0-6,-1-1-7,-3 0-1,-1 0 3,-3 2 5,-1 1 3,-3 0 4,-3 0 7,-3 0 6,-2 0 6,-3-1 4,0 0 3,-2-1 3,0-1 2,-2 0 7,-2 2 13,-2 2 11,-2 2 13,0 2 4,0 4-2,2 2-2,1 3-4,0 3-3,0 0-7,0 1-6,0 1-7,0 2-3,0 1-3,0 3-1,0 1-2,1 2-3,0-1-2,2 0-3,1 1-2,0-2-1,0-1 2,0-3 0,0-1 2,2-5-9,7-7-21,6-6-20,6-7-20,1-7-5,0-4 10,-1-5 10,0-4 10,-3-3 8,-1 3 6,-3 2 5,-1 1 7,-2 3 4,-2 3 5,-2 3 5,-2 3 4,-3 4 12,-2 6 20,-4 6 20,-2 6 19,-2 4 4,2 1-12,1 3-12,0 2-12,1 2-7,0 2-5,0 4-3,1 3-3,-1 0-4,2-1-3,0-3-2,2-2-3,1-1-8,3-3-10,4-1-11,2-3-12,3-2-8,2-4-7,1-4-5,3-4-7,1-4-1,1 0 4,1-3 5,1-2 4,-2 0 4,-3 0 5,-4 2 4,-4 1 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7"/>
    </inkml:context>
    <inkml:brush xml:id="br0">
      <inkml:brushProperty name="width" value="0.04552" units="cm"/>
      <inkml:brushProperty name="height" value="0.04552" units="cm"/>
      <inkml:brushProperty name="color" value="#00BFF3"/>
    </inkml:brush>
  </inkml:definitions>
  <inkml:trace contextRef="#ctx0" brushRef="#br0">64902 26387 483,'5'-6'7,"-2"6"17,-6 4 14,-2 6 16,-3 3 3,0 3-10,0 3-10,1 3-10,-1 1-3,0 1 4,0-1 2,0 1 4,1 0-1,1 2-6,0 3-5,2 1-6,1 0-7,2-3-7,2-4-6,2-1-8,2-4-5,3-1-1,4-3-3,2-1-1,2-3-1,1-4 1,1-4 1,1-4 1,0-3-1,-3 0-4,-1-1-2,-2-2-4,-2 0-5,-1-1-6,-1-2-6,0 0-5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8"/>
    </inkml:context>
    <inkml:brush xml:id="br0">
      <inkml:brushProperty name="width" value="0.05175" units="cm"/>
      <inkml:brushProperty name="height" value="0.05175" units="cm"/>
      <inkml:brushProperty name="color" value="#00BFF3"/>
    </inkml:brush>
  </inkml:definitions>
  <inkml:trace contextRef="#ctx0" brushRef="#br0">65551 26431 425,'-32'54'140,"1"-4"-35,0-3-34,-1-2-35,3-5-21,4-4-8,3-5-8,4-5-8,5-7-10,3-11-13,4-9-14,4-9-12,5-9-2,6-5 8,5-7 10,7-5 8,3-2 6,-1 3 5,1 4 3,-1 2 5,-1 3 5,-1 5 3,-3 3 5,-1 5 5,-2 2 7,-2 4 12,-3 3 12,-1 2 11,-2 3 4,-2 2-4,-2 2-4,-2 2-4,-1 3-4,0 3-3,0 5-3,0 4-3,0 2-2,0 4-2,0 3-2,0 3-1,-1 0-3,0-3-5,-2-4-4,0-2-5,3-6-8,6-10-13,7-10-11,7-10-14,3-7-2,-1-3 6,-1-5 6,0-3 7,-2-1 5,1 1 2,-1 3 2,1 2 3,-2 1 2,-3 4 1,-3 3 1,-2 3 0,-4 4 13,-1 4 24,-2 6 24,-2 4 24,-2 5 6,-2 6-11,-2 4-12,-1 5-11,-1 2-8,2 1-6,2-1-5,2 0-6,1 1-3,0-1-3,0 0-3,0 1-1,0-2-4,0-1-2,0-3-4,0-1-3,3-5-6,6-7-9,5-6-10,7-8-10,1-7-2,-1-7 6,-3-9 5,-1-7 5,-1-4 4,0-2-1,-1-1 1,1 0 1,-2 1 2,-3 6 3,-2 4 4,-4 5 3,-2 4 5,0 3 7,-2 3 5,0 2 7,-3 4 3,-6 3 1,-4 2 0,-5 4 1,-1 3-4,5 4-7,3 4-9,4 3-7,4 2-6,6-1-6,4 0-5,5-2-6,2-1 0,-2-1 4,-3 0 5,-1-2 4,-2 2 4,-2 4 4,-2 3 3,-2 5 5,-2 2 3,-4 1 3,-2 1 4,-3 1 3,-2-2 1,2-2 0,1-2-1,0-4 0,3-2-1,5 1-2,2 0-3,5-1-2,3 0 0,2-1-1,2 0 1,1-2 0,1 0 0,0 0-1,-2-1 0,-1 1-2,-1 0 3,0 1 3,-2 2 3,-1 0 4,0 1 2,-2 1 0,-1 1-1,0 1 0,-2 0-2,-2-1-3,-2 0-4,-2-2-3,-2-1-6,-2 1-8,-2 0-6,-1-1-9,-5 0-6,-4 0-6,-5-2-7,-5-1-5,1-2 0,5-2 8,7-4 7,5-2 7,3-2 4,-2 0-1,0 0 0,-1 0-1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8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67914 26016 456,'9'-7'4,"1"2"7,3 2 7,2 2 7,0 3 7,1 4 7,0 4 7,-1 3 6,1 4 2,1 1-4,1 3-3,1 1-3,-1 3-6,-2 1-7,-4 3-8,-3 1-7,-4 4-7,-4 6-4,-6 6-6,-4 6-4,-5 2-2,-5-1 3,-5 0 2,-5-2 2,-1-3-9,0-4-20,1-5-21,1-6-19,4-4-9,5-7 4,7-5 4,5-6 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5:48"/>
    </inkml:context>
    <inkml:brush xml:id="br0">
      <inkml:brushProperty name="width" value="0.05225" units="cm"/>
      <inkml:brushProperty name="height" value="0.05225" units="cm"/>
      <inkml:brushProperty name="color" value="#00BFF3"/>
    </inkml:brush>
  </inkml:definitions>
  <inkml:trace contextRef="#ctx0" brushRef="#br0">68046 27627 421,'15'-6'46,"1"2"-7,0 4-6,-1 3-6,0 1-1,-1 3 4,-1 2 4,0 2 5,-3 1-1,-3 3-8,-2 2-6,-4 1-8,-2 3-6,-4 1-4,-2 3-5,-3 1-5,-3 1-3,-2-3 0,-1-1-2,-3-3 0,1-1 0,3-3-1,3-1 0,3-2 0,3-2 2,6 1 4,4 0 4,5 0 5,4-2 1,0-3 1,1-2 0,1-4 1,1 0 2,-1 0 5,1 2 4,0 0 5,-2 2 2,-3 2 0,-3 1-1,-2 3 0,-3 2-3,0 2-5,-2 1-4,0 3-5,-4 2-5,-6 5-3,-6 3-3,-5 5-3,-6 4-6,-5 6-7,-5 5-6,-4 7-7,-4 2-5,0-2-4,-2-2-4,0-2-3,2-6-4,8-8-3,6-10-3,7-7-2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11"/>
    </inkml:context>
    <inkml:brush xml:id="br0">
      <inkml:brushProperty name="width" value="0.05288" units="cm"/>
      <inkml:brushProperty name="height" value="0.05288" units="cm"/>
      <inkml:brushProperty name="color" value="#6ADCAB"/>
    </inkml:brush>
  </inkml:definitions>
  <inkml:trace contextRef="#ctx0" brushRef="#br0">16225 50722 416,'21'-42'42,"-3"11"-3,-5 11-4,-3 11-3,-3 7 3,-4 4 9,-3 4 9,-2 4 8,-2 2-1,0 1-12,0 1-11,1 2-12,-2 1-7,-2 7-4,-2 4-4,-2 4-2,0 3-3,1 1 0,0-1 0,2 0-1,0 1-1,-2 1-3,0 0-2,-1 2-3,0 1 0,0 0 0,2 2 2,1 0 2,0 0 0,2-3 1,1-4-1,0-2 0,0-2 0,0-1 1,-1-2-1,-1 1 0,-1-2 1,2 0-1,1 1-1,0-1 0,0 1 0,0 1-3,-1 1-1,-1 1-2,-1-1-1,0 0-1,0-1 0,0-1 0,0-1 0,1-1-1,-1-1 1,0-1-1,0-1 1,0 1 1,0-1 0,1 1 1,-1-1 0,0-1 0,0-1 0,0-1 0,0-2 1,1-3-1,-1-3 1,0-2 1,0-2 0,2 1 1,1 2 1,0 0 2,1 0 0,-2 1 3,0 0 0,-1 0 2,1-1 3,4-1 5,4 0 5,4-2 4,2-1 2,1-2-2,2-3-2,0 0-3,3-3-3,3-1-2,5 0-3,3-1-3,2-1-3,-1 2-1,-1 0-4,-1 2-1,-1 0-1,-1 0 2,-1 0 2,0 0 2,-1-1 1,2 0 0,3-2 1,2 0 1,0-1-1,0 0-1,1 0 0,-1 1-1,0-1 0,-1 2 0,-1 0 0,-1 2 0,0 0-1,-1 2 0,1 0-2,-1 2 0,1-1-1,-1 1 0,1 0 0,-1 0-1,0-1 1,-1 0 0,-1-2 1,0 0 0,-2-1 0,1 0 1,-1 0 0,1 0 0,-1 0 1,1 0 0,0 0 1,-1 0-1,1 0 1,-1 0 0,1 0 0,0 0-1,-1 0 1,1 0-1,-1 0 1,1 0 0,0 0-1,1 0 1,1 0-2,1 0 1,1 0-1,-1 0 0,1 0-1,-1 0 1,1 0-1,-1 0 1,1 0 0,-1 0 0,1-1 0,-1-2 0,1-2 0,-1-2 0,1 0 1,-1-1 0,1 0 1,-1 0 0,0 1 0,-1 0 1,-1 2-1,0 1-1,-2 0 1,-1 2 0,-1 0 0,-1 2 1,-1 0 0,-1 0 0,0 0 0,-2 0 0,0 0 0,0 0-1,-1 0 1,1 0-1,0 0 1,0 0 2,-1 0 0,1 0 3,-2-3 2,-2-6 2,-4-6 4,-2-5 3,-3-5 0,-1-1-3,0-3-2,-1-1-3,-2-3-4,0-4-5,-1-5-5,-2-2-5,0-4-3,-2-1-1,0 0-2,-1-1 0,0-1-1,1 0 2,0 0 1,2 0 2,-1-1 2,-2-2 1,-2-1 2,-1-3 1,-2-1 2,1-2 0,-1 0 1,0-1 1,1 3 2,1 7 2,1 6 3,0 8 2,2 4 0,1 3 0,0 3-3,2 3-1,1 3 0,0 1 1,2 3 1,1 1 1,0 2-4,0 1-9,0 0-9,0 2-9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12"/>
    </inkml:context>
    <inkml:brush xml:id="br0">
      <inkml:brushProperty name="width" value="0.04442" units="cm"/>
      <inkml:brushProperty name="height" value="0.04442" units="cm"/>
      <inkml:brushProperty name="color" value="#6ADCAB"/>
    </inkml:brush>
  </inkml:definitions>
  <inkml:trace contextRef="#ctx0" brushRef="#br0">19497 45550 495,'0'16'109,"0"-1"-24,0 1-24,0 0-25,0 0-12,0 1-2,0 1-3,0 1-1,0 1-1,0 1-3,0 1 0,0 1-2,-1 4-1,0 5 0,-2 6-1,0 6 0,-1 3 0,0 0-3,0 0-1,0 0-1,0-1-3,1 0-1,-1-2-1,0 0-1,0-2-2,2 0-2,0-1-2,2-1-1,0-1 0,2 0-2,0 0 1,2 0 0,0 1-1,1 0 1,2 2 0,0 1 0,1-1-1,0-2-1,0-2-1,-1-2-2,1-2-1,-2-1-2,-1-3 0,0-2-2,-2 0-1,0-1 0,-2 1-2,0-1-1,-2 0 0,0-1-2,-2-1-2,0-1-1,-1-2-1,0-3 1,0-3-1,0-3 1,0-2 1,0-2 5,0-2 5,1-2 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12"/>
    </inkml:context>
    <inkml:brush xml:id="br0">
      <inkml:brushProperty name="width" value="0.04151" units="cm"/>
      <inkml:brushProperty name="height" value="0.04151" units="cm"/>
      <inkml:brushProperty name="color" value="#6ADCAB"/>
    </inkml:brush>
  </inkml:definitions>
  <inkml:trace contextRef="#ctx0" brushRef="#br0">19059 50043 529,'-8'-8'3,"0"2"3,0 1 5,0 1 4,2 1 7,2 3 9,4 4 9,3 2 9,0 3 1,1 2-7,0 2-8,0 1-7,1 2-5,0 1-2,1 2-3,2 0-2,-1 1-2,-1 1-3,-1 1-3,0 1-2,-1 1-2,0 1 0,0 1 0,0 1 0,0-1-1,0-2-2,-1-1-1,1-2-1,0-2-1,0 1 0,0-1 0,0 1 0,1-4 0,2-7 1,1-6-1,3-8 2,3-6-1,2-5 2,3-7 1,3-5 0,2-5-1,3-1-5,1-2-5,2-2-6,1 0-5,-1 2-6,-1 1-8,-1 3-7,-3 3 1,-5 5 6,-5 5 8,-5 5 7,-2 3-2,0 1-11,0 0-10,0 2-10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21"/>
    </inkml:context>
    <inkml:brush xml:id="br0">
      <inkml:brushProperty name="width" value="0.02363" units="cm"/>
      <inkml:brushProperty name="height" value="0.02363" units="cm"/>
      <inkml:brushProperty name="color" value="#6ADCAB"/>
    </inkml:brush>
  </inkml:definitions>
  <inkml:trace contextRef="#ctx0" brushRef="#br0">18700 53780 930,'91'0'20,"-22"0"-4,-21 0-3,-21 0-5,-8-1-2,5 0-2,6-2-2,7 0-2,4-1 0,4 1-1,4-1-1,4 0-1,2 1 1,-1 1 0,1 0 0,0 2 0,-1 0 0,0 0 0,-2 0 0,0 0-1,0 0 0,3 2-2,3 0-2,4 1 0,-2 0-3,-5 0-1,-4-2-3,-6 0-2,-1-1-2,2 0-2,2 0-1,2 0-2,-4 0 0,-10 0 3,-9 0 3,-10 0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5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27800 17980 583,'24'0'110,"3"-2"-26,1 0-25,2-1-25,2-1-14,1 0-1,1 0-2,0 1-2,-1-1 0,-3 2-1,-5 0 1,-3 2 0,-6 2-16,-3 5-31,-6 5-31,-4 5-31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1"/>
    </inkml:context>
    <inkml:brush xml:id="br0">
      <inkml:brushProperty name="width" value="0.03944" units="cm"/>
      <inkml:brushProperty name="height" value="0.03944" units="cm"/>
      <inkml:brushProperty name="color" value="#00BFF3"/>
    </inkml:brush>
  </inkml:definitions>
  <inkml:trace contextRef="#ctx0" brushRef="#br0">70777 47962 557,'-6'-21'9,"2"5"17,4 5 17,3 5 17,2 2 5,5 2-8,4 0-7,3 2-9,5 0-7,5 0-7,5 0-9,5 0-7,2 0-10,0 2-9,0 0-11,0 2-11,-4-1-11,-8 1-14,-7 0-15,-8 0-13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22"/>
    </inkml:context>
    <inkml:brush xml:id="br0">
      <inkml:brushProperty name="width" value="0.03762" units="cm"/>
      <inkml:brushProperty name="height" value="0.03762" units="cm"/>
      <inkml:brushProperty name="color" value="#6ADCAB"/>
    </inkml:brush>
  </inkml:definitions>
  <inkml:trace contextRef="#ctx0" brushRef="#br0">26462 52105 584,'0'-13'51,"0"6"1,0 6 2,0 6 1,-2 5-4,-2 3-9,-4 5-9,-2 4-11,-3 4-5,-3 8-3,-3 7-2,-3 6-4,-1 1-4,1-6-5,1-6-5,1-5-6,1-5-4,1 0-3,0-1-3,2-1-2,2-2-2,3-5-1,3-3-1,2-4-1,5-7-4,6-10-7,6-10-7,6-9-7,0-3 2,-1 3 12,-4 5 11,-3 3 12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22"/>
    </inkml:context>
    <inkml:brush xml:id="br0">
      <inkml:brushProperty name="width" value="0.04001" units="cm"/>
      <inkml:brushProperty name="height" value="0.04001" units="cm"/>
      <inkml:brushProperty name="color" value="#6ADCAB"/>
    </inkml:brush>
  </inkml:definitions>
  <inkml:trace contextRef="#ctx0" brushRef="#br0">26750 52200 549,'9'-34'27,"1"10"11,3 9 10,2 10 11,0 7 1,-1 4-10,-1 4-11,0 3-9,-2 4-8,1 1-2,0 3-3,0 2-4,-1 0-2,-1 1-3,0-1-3,-2 0-2,-1 0-3,-1-1 0,0-1 0,-1 0-1,-1-4-1,1-1-2,1-4-1,2-3-2,2-4-1,4-8 1,3-6-1,5-7 1,1-6 2,1-5 3,-1-5 3,1-5 3,-1-2 2,-2-2 0,0-1 1,0 0-1,-3 2 0,-1 4-1,-2 5-2,-2 5-2,-3 4-3,-1 3-6,-2 3-6,-2 3-5,-2 5-11,-1 8-15,0 8-16,-1 7-14,-1 4-2,0-2 14,0-3 13,0-1 13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23"/>
    </inkml:context>
    <inkml:brush xml:id="br0">
      <inkml:brushProperty name="width" value="0.04956" units="cm"/>
      <inkml:brushProperty name="height" value="0.04956" units="cm"/>
      <inkml:brushProperty name="color" value="#6ADCAB"/>
    </inkml:brush>
  </inkml:definitions>
  <inkml:trace contextRef="#ctx0" brushRef="#br0">28624 52294 443,'14'-22'13,"-1"3"2,-2 3 2,-2 3 1,-1 1 2,-1 0-1,1 1-1,0-1-1,-1 1-1,-2 0-2,-2 2-2,-2 1-2,-3 1 0,-4 4 1,-4 3 1,-4 2 0,-3 5 1,-3 6-2,-3 5-2,-3 7-2,-1 2-1,1 2 1,1 1 0,2 1 1,0-1 0,4-2 0,3-1-1,3-3 1,2-2 0,1-1-2,0-3 1,2-1-1,3-3-4,6-2-5,6-4-5,6-3-7,4-3-3,3-6-1,3-4-3,3-5-1,1-4-1,1-1 0,-1-3 2,0-1 1,0-1 1,-3 3 4,-1 1 3,-3 3 3,-2 1 4,-3 4 4,-2 3 4,-4 3 5,-2 2 7,-2 6 10,-3 2 11,0 5 10,-2 2 0,2 2-13,0 0-11,2 1-13,1-2-8,3-3-3,3-4-3,4-4-3,1-3-3,1-2-4,1-2-3,1-1-4,0-3 0,-3 0 0,-1-2 2,-2 1 1,-1-3 3,1 0 3,1-1 4,2-1 4,-4 2 12,-7 8 21,-6 7 21,-8 6 22,-2 5 3,3 1-14,1 3-12,2 2-15,1-1-8,0 0-4,0 0-3,0-2-4,2-1-5,2-1-10,4-1-7,2 0-9,3-4-5,2-5 0,2-4-2,1-6 0,2-4-1,1-5 0,2-5 1,0-5 0,-1-3 2,-1-3 1,-3-1 2,-1-2 3,-2 0 2,0 1 4,-2 3 3,-1 2 4,-1 2 3,-2 5 5,-2 3 3,-2 5 5,1 4 6,4 6 12,4 6 10,3 6 12,2 2-1,-2 1-10,-3 0-11,-1 0-10,-1 1-7,0 3-3,0 3-3,0 3-2,-2 2-2,-1-1 0,-2 0 0,-2 1 1,-2-1-4,-2 1-5,-2-1-6,-1 1-6,-3-2-5,0-2-2,-1-1-4,-1-2-3,1-6 0,8-7 1,4-8 1,8-7 2,2-4 5,3 2 5,1 3 6,3 1 7,1 1 3,-1 0-1,1 0 1,-1 1-2,0-1 1,-1 2 1,0 1 0,-2 0 1,-1 2-6,-1 0-10,-1 2-11,0 0-10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23"/>
    </inkml:context>
    <inkml:brush xml:id="br0">
      <inkml:brushProperty name="width" value="0.0516" units="cm"/>
      <inkml:brushProperty name="height" value="0.0516" units="cm"/>
      <inkml:brushProperty name="color" value="#6ADCAB"/>
    </inkml:brush>
  </inkml:definitions>
  <inkml:trace contextRef="#ctx0" brushRef="#br0">32397 51501 426,'0'-36'15,"0"7"-3,0 7-3,0 7-3,0 6 9,0 6 23,0 6 22,0 6 21,-1 7 5,0 9-14,-2 9-15,0 8-13,-2 7-12,0 4-8,-1 4-9,-1 4-9,0 1-5,2 1 0,2-1-2,2 1-2,1 3-6,0 5-12,0 6-14,0 7-12,0-5-3,0-12 4,0-12 6,0-14 5,0-7-1,0-3-9,0-3-8,0-3-8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6:25"/>
    </inkml:context>
    <inkml:brush xml:id="br0">
      <inkml:brushProperty name="width" value="0.05936" units="cm"/>
      <inkml:brushProperty name="height" value="0.05936" units="cm"/>
      <inkml:brushProperty name="color" value="#6ADCAB"/>
    </inkml:brush>
  </inkml:definitions>
  <inkml:trace contextRef="#ctx0" brushRef="#br0">21416 45282 370,'0'-15'3,"0"2"5,0 3 6,0 1 5,0 3 6,2 4 4,0 4 5,1 4 4,1 3 1,0 3-4,0 4-5,0 2-4,-1 3-4,0 5-2,-2 3-2,0 4-2,-1 3-5,0 0-6,0 2-7,0 1-6,-1-1-3,-2-2-2,-2-2-1,-2-1-1,0-5-2,1-4-5,0-5-5,2-4-4,0-8-3,2-9-2,0-8-2,2-9-2,0-6 2,2-1 8,0-2 7,2-2 7,0 0 7,0 3 4,-1 3 4,1 3 5,0 3 6,0 2 5,0 4 5,0 3 7,1 2 2,0 0 0,1 2 2,2 1-1,0 0-1,3 2-4,2 0-4,2 2-3,1 0-4,1 0-3,1 0-4,1 0-3,0 0-3,-1 2-3,-1 0-4,0 2-3,-2 0-4,-1 1-5,-1 2-5,-1 0-5,-1-1-3,0-2-4,-2-4-2,0-2-2,-2-5 1,-1-4 9,-1-5 7,0-5 7,-1-2 6,0 1 1,0 1 3,0 1 2,-1 1 2,-1 3 1,0 1 3,-1 3 1,-1 2 11,0 6 18,0 4 19,0 6 19,-1 3 2,-1 3-14,0 3-15,-1 4-13,-1 3-8,0 6-4,0 6-3,0 7-3,1 0-5,2-4-8,2-4-7,2-4-7,2-4-4,4-5 2,2-4 2,3-6 0,1-4 2,-1-2 2,0-4 0,-2-2 2,0-3-3,0-2-5,-1-2-7,1-2-5,2-4-1,3-7 1,5-7 2,3-6 3,1-3 2,-5 3 5,-3 4 3,-4 2 5,-4 3 2,-1 3 2,-2 3 3,-2 3 2,-3 2 10,-2 4 19,-3 3 19,-4 3 18,0 3 4,0 6-13,2 4-13,1 5-12,0 4-9,0 3-3,0 3-3,0 3-4,1 1-2,0 1 0,2-1 0,0 1-1,2-2-1,0-2-1,2-1-3,0-3-2,2-2-3,2-2-4,1-4-5,3-3-5,2-3-2,2-4-1,1-4-1,3-4-1,1-5-1,3-7-4,1-7-4,3-7-4,-1-4 1,-1-2 2,-3-2 2,-1-2 4,-2 0 3,-3 6 4,-1 2 5,-2 5 4,-3 3 3,-1 5 2,-2 3 2,-2 5 1,-2 1 8,0 0 11,-2 0 11,0 1 12,-1 2 5,0 6-3,0 6-3,0 6-2,0 8-5,0 11-5,0 10-5,0 12-6,0 3-4,2-1-2,0-2-2,2-2-2,-1 2-8,2 7-12,-2 8-13,1 6-13,0-4-3,0-13 6,0-14 7,0-14 6,0-7-8,0-1-20,0-1-20,0 0-21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06"/>
    </inkml:context>
    <inkml:brush xml:id="br0">
      <inkml:brushProperty name="width" value="0.03426" units="cm"/>
      <inkml:brushProperty name="height" value="0.03426" units="cm"/>
      <inkml:brushProperty name="color" value="#6ADCAB"/>
    </inkml:brush>
  </inkml:definitions>
  <inkml:trace contextRef="#ctx0" brushRef="#br0">26914 55600 642,'-42'22'81,"10"-3"-15,10-3-14,9-3-14,6 0-10,0 1-5,2 3-4,1 2-4,0 2-3,0 5-2,0 3-3,0 4-2,1 1-4,2 0-6,2-1-7,2-1-6,3-3-3,4-4-2,3-3 0,5-5-2,3-3-1,3-4-1,2-4-2,4-4-2,-2-4 0,-5 0 2,-6-3 0,-7-2 3,-2 0 0,0 0 2,0 2 1,0 1 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07"/>
    </inkml:context>
    <inkml:brush xml:id="br0">
      <inkml:brushProperty name="width" value="0.02877" units="cm"/>
      <inkml:brushProperty name="height" value="0.02877" units="cm"/>
      <inkml:brushProperty name="color" value="#6ADCAB"/>
    </inkml:brush>
  </inkml:definitions>
  <inkml:trace contextRef="#ctx0" brushRef="#br0">28150 55631 764,'1'-14'61,"4"5"-13,2 3-12,3 4-14,3 2-6,2 0-2,1 0 0,3 0 0,0 0-5,-1 2-8,-1 0-6,-1 2-8,-1 0-7,-3 3-5,-1 2-5,-2 2-6,-2 0 0,0 1 3,-2-1 4,0 1 4,-3-1 2,-3-3 2,-2-1 1,-3-2 2,-2-1 1,0 0 3,0 0 1,0 0 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07"/>
    </inkml:context>
    <inkml:brush xml:id="br0">
      <inkml:brushProperty name="width" value="0.03803" units="cm"/>
      <inkml:brushProperty name="height" value="0.03803" units="cm"/>
      <inkml:brushProperty name="color" value="#6ADCAB"/>
    </inkml:brush>
  </inkml:definitions>
  <inkml:trace contextRef="#ctx0" brushRef="#br0">28054 56150 578,'-16'0'0,"2"2"0,1 0 0,1 2 0,0 0 1,2 0 4,1-1 2,1 1 3,0 0 3,0 0 2,0 0 1,0 0 3,0 0 2,1 0 1,-1 0 2,0 0 1,0 1 0,2 3 0,1 4-1,0 2-1,2 3-1,1 3-2,0 3-2,2 3-1,-1 2-3,-1 1-1,0 0-2,-1 2-2,-1-1-2,2-3-2,0-3-3,2-3-2,3-6-5,6-10-9,5-10-10,7-10-8,2-7-6,-1-5-3,-1-5-3,-1-4-3,-1-1 3,-3 3 9,-1 5 9,-2 4 8,-3 3 10,-1 4 9,-2 5 9,-2 3 10,-2 6 9,0 8 9,-2 8 9,0 7 8,-1 5-1,0-1-12,0 1-12,0-1-13,-1-1-6,0-1-1,-2-2 1,0-3-1,-3-5-14,-2-10-27,-3-10-27,-3-9-28,-1-5-4,4 3 18,3 1 17,3 3 17,1 0 16,0 2 13,0 1 15,0 1 12,1 3 11,0 8 7,2 6 6,0 8 7,1 3-1,-2 3-8,0 1-10,-2 3-7,1-1-8,0-1-5,2-3-5,1-1-5,1-3-6,3-4-6,4-5-6,2-3-6,3-5-4,3-5-3,3-7-1,4-6-3,0-3 1,1-1 1,-1-1 1,0 0 2,0 0 4,-3 5 4,-1 3 5,-2 4 6,-3 3 6,-3 3 7,-3 1 9,-2 2 7,-3 3 8,-2 2 8,-2 3 9,-2 4 7,-1 1 0,0 1-6,0 2-6,0 0-7,0 1-7,-2 1-8,0 2-8,-1 0-8,-1 1-3,2-1 1,1 1 2,0 0 1,2-1-1,0-1-4,2-1-4,0-1-5,2-3-9,0-4-16,2-6-16,0-4-16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07"/>
    </inkml:context>
    <inkml:brush xml:id="br0">
      <inkml:brushProperty name="width" value="0.03839" units="cm"/>
      <inkml:brushProperty name="height" value="0.03839" units="cm"/>
      <inkml:brushProperty name="color" value="#6ADCAB"/>
    </inkml:brush>
  </inkml:definitions>
  <inkml:trace contextRef="#ctx0" brushRef="#br0">29400 55439 573,'9'-5'75,"1"6"-9,3 6-9,2 6-11,1 3-7,1 1-5,1 1-6,1 1-5,1 1-4,1 1-4,1 1-2,1 1-4,0 0-7,-1 1-11,-1-1-11,-1 0-12,-1-1-7,-3-3-2,-1-3-3,-2-2-1,-2-3-2,-1-1 0,-1-1-1,0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08"/>
    </inkml:context>
    <inkml:brush xml:id="br0">
      <inkml:brushProperty name="width" value="0.03927" units="cm"/>
      <inkml:brushProperty name="height" value="0.03927" units="cm"/>
      <inkml:brushProperty name="color" value="#6ADCAB"/>
    </inkml:brush>
  </inkml:definitions>
  <inkml:trace contextRef="#ctx0" brushRef="#br0">29527 56495 560,'-19'1'6,"8"0"12,10 2 12,8 0 12,6 0 3,1 0-9,3-2-7,2 0-8,-1 0-5,-1 2-1,-3 2-3,-1 1-2,-3 3 1,-2 2 0,-4 2 3,-2 1 1,-4 3 0,0 3 0,-3 3-1,-2 3-2,-1 0 0,-2-1-1,0-3 0,-1-1-1,0-3-4,0-1-4,2-2-4,1-3-6,0-6-8,0-14-14,0-12-13,1-12-13,0-7-4,4 1 5,2 2 5,4 0 4,1 4 5,0 4 5,-1 5 5,1 5 5,-1 5 17,-4 8 30,-2 7 29,-3 6 29,-3 5 6,0 5-18,-2 3-19,1 5-18,-2 1-14,2 1-10,1-1-9,0 0-11,2-2-7,1-5-4,0-5-6,2-4-4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2"/>
    </inkml:context>
    <inkml:brush xml:id="br0">
      <inkml:brushProperty name="width" value="0.04874" units="cm"/>
      <inkml:brushProperty name="height" value="0.04874" units="cm"/>
      <inkml:brushProperty name="color" value="#00BFF3"/>
    </inkml:brush>
  </inkml:definitions>
  <inkml:trace contextRef="#ctx0" brushRef="#br0">75220 47683 451,'-11'-6'11,"8"4"22,9 4 21,10 4 23,6 3 3,8 1-12,7 3-15,7 2-13,4 0-9,1 1-7,3 0-6,2-1-5,-1 0-4,-4-2-2,-4-3-2,-4-1-1,-4 0-1,-6 2 0,-4 1 0,-4 3 0,-6 0 0,-3-1-1,-4-1 0,-5 0-1,-2-1 0,-4-1-1,-2 1 0,-3 0 0,-5 0-3,-6 3-1,-5 2-3,-7 1-3,-3 2-1,-4 1-2,-3 1-2,-2 1-2,-3 2-1,-1 1-2,0 3-1,-1 1-1,0 1-4,3-2-6,4 0-7,2-1-5,5-3-4,7-5-1,7-5-2,7-4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09"/>
    </inkml:context>
    <inkml:brush xml:id="br0">
      <inkml:brushProperty name="width" value="0.04628" units="cm"/>
      <inkml:brushProperty name="height" value="0.04628" units="cm"/>
      <inkml:brushProperty name="color" value="#6ADCAB"/>
    </inkml:brush>
  </inkml:definitions>
  <inkml:trace contextRef="#ctx0" brushRef="#br0">30494 55502 475,'7'-8'0,"1"0"0,0 1 0,0-1 0,0 0 4,1 0 9,2 0 8,0 1 8,1-1 5,1 2 2,1 0 2,2 2 1,-1 1-4,-1 2-12,-1 2-11,0 2-11,-2 2-8,-1 2-6,-1 1-4,0 3-6,-3 2-1,-1 0 2,-2 1 2,-2 1 3,-2 1-2,-4-1-4,-2 1-6,-3 0-5,-2-2 0,0-3 5,1-3 6,-1-2 4,0-3 6,0 1 4,1 0 4,-1 0 6,0 0 5,1 0 6,-1 0 7,0 0 5,1 0 6,0 2 2,2 0 2,1 1 3,0 2 2,2 2 2,1 2 1,0 1 1,1 2-1,1 1-5,-1 2-6,0 0-4,0 1-4,2 2-3,0 3-2,2 1-3,-1 0-2,0-5 0,-2-3-2,0-4-1,1-7-11,4-7-21,4-7-19,4-9-21,2-5-7,1-3 7,1-3 6,2-3 7,-1 1 8,-1 4 9,-1 3 9,-1 5 10,-1 2 5,0 4 1,-2 3 2,-1 2 2,0 5 9,-2 4 16,-1 5 17,0 6 15,-2 3 3,0 1-11,-2 3-10,0 1-10,-2 1-9,-2-1-5,-2-1-5,-2-1-5,-1-2-6,0-3-7,1-3-6,-1-2-8,0-5-3,2-2-2,1-6-1,0-2-1,2-6-1,0-4 1,2-5 0,1-5 1,0-1 2,1 1 4,2 3 5,0 2 5,2 1 4,0 2 1,1 3 3,2 1 2,0 2 3,-1 2 3,1 3 3,0 1 3,-1 1 2,0 0 1,-2 0 1,0 0 1,-2 2 1,1 2-1,0 3-1,0 4 0,-1 1-4,0 0-5,-2-1-6,0 1-7,-2-1-3,0 0 0,-2-2-1,0 0 0,-1-2 5,0-3 15,0 0 13,1-3 15,1-1 5,7 0-1,6 0-2,6 0 0,2 0-5,1 0-5,-1 0-7,1 0-6,0 0-3,-1-2-3,1 0-1,-1-1-3,0-1-2,-1-2-3,-1 0-5,0-1-2,-3 0-6,-3 0-5,-3 2-5,-2 1-6,-3 0-3,-1 0-1,0 0 0,-1 1 0,-3-2 3,0 0 8,-3-2 5,-2 1 8,-1-2 4,0 0 2,1 0 2,-1 1 1,0 0 3,2 2 5,1 2 5,0 2 4,2 3 9,0 2 14,2 4 15,0 2 14,1 4 1,-2 4-10,0 3-10,-1 5-11,-1 1-8,0 2-5,0 1-6,0 1-4,-2 1-3,-2 3-2,-3 1 0,-3 2-1,-3 2-7,-1 2-10,-3 3-12,-1 1-11,-2 0-7,1 0-3,-1-2-3,1 0-4,1-5 0,5-8 4,3-7 3,4-8 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09"/>
    </inkml:context>
    <inkml:brush xml:id="br0">
      <inkml:brushProperty name="width" value="0.02948" units="cm"/>
      <inkml:brushProperty name="height" value="0.02948" units="cm"/>
      <inkml:brushProperty name="color" value="#6ADCAB"/>
    </inkml:brush>
  </inkml:definitions>
  <inkml:trace contextRef="#ctx0" brushRef="#br0">31850 56400 746,'30'0'7,"-4"2"16,-2 0 15,-3 2 15,-2 1 1,-3 3-14,-1 3-14,-2 4-14,-1 1-13,1 3-13,1 1-15,1 3-12,-1-1-4,-4-1 5,-4-3 7,-4-1 6,-2-3 2,0-1-2,0-2-2,0-2-1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09"/>
    </inkml:context>
    <inkml:brush xml:id="br0">
      <inkml:brushProperty name="width" value="0.02714" units="cm"/>
      <inkml:brushProperty name="height" value="0.02714" units="cm"/>
      <inkml:brushProperty name="color" value="#6ADCAB"/>
    </inkml:brush>
  </inkml:definitions>
  <inkml:trace contextRef="#ctx0" brushRef="#br0">31800 56800 810,'35'36'104,"-8"-6"-41,-8-6-40,-7-5-42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10"/>
    </inkml:context>
    <inkml:brush xml:id="br0">
      <inkml:brushProperty name="width" value="0.04195" units="cm"/>
      <inkml:brushProperty name="height" value="0.04195" units="cm"/>
      <inkml:brushProperty name="color" value="#6ADCAB"/>
    </inkml:brush>
  </inkml:definitions>
  <inkml:trace contextRef="#ctx0" brushRef="#br0">33200 55516 524,'17'-7'4,"1"2"10,3 2 8,1 2 9,0 2 4,-3 2-1,-3 2-1,-2 2-1,-2 1-1,3 3 0,2 2-1,1 2-1,2 0-2,-1 3-2,1 0-3,0 1-3,-2 1-3,-1 1-2,-3 1-3,-1 1-2,-2 0-3,-2 1-6,-3-1-3,0 1-5,-4 1-2,-3 4 2,-2 4 1,-3 5 2,-7 4-8,-8 7-16,-9 8-15,-8 6-16,-1-3-7,7-11 4,9-12 2,7-11 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13"/>
    </inkml:context>
    <inkml:brush xml:id="br0">
      <inkml:brushProperty name="width" value="0.02205" units="cm"/>
      <inkml:brushProperty name="height" value="0.02205" units="cm"/>
      <inkml:brushProperty name="color" value="#F2395B"/>
    </inkml:brush>
  </inkml:definitions>
  <inkml:trace contextRef="#ctx0" brushRef="#br0">72006 20522 997,'-11'-22'0,"-6"1"1,-5 3 0,-6 2-1,0 2-5,5 6-12,7 5-14,5 5-12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18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40406 58281 586,'-21'0'0,"3"0"0,4 0 0,5 0 0,1-1 4,2 0 8,1-2 8,0 0 8,3 0 4,4 0 1,4 2 0,4 0 0,1 1-1,1 0-5,0 0-5,0 0-4,0 0-3,-1 0-2,1 0 0,0 0-2,0 0-2,-1 0 0,1 0-2,0 0-1,0 0-1,-1 0-2,1 0-1,0 0-1,0 0-1,1 0 1,2 0 0,0 0 1,1 0 0,1 0 0,1 0 1,1 0-1,2 0 0,1 0-1,3 0 0,1 0-1,3 0-1,1 0 0,2 0 1,3 0-1,-1 0 0,0 0 0,-1 0-1,-1 0 1,-2 0 0,-3 0 0,-3 0 0,-3 0 0,0 0 0,5 0 0,3 0 1,5 0-1,-1 0 1,-2 0 0,-3 0 0,-3 0 0,-1 0 1,1 0 0,1 0 2,1 0 0,1 0 1,1 0-1,1 0 0,1 0-2,1 0 1,0 0-1,2 0 0,1 0-1,1 0 1,1 0-2,0 0 0,2 0-1,1 0 0,2 0 0,2 0 1,2 0 0,2 0 0,-1 0-2,0 0 0,0 0-2,0 0 0,2 0 0,0 0 0,2 0 1,0 0 1,1-2 0,2 0-1,0-1 2,0-1-1,-2 2 3,-2 0 0,-2 2 3,-1 0-1,2 2 0,1 0-1,0 2 0,1-1-1,2 1 0,0 0 0,2 0 0,-1-1 0,-1 0-1,0-2-1,-2 0 0,0-1 0,0 2 1,0 0-1,0 2 0,1-1 1,0 1-2,1 0-1,2 0 0,-1-1-1,-1 0 0,0-2 0,-2 0 1,1-1 0,2 0 1,2 0 1,2 0 1,0 0 1,1 0-1,0 0 1,0 0 0,0 0 0,0 0 0,-1 0 0,1 0-1,1 0 1,3 0-1,4 0 0,2 0 1,1 0-1,-1 0 0,-1 0 0,-1 0-1,0 0 1,1 0 0,1 0 0,2 0 1,0 0-1,2 0 0,3 0 1,1 0-1,2 0 0,-1 0 1,1 0-1,-1 0-1,1 0 1,1 0 0,1 0 0,0 0 0,3 0 1,3 0-1,2 0 1,4 0 0,1 0 0,0 0 0,0 0-1,0 0 0,1 0-1,0 2 0,2 0-2,0 2 0,1-1 0,0 1-2,0 0 0,0 0-1,0-1-1,0 0 0,0-2-1,0 0 0,0-1 0,0 0 0,0 0 1,0 0-1,1 0 0,0 0 0,1 0 0,2 0-1,-1-1 0,0 0 1,-2-2-1,0 0 0,-2 0 0,0 0-1,-2 2-1,0 0 0,-1 1-1,0-2 0,0 0 1,0-1 0,-1-1 0,-2 0 1,-2 0-1,-1 0 1,-3 0 0,0 0-1,-1 0 0,-1 1 0,-4-1 1,-6 0 1,-5 0 0,-6 0 2,-8 0 1,-10 0 2,-10 0 1,-9 1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19"/>
    </inkml:context>
    <inkml:brush xml:id="br0">
      <inkml:brushProperty name="width" value="0.03543" units="cm"/>
      <inkml:brushProperty name="height" value="0.03543" units="cm"/>
      <inkml:brushProperty name="color" value="#F2395B"/>
    </inkml:brush>
  </inkml:definitions>
  <inkml:trace contextRef="#ctx0" brushRef="#br0">50279 56400 620,'-8'23'126,"2"-1"-29,1-1-30,1-1-29,0-1-17,0-1-5,0-1-6,0-1-6,1 3-7,1 5-10,0 6-10,2 7-10,0 0-7,0-2-6,0-4-5,0-2-6,-1-4 2,0-5 7,-2-5 8,0-4 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0"/>
    </inkml:context>
    <inkml:brush xml:id="br0">
      <inkml:brushProperty name="width" value="0.03314" units="cm"/>
      <inkml:brushProperty name="height" value="0.03314" units="cm"/>
      <inkml:brushProperty name="color" value="#F2395B"/>
    </inkml:brush>
  </inkml:definitions>
  <inkml:trace contextRef="#ctx0" brushRef="#br0">49374 58675 663,'0'-22'31,"-2"3"-2,0 3 0,-1 3-1,-2 2-2,0 2-3,-2 2-4,0 2-3,-1 1-3,1 1-4,-1-1-3,0 0-3,0 0-2,-2 2-1,0 0-1,-1 2 0,-2 0 0,0 2 1,-1 0 2,-1 2 1,1 0 2,1 3 1,2 2 1,3 2 1,1 1 1,2-1-1,2 1 1,2 0-1,1 0-1,2 1 1,0 1-1,2 2-1,1-1 0,3 1-2,3-1-2,4 1-1,0-1 0,-1-1-2,-1-1 1,-1 0-1,-1-1 0,-2 1 1,-2 1 1,-2 1 0,-4 0-2,-2-1-4,-5 0-4,-4-2-4,-3-1-2,-2-1 0,-1 0-1,-2-2 1,-1-1 0,0-2 2,2-3 0,1 0 3,1-4 1,1-2 2,1-4 3,1-2 2,2-3 1,4-1-1,4-3-1,4-1-1,4-2 3,6 1 5,4-1 7,5 1 6,3 0-1,2 2-6,3 3-6,1 1-6,1 3-7,0 2-5,1 4-7,-1 3-5,-3 1-1,-6 0 1,-5 0 2,-6 0 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0"/>
    </inkml:context>
    <inkml:brush xml:id="br0">
      <inkml:brushProperty name="width" value="0.0292" units="cm"/>
      <inkml:brushProperty name="height" value="0.0292" units="cm"/>
      <inkml:brushProperty name="color" value="#F2395B"/>
    </inkml:brush>
  </inkml:definitions>
  <inkml:trace contextRef="#ctx0" brushRef="#br0">50680 59250 753,'-7'8'2,"1"0"6,1-1 4,1 1 5,0 0 5,2 2 7,0 0 5,2 1 7,1 1-3,2-1-11,2 1-13,1 0-11,2-1-12,-1-1-11,1-1-12,0 0-10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0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51150 58997 618,'36'-21'33,"-8"7"-2,-6 5 0,-6 6-1,-5 4 0,-1 4 1,-1 2 3,0 3 1,-2 4-2,-1 1-5,0 5-6,-2 2-6,-2 1-4,-4 1-3,-4-1-4,-3 0-4,-3 0-2,0-3-2,0-1-4,1-3-1,4-3-6,11-6-8,12-6-8,10-6-7,7-4-5,6-2-2,4-1 0,6-3-2,-2 1 2,-8 1 4,-8 2 5,-7 2 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3"/>
    </inkml:context>
    <inkml:brush xml:id="br0">
      <inkml:brushProperty name="width" value="0.04739" units="cm"/>
      <inkml:brushProperty name="height" value="0.04739" units="cm"/>
      <inkml:brushProperty name="color" value="#00BFF3"/>
    </inkml:brush>
  </inkml:definitions>
  <inkml:trace contextRef="#ctx0" brushRef="#br0">79250 47567 464,'0'-28'33,"0"5"-5,0 7-3,0 5-6,1 6 3,4 6 9,2 6 9,3 6 8,1 4 2,-3 3-4,-1 3-5,-2 3-6,-2 1-3,0 2-6,-2 1-5,0 1-4,-3 0-5,0 2-5,-3 1-5,-2 1-4,0-1-7,1-2-9,0-2-7,2-1-9,0-3-8,0-1-9,0-3-10,1-1-9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1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61995 56415 555,'1'-28'1,"2"5"1,2 7 2,2 5 1,0 5 9,-1 6 19,-1 4 17,0 6 18,-2 4 3,-2 5-12,-2 5-11,-2 5-13,-2 2-9,0 2-8,-1 1-9,-1 1-8,-1 1-6,0 4-6,0 2-5,0 4-5,1 0-6,-1-2-10,0-2-8,0-2-9,1-5-2,1-8 1,0-7 2,2-8 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1"/>
    </inkml:context>
    <inkml:brush xml:id="br0">
      <inkml:brushProperty name="width" value="0.03023" units="cm"/>
      <inkml:brushProperty name="height" value="0.03023" units="cm"/>
      <inkml:brushProperty name="color" value="#F2395B"/>
    </inkml:brush>
  </inkml:definitions>
  <inkml:trace contextRef="#ctx0" brushRef="#br0">61745 58700 727,'-1'29'3,"0"-3"13,-2-5 13,0-3 12,-2-3 5,0 1-6,-1 0-5,-1-1-5,-1 1-8,2 1-12,1 1-10,0 1-11,1 0-5,1-1 0,-1-1 1,0 0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1"/>
    </inkml:context>
    <inkml:brush xml:id="br0">
      <inkml:brushProperty name="width" value="0.0364" units="cm"/>
      <inkml:brushProperty name="height" value="0.0364" units="cm"/>
      <inkml:brushProperty name="color" value="#F2395B"/>
    </inkml:brush>
  </inkml:definitions>
  <inkml:trace contextRef="#ctx0" brushRef="#br0">62331 59170 604,'7'-5'28,"-2"3"9,-2 4 10,-2 3 9,-1 4 0,0 0-9,0 1-10,0 1-10,0 1-6,2 1-6,0 1-4,2 2-5,0-2-3,3-3-1,2-3 0,2-2-1,1-4-3,1-3-3,1-2-4,2-3-3,-1-3-3,-1 0 2,-1-1 2,-1-1 0,-1-2 0,-2 0-2,-2-1-2,-2 0-2,-3-2 0,-3 2 3,-2 1 0,-3 1 3,-6 1-1,-6 3-1,-7 1-1,-6 2-3,-1 2-1,7 2-2,7 2-1,7 2-2,2 1-1,-2 0-4,-2 0-2,-1 0-2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2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53610 55405 680,'-14'-13'73,"5"6"-18,3 6-17,4 6-19,2 5-7,0 3 3,0 5 2,0 3 2,0 3 1,0 1-3,0 1-1,0 1-1,-1 0-12,-2 1-18,-2-1-19,-1 0-19,-2-1-7,2-5 5,1-3 7,0-5 5,1-2 6,1-2 4,-1-2 7,0-2 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2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53347 56750 561,'-15'8'1,"4"0"5,3-1 3,3 1 3,1 1 5,2 2 5,0 2 4,2 1 6,0 2 1,0 1-1,0 2-1,0 0-2,0 1 0,2 3-2,0 1-2,2 3 0,-1-1-4,-1-2-4,0-1-6,-1-3-4,-1-1-2,0-2 1,0-3 1,0-1 1,1-4-11,3-6-24,4-6-23,2-6-25,1-4-5,1-3 10,0-3 11,0-3 10,-1-1 10,-1 2 6,-1 3 8,0 1 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3"/>
    </inkml:context>
    <inkml:brush xml:id="br0">
      <inkml:brushProperty name="width" value="0.04447" units="cm"/>
      <inkml:brushProperty name="height" value="0.04447" units="cm"/>
      <inkml:brushProperty name="color" value="#F2395B"/>
    </inkml:brush>
  </inkml:definitions>
  <inkml:trace contextRef="#ctx0" brushRef="#br0">53831 55809 494,'14'-15'4,"-1"4"6,-2 3 7,-2 2 7,-1 2 3,1 1 1,2-1 0,0 0 0,0 1-2,-1 2-4,0 2-5,-2 2-4,0 1-5,0 1-6,-1 2-5,1 0-6,-2 1-5,-4 2-5,-4 0-6,-4 1-5,-4 2-3,-5 0-1,-5 1 0,-5 1-1,-3 1 3,1-1 5,0 1 6,-1 0 4,1-1 8,2-1 8,-1-1 9,3 0 9,1-2 5,5 1 4,3 0 2,4-1 4,7 0 1,10-4 1,9-3 1,11-2 1,4-4-4,1-4-10,-1-4-10,0-3-9,-1-3-8,-1 0-6,-3 1-7,-1-1-6,-4 1-4,-3 1-1,-5 0 0,-3 2-1,-3-1 1,-2-1 3,-2-3 2,-2-1 2,-2-3 3,-2 0 2,-2-1 2,-2 0 3,-1-2 2,1 1 3,-1-1 1,0 1 3,1 0 3,0 2 5,2 3 4,1 1 5,0 3 3,2 1 3,0 2 3,2 2 1,1 6 8,1 8 14,3 9 12,2 10 13,2 4 0,0 4-11,1 3-13,1 3-12,2 4-8,0 5-5,1 7-5,1 6-5,1 5-5,0 3-6,-1 4-4,1 5-7,-1-1-9,-1-6-16,-1-4-15,0-4-15,-3-8-2,-1-9 9,-2-8 10,-2-9 10,-2-7 5,-1-3 0,0-4 0,-1-4-1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3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54987 56864 564,'-15'-8'4,"2"0"8,2 1 7,3-1 9,0 2 5,0 4 0,0 4 1,0 4 1,-1 4-2,-1 5-3,-3 5-3,-2 5-3,-2 3-3,-3 2-2,-3 3-1,-3 1-1,-1 0-2,0 0-2,-1-1-2,1-2-2,1-2-8,3-5-14,3-5-14,3-5-14,1-4-10,2-2-8,1-4-9,1-2-7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3"/>
    </inkml:context>
    <inkml:brush xml:id="br0">
      <inkml:brushProperty name="width" value="0.02651" units="cm"/>
      <inkml:brushProperty name="height" value="0.02651" units="cm"/>
      <inkml:brushProperty name="color" value="#F2395B"/>
    </inkml:brush>
  </inkml:definitions>
  <inkml:trace contextRef="#ctx0" brushRef="#br0">55750 55397 829,'8'-21'4,"1"7"8,2 5 7,0 6 7,0 5 2,-1 6-4,-1 4-6,-1 5-4,-1 3-4,-2 3-3,-2 1-1,-2 3-4,-1-3-9,2-4-21,0-5-18,2-4-19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4"/>
    </inkml:context>
    <inkml:brush xml:id="br0">
      <inkml:brushProperty name="width" value="0.04736" units="cm"/>
      <inkml:brushProperty name="height" value="0.04736" units="cm"/>
      <inkml:brushProperty name="color" value="#F2395B"/>
    </inkml:brush>
  </inkml:definitions>
  <inkml:trace contextRef="#ctx0" brushRef="#br0">56689 55940 464,'-8'-27'41,"0"11"2,0 9 4,1 10 3,-2 6-5,0 3-10,-2 4-11,1 2-12,-2 1-7,2-1-6,1-1-5,1-1-5,1-1-7,2-1-7,2-1-8,2 0-8,1-1 6,2 3 18,0 1 19,2 3 19,-1 0 9,-1-1-1,0-1 0,-1 0 0,-1-2-1,0 3 0,0 0 1,0 1 1,-2 0-2,0 1-3,-3-1-3,-2 1-2,-1-1-4,2-1-3,1-1-4,1-1-4,0 0-1,0-1 2,0 1 2,0 0 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4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57050 56925 510,'14'-29'2,"-1"7"4,-2 5 4,-2 7 4,-1 2 4,0 0 1,-1 0 4,1 1 2,0 0 1,0 2 1,0 2 1,-1 2 1,1 3 1,0 6 1,0 4 1,0 5 1,-3 3-1,-3 3-6,-4 1-5,-3 3-5,-5 0-3,-2 0-4,-3 0-1,-3 1-4,0-2-1,3-2-1,2-1 0,4-2-1,6-5-5,10-5-8,10-6-7,9-6-9,6-5-6,1-4-5,0-4-5,2-3-6,-3-1-2,-6 3-2,-5 2 0,-6 4-2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3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79500 48175 589,'1'-29'63,"2"7"-4,2 5-4,2 7-5,1 2-5,3 2-7,2 1-6,2 0-8,2 1-6,7 1-4,3-1-5,6 0-5,1 0-9,-3 2-10,-3 0-12,-3 2-12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5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45392 55563 604,'2'-21'8,"6"8"17,4 7 17,5 7 16,2 4 5,1 5-8,-1 4-7,1 3-9,-1 3-9,-1 1-11,-1 1-11,-1 1-10,-2 1-10,-4-1-7,-4 1-8,-4-1-8,-4-1-5,-4-1-2,-4-3-2,-4-1-2,-3-2 2,-3-3 2,-3-1 4,-2-2 4,-4-2 5,1-2 6,-2-3 6,-1 0 6,0-2 3,2 0 2,0 0 0,1 0 2,3-1 0,5-1 1,5 0 1,5-1 1,5-1 10,6 2 22,6 0 20,6 2 21,5 0 4,6 0-16,7 0-14,5 0-15,2 0-9,0 0-1,-2 0-1,0 0-3,-3 0-8,-3 0-19,-5 0-16,-3 0-19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5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45376 56327 643,'-9'-6'7,"0"2"14,-1 4 13,-1 3 14,-2 2 3,-2 5-7,-2 4-5,-1 3-8,-3 5-5,-3 3-5,-3 4-5,-3 5-5,-1 1-5,1 0-4,2 0-6,0 1-3,4-4-10,6-6-13,8-5-14,7-6-13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5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45699 56850 551,'-29'23'5,"3"-1"9,5-1 10,3-1 10,4 0 4,3 3 0,2 1-1,4 2 0,2 2-2,2-1-2,2 0-3,2 1-2,3-2-3,6-2-5,4-1-3,5-3-4,4-2-4,2-3-3,4-2-2,3-4-3,5-3-6,8-4-11,8-4-10,8-4-11,1-3-5,-3-2-2,-4-2-1,-4-1-2,-4-2 0,-3 1 1,-2-1 0,-3 1 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7:27"/>
    </inkml:context>
    <inkml:brush xml:id="br0">
      <inkml:brushProperty name="width" value="0.02424" units="cm"/>
      <inkml:brushProperty name="height" value="0.02424" units="cm"/>
      <inkml:brushProperty name="color" value="#F2395B"/>
    </inkml:brush>
  </inkml:definitions>
  <inkml:trace contextRef="#ctx0" brushRef="#br0">48850 58667 907,'9'-22'0,"3"3"0,4 3 0,2 3 0,8-2 4,14-4 10,14-5 8,13-4 9,1-1-9,-13 5-28,-12 5-25,-13 5-28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2:41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45315 48000 601,'6'16'116,"-1"-1"-27,-2 1-29,-2 0-28,-1-1-16,0 1-1,0 0-4,0-1-1,0 1-3,0-1 0,0 1-1,0 0-1,0 0 0,0 3-1,0 1 1,0 3-1,-1 0 0,0 1-2,-2-1-2,0 1 0,0 0-1,1 1 0,0 1 0,2 0 1,-1 0 0,0-3-1,-2-3 0,0-2-1,0-3 0,1-1 0,0-1 0,2-1 0,0 0-1,0 0-1,0-1 0,0 1-2,0 0-2,0 0-2,0-1-4,0 1-1,0-3-10,0-6-13,0-6-14,0-6-13,0-2-2,0 1 11,0 0 11,0 2 12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2:43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45100 50400 589,'15'0'88,"-1"0"-19,-1 0-19,0 0-19,-2 0-11,1 2-4,0 0-3,0 2-5,-1-1-1,1-1 0,0 0 1,0-1 1,0-1-2,-1 1-2,1 2-4,0 0-2,0 0-1,3 0 2,2-2 2,2 0 2,0-1 1,1 2 0,-1 0 0,1 2 0,0 0-1,1 0 0,1-1 0,1 1-2,0 0 1,-1-2 0,-1 0-1,-1-2 0,1 0 0,0 0-1,1 0-2,1 0 0,0 0-1,-1 0 0,-1 0 2,-1 0 0,-1 1 0,1 0-1,0 2 1,-1 0-1,1 0 0,0 0 2,-1-2 0,1 0 2,-1-1 0,1 2-1,-1 0 0,1 2-1,-1-1 0,-1-1-1,-1 0 1,0-2-1,-1 0 0,1 0 0,1 0-1,1 0 1,1 0-1,-1 0 0,1 0 0,0 0 0,-1 0 1,1 0 0,-1 0 0,1 0 1,-1 1-1,-1 0 1,-1 2-1,-1 0 1,1 0-1,2 0 1,1-2-1,3 0 1,0-1 1,-1 2 0,-1 0 1,-1 2 0,0-1 0,-1-1-1,1 0-2,-1-2 0,2 0-1,0 0 0,0 0-1,3 0 0,-1 0 0,1 0 1,-1 0 0,1 0 0,-1 0 1,1 0 0,-1 0 1,1 0 0,0 1 0,1 0 0,1 2 0,1 0-1,-1 0 1,0 0-1,-1-2-1,0 0 1,-1-1-1,2 0 0,3 0 1,1 0 0,1 0 0,-1 0 0,-1 0-1,-1 0-1,-1 0 0,1 0 1,-1 0 0,1 0-1,-2 0 1,0 2-2,-1 0 0,0 2-1,-2 0 0,1 0 1,-1-1 1,1 1 1,-1-1 1,3 0-1,0-1 0,1-2-1,-1 0 1,0 0 2,-1 0 1,-1 0 1,0 0 0,-1 0 0,1 0 0,-1 0-2,0 0 0,-1 2 0,-1 0-1,0 2-1,-1-1 0,1 0 0,1-2 0,1 0 0,0-1 0,1 0 0,-1 0 0,1 0-1,0 0 1,1 0-1,1 0 1,1 0 0,0 0 0,1 0-1,-1 0 1,1 0 0,0 0-1,0 0 1,2 0 0,1 0 0,1 0-1,-1 0 1,0 0-1,1 0 0,-1 0-1,0 0 0,1 0 0,-1 0-1,0 0 0,1 0 1,-1 0 0,0 0 1,1 0 0,-1 0 1,0 0 0,1 0 1,-1 0 0,1 0 1,-1 0-1,0 0 0,1 0 1,1 0-1,1 0 0,1 0 0,0 0 0,0 0 0,0 0-1,1 0 1,-1 0 0,0 0 0,0 0 1,1 0-1,-2 0 1,0 0 0,-1 0 0,-1 0-1,0 0 1,1 0 0,0 0-1,2 0 1,0 0-1,-1 0 0,-2 0 1,0 0-1,0-1 1,-1 0-1,0-2 0,1 0 0,-2-1 0,-2 2-1,-1 0 1,-2 2 0,0 0 0,4-2-1,5-1 1,3 0 0,1 0 0,-4 0 0,-2 2 0,-3 1 0,-1 0 0,1 0 0,1 0 0,1 0 0,0-1 0,-2-1 0,0 0 0,-1-1 0,1-1 0,1 2 0,2 0 0,3 2 0,-1 0 0,0 0 0,-1 0 0,-1 0 0,0 0 0,1 0 0,1 0 0,0 0 0,1-1 0,1 0 0,-1-2 0,0 0 0,1 0-1,-1 0 1,0 2 0,0 0-1,0 1 1,-3 0-1,-2 0 1,-1 0-1,1 0 1,4 0 0,6 0 0,5 0 0,1 0 0,0 0 0,-2 0 0,0 0 0,0 0 1,0 0-1,2 0 1,0 0 0,1 0 0,0 0 0,0 0 0,1 0 0,-1 0 0,1 0 2,2 0 0,0 0 2,2 0-1,2 0-5,2 0-4,2 0-5,0 0-1,-1 0 3,0 0 2,-2 0 2,0 1 2,0 0 0,0 2 1,0 0 0,0 0 0,1 0-1,2-2 0,0 0-1,1-1 0,2 0-1,0 0-1,1 0-1,-1 0 0,-1 0 0,-2 0-1,-2 0 1,-2 0 0,0 0-1,-2 0 1,0 0-1,-2 0 1,0 0-1,-2 0 0,0 0 0,-1 0 0,0 0-1,0 0 0,0 0-1,-2 0 0,-2 0-2,-3 0-1,-3 0-1,-3 0 0,0 0 0,-1 0 1,-1 0-1,-2 0-1,-3 0-4,-4 0-4,-1 0-5,-5-1 0,-3 0 4,-4-2 3,-4 0 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2:43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76533 48950 573,'0'16'25,"1"1"4,2 1 4,0 1 3,0 1-1,0 0-6,-2-1-4,0 1-5,-1-1-3,0 1-1,0-1-2,0 1 0,0-1 0,0 1-1,0-1 0,0 1-1,-1-1 0,0 1-1,-2 0-2,0-1-1,0 1 0,0-1 0,2 1 0,1-1 0,0 0-1,0-1-5,0 0-3,0-2-4,0 0-5,0 1-5,0 1-6,0 1-6,-1 0-5,-1-1-7,0-1-5,-1 0-7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2:58"/>
    </inkml:context>
    <inkml:brush xml:id="br0">
      <inkml:brushProperty name="width" value="0.02781" units="cm"/>
      <inkml:brushProperty name="height" value="0.02781" units="cm"/>
      <inkml:brushProperty name="color" value="#00BFF3"/>
    </inkml:brush>
  </inkml:definitions>
  <inkml:trace contextRef="#ctx0" brushRef="#br0">45512 47561 790,'-7'-13'-24,"2"8"21,2 7 22,2 6 22,1 6 7,0 7-10,0 5-8,0 7-9,-1 5-7,-2 6-2,-2 5-4,-1 7-2,-2 5-9,2 3-11,1 5-13,1 3-11,0-5-7,2-13 0,0-14 0,2-13-1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2:59"/>
    </inkml:context>
    <inkml:brush xml:id="br0">
      <inkml:brushProperty name="width" value="0.03242" units="cm"/>
      <inkml:brushProperty name="height" value="0.03242" units="cm"/>
      <inkml:brushProperty name="color" value="#00BFF3"/>
    </inkml:brush>
  </inkml:definitions>
  <inkml:trace contextRef="#ctx0" brushRef="#br0">46800 46367 678,'0'-28'2,"2"7"1,0 7 0,2 7 0,1 2 1,6 0 3,2-2 3,5 0 3,2 0 1,3 0-2,1 2 0,3 1-2,2-1-2,2 0-1,4-2-2,3 0-2,3-1-1,4-2 1,4 0 0,4-1-1,3-2 1,4-3-2,2-4 0,3-1-1,4-4-1,3 0 1,5-1 0,3 0 0,2-1 1,1 1 0,-1 1 0,0 1 0,0 2 0,-3 1 0,-2 2-1,-1 3 0,-3 1 0,-3 4 0,-3 3 1,-3 3 0,-2 1 0,-2 0 0,-3 0 0,0 0 0,-3 0 0,1 0 1,0 0 0,0 0 1,-1 0 1,-2 1 0,-2-2 1,-2 2 1,-1-1 0,0 0-1,0 0 0,0 0-1,0 0 0,0 0 0,0 0 0,0 0 1,1 0 0,2 1-1,2-1-1,2 0 0,2 0 0,3 0-1,4 0-1,2 0 1,2-1-1,1 0 1,1-1 1,1-1 0,0-1 0,-1 0 0,-1 0 0,0 0-1,-1 1 0,3 1-1,1 0-1,3 2-1,0 0 0,-1 2 1,-1 0 0,-1 2 0,-1 0 1,-1 0 1,-1 0 0,-1 0 1,1 0 0,0 0-1,1 0-2,1 0-1,0 0-1,-1 2 1,-1 0 1,-1 2 1,0 0 0,-1 0 0,1-1 0,0 1 0,0 0-1,1-2 1,1 0-2,1-2 1,1 1-1,1 0 0,1 2 1,1 0-1,-1 1 1,-1 0-1,-2 0 1,-3 0 0,0 0-1,1 0 1,1-1-1,2 1 1,-1 1-1,1 0 0,-1 1 0,1 2 0,-2 0 0,-1 1 0,-3 2 1,-1 0 1,-1 1-1,0 0 1,0-1-1,-1 1 0,1-1 1,0-1-1,-1 0 1,1-2 0,-1 1 1,-1 2-1,0 1 0,-2 3-1,-1 1 1,-2-1-1,-2 1 1,-2 0-1,-2 0 0,-1 1 1,0 1 0,-1 1 0,-1 0 0,0-1 0,0-1 0,0 0 0,-1-2 0,0 1 2,-2 0 1,0-1 2,-2 1 0,-2 1-3,-1 2-3,-3 0-2,-2-1 0,-2 1 1,-1-2 1,-3-1 3,-1 0 0,-1 1 1,-1 1 0,-1 2 1,-2-2-1,-1 1 0,-2-2-2,-2-1-1,-2-1-1,1-1 0,0-1 1,-1 0-1,1-2 0,0-1 0,-1-1 1,1 0-1,1-1 0,1 1 0,3 2 0,1 0 1,1 0-1,-3-3 0,-1-1-2,-2-2-1,-3-1-3,-1 0-6,-2 0-6,-2 0-6,-4 0-8,-2 0-13,-6 0-10,-2 0-13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1"/>
    </inkml:context>
    <inkml:brush xml:id="br0">
      <inkml:brushProperty name="width" value="0.03479" units="cm"/>
      <inkml:brushProperty name="height" value="0.03479" units="cm"/>
      <inkml:brushProperty name="color" value="#00BFF3"/>
    </inkml:brush>
  </inkml:definitions>
  <inkml:trace contextRef="#ctx0" brushRef="#br0">61906 45011 632,'-1'-13'7,"0"8"15,-2 7 15,0 6 14,-3 6 2,-2 5-8,-3 5-10,-3 5-9,-3 3-6,-3 2-3,-4 2-4,-1 3-3,-2-1-2,1 0 0,1-2-1,1 0 0,2-2-6,3 0-9,3-1-11,3-1-11,2-4-6,2-5-3,2-7-3,3-5-4,1-6 1,3-4 1,4-6 3,2-4 1,2-2 6,-2 1 6,-1 0 7,0 2 6,-1 0 5,1-2 3,2 0 1,0-1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3"/>
    </inkml:context>
    <inkml:brush xml:id="br0">
      <inkml:brushProperty name="width" value="0.0569" units="cm"/>
      <inkml:brushProperty name="height" value="0.0569" units="cm"/>
      <inkml:brushProperty name="color" value="#00BFF3"/>
    </inkml:brush>
  </inkml:definitions>
  <inkml:trace contextRef="#ctx0" brushRef="#br0">80542 46663 386,'-1'-23'4,"0"1"8,-1 1 8,-1 1 9,-1 1 3,0 2 1,0 3-1,0 1 1,2 8 6,2 14 11,4 13 11,2 15 10,1 7-2,-1 5-16,-1 4-17,0 4-16,-2 3-11,-1 1-2,0 3-4,-2 1-2,0 2-12,0 1-19,0 1-19,0 1-18,0-6-5,0-13 12,0-12 11,0-13 11,0-7 3,2-1-5,0-1-6,2 0-5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1"/>
    </inkml:context>
    <inkml:brush xml:id="br0">
      <inkml:brushProperty name="width" value="0.03651" units="cm"/>
      <inkml:brushProperty name="height" value="0.03651" units="cm"/>
      <inkml:brushProperty name="color" value="#00BFF3"/>
    </inkml:brush>
  </inkml:definitions>
  <inkml:trace contextRef="#ctx0" brushRef="#br0">62300 44903 602,'7'-8'0,"-1"-2"0,0 0 0,-2-1 0,1 0 4,0 2 9,1 2 8,2 3 8,0 1 3,0 4 0,-1 2-2,1 4-1,-1 2-2,0 3-1,-2 3-3,0 3-1,-1 3-2,1 1-3,2 2-2,0 3-3,1-1-2,0-1 0,0-3-2,-1-1 0,1-3-2,-2-1-3,-1-3-3,0-1-2,0-3-1,2-2-1,1-4 1,3-2-1,1-5 1,2-2 0,0-5 1,1-4 1,2-4 0,3-5-1,3-5 1,3-4-1,1-3 0,-1 1 1,-1 2 0,-1 0-1,-3 2 2,-3 3 2,-5 3 0,-3 4 3,-2 0-2,-2 0-2,-1 1-2,0-1-3,-2 5-10,-2 7-16,-2 8-16,-2 8-16,-1 4-4,0 3 10,0 2 9,0 1 10,0 1 7,0-3 3,0-1 3,1-2 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2"/>
    </inkml:context>
    <inkml:brush xml:id="br0">
      <inkml:brushProperty name="width" value="0.04173" units="cm"/>
      <inkml:brushProperty name="height" value="0.04173" units="cm"/>
      <inkml:brushProperty name="color" value="#00BFF3"/>
    </inkml:brush>
  </inkml:definitions>
  <inkml:trace contextRef="#ctx0" brushRef="#br0">63864 45392 527,'15'-8'0,"-1"0"2,-1 1 3,0-1 1,-2-1 2,-1 0 4,-1-1 3,0-1 4,-2 0 0,-1 0-1,0 2-2,-2 1-1,-3 2-2,-4 4-4,-5 4-3,-5 4-4,-4 3 0,-2 3 0,-1 3 1,-3 3 1,0 3 2,-1 1 2,1 3 3,-1 1 2,1 1 1,1-1 0,1-1 0,1-1-1,2-3 0,3-3 0,3-5-2,3-3 0,6-5-3,11-4-4,11-6-4,11-4-6,4-4-4,-1-1-5,-3-3-6,-1-1-4,-3-1-3,-2 3 2,-1 1 2,-2 2 1,-4 3 1,-1 3 2,-4 2 0,-3 4 2,-2 2 7,-2 2 13,-2 2 13,-2 2 14,-2 0 5,0 1-2,-2 0-3,0 0-3,1 0-3,2-1-4,3 1-5,4 0-5,2-2-7,3-4-9,4-4-11,2-4-8,1-2-5,-1 0 4,-1 1 2,-1-1 3,-1 0 5,-2 2 5,-3 1 6,-1 0 5,-1 3 13,-2 4 17,-1 4 18,0 4 18,-1 2 2,0 1-13,-1 1-13,2 2-13,-1-1-11,1-1-8,1-1-8,2-1-7,1-5-8,1-10-5,3-10-7,2-9-7,-1-5-1,-3 1 3,-3 1 4,-2 2 2,-1-1 5,0 3 6,1 0 7,2 1 6,0 2 6,1 2 3,2 4 4,0 3 4,0 1 2,-1 0 0,-1 1 0,0-1 1,-1 2-1,1 6-1,2 4 0,0 6-1,-1 2-4,-2 3-9,-4 1-8,-2 3-8,-1-1-7,1-1-3,3-2-3,2-2-5,2-4-2,4-3-1,2-4-2,3-4-1,1-3 1,-3 0 4,-1-1 4,-2-1 4,-1-2 1,1 0 2,1-1-1,2-1 1,-2-1 2,-3 2 4,-3 1 3,-2 1 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2"/>
    </inkml:context>
    <inkml:brush xml:id="br0">
      <inkml:brushProperty name="width" value="0.0411" units="cm"/>
      <inkml:brushProperty name="height" value="0.0411" units="cm"/>
      <inkml:brushProperty name="color" value="#00BFF3"/>
    </inkml:brush>
  </inkml:definitions>
  <inkml:trace contextRef="#ctx0" brushRef="#br0">67096 44785 535,'6'-40'36,"-4"15"5,-4 15 4,-4 15 5,-1 9-1,1 5-5,0 5-4,2 5-5,0 4-4,0 4-3,0 4-3,1 4-3,-1 5-7,2 7-11,0 7-12,2 7-11,0-3-8,0-13-5,0-12-5,0-13-5,0-8-5,2-2-6,0-1-7,2-2-5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3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67250 47237 563,'0'-15'2,"0"2"6,0 2 5,0 3 6,0 3 5,0 8 6,0 6 6,0 7 7,0 4 0,0 1-6,0 1-7,0 1-6,0 2-3,0 3-2,0 3-1,0 3-2,0 3-2,0 4-1,0 4-3,0 4-3,0 4-1,0 7-3,0 6-2,0 5-3,0 4-5,0 3-6,0 1-6,0 2-8,1 2-3,2 1-2,1 0-1,3 2-1,-1-7-5,-1-13-6,-2-15-6,-2-12-7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4"/>
    </inkml:context>
    <inkml:brush xml:id="br0">
      <inkml:brushProperty name="width" value="0.03225" units="cm"/>
      <inkml:brushProperty name="height" value="0.03225" units="cm"/>
      <inkml:brushProperty name="color" value="#00BFF3"/>
    </inkml:brush>
  </inkml:definitions>
  <inkml:trace contextRef="#ctx0" brushRef="#br0">51432 48566 682,'-8'-7'59,"0"2"-11,0 2-13,0 2-11,0 2-7,-1 4 0,-2 2 1,0 3-1,-2 2 0,-3 0-2,-3-1-2,-3 1-1,0-1-3,3 0-1,3-2-3,2-1-2,2 0-4,-1 0-8,-1 0-8,-1 0-8,3-2-9,8-3-11,8-2-13,8-4-11,2-1 2,-3 1 14,-3-1 16,-2 0 14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5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51700 48666 552,'14'0'1,"-1"0"4,-2 0 5,-2 0 4,0-1 4,3-1 4,4 0 4,2-1 4,3-1-2,3 2-6,2 0-5,5 2-7,0 0-5,0 2-4,0 0-5,1 2-4,-2 0-2,-2 2 2,-1 0 1,-3 1 2,-2 1-1,-4 2-5,-5 0-5,-3 1-5,-3 0 0,-2 0 4,-3-2 4,0 0 3,-2-2 6,0 1 7,0 0 7,0 0 7,-2 0 5,0 1 3,-3 2 3,-2 0 2,-1 0 1,0-1-1,1 0-2,-1-2-2,1 0-1,2 2-2,2 0-2,2 1-2,0 4-1,-2 5-3,-2 7-3,-2 5-1,1 1-6,0-3-7,4-5-9,1-3-7,1-4-4,0 1 2,0-2 1,0-1 2,0 1-1,0 1-4,0 3-4,0 1-4,-1 0 0,0-3 0,-2-3 3,0-2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5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51371 49060 594,'-8'-8'0,"1"2"0,-1 1 0,0 0 0,0 0 1,0-2 1,0-1 2,1-3 2,-1 0 5,0 2 9,0 2 9,0 3 9,2 3 3,2 7-2,4 7-3,3 8-3,0 3-4,1 1-6,0 1-6,0 0-6,0 5-3,0 5-1,0 6 0,0 6 0,-1 1-2,-2-2 0,-2-4-2,-2-2 0,-1-3-2,2-2 1,0-2-1,2-1 1,0-4-1,0-3 0,0-5 1,0-3-1,0-3 1,0-1-1,0-1 1,0 0 0,1-3 0,4-1-2,2-2 0,3-2 0,3-2-3,0-1-6,1 0-4,1-1-5,1-2-5,1-1-4,1 0-4,2-1-5,-2-2 0,-1-2 2,-3-2 2,-1-1 2,-2-2 2,-1 0-2,0 0 0,-2 1-1,-1 0 2,0 2 4,-2 2 4,0 2 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5"/>
    </inkml:context>
    <inkml:brush xml:id="br0">
      <inkml:brushProperty name="width" value="0.03571" units="cm"/>
      <inkml:brushProperty name="height" value="0.03571" units="cm"/>
      <inkml:brushProperty name="color" value="#00BFF3"/>
    </inkml:brush>
  </inkml:definitions>
  <inkml:trace contextRef="#ctx0" brushRef="#br0">51981 49478 616,'-1'-21'2,"-2"3"3,-2 4 5,-1 5 4,-1 4 5,2 6 8,2 6 5,2 5 8,1 5 1,0 3-4,0 3-4,0 3-4,1 0-4,2-3-4,2-3-3,2-3-5,2-3-3,3-4-4,3-5-4,3-2-5,1-7-3,-1-6-5,-1-7-3,0-7-5,-3-5-3,-1-1 0,-2-2-2,-2-2-2,-3-1 1,-3 1-1,-2 1 2,-3 2-1,-3 2 1,-1 5 2,0 5 0,-1 5 2,-1 4-1,0 4 0,1 4-1,-1 4-1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6"/>
    </inkml:context>
    <inkml:brush xml:id="br0">
      <inkml:brushProperty name="width" value="0.03076" units="cm"/>
      <inkml:brushProperty name="height" value="0.03076" units="cm"/>
      <inkml:brushProperty name="color" value="#00BFF3"/>
    </inkml:brush>
  </inkml:definitions>
  <inkml:trace contextRef="#ctx0" brushRef="#br0">53544 48750 715,'-18'0'9,"10"0"17,11 0 19,12 0 17,5 0 1,3 0-19,1 0-17,3 0-18,0 0-14,0 0-8,0 0-9,1 0-9,-2 0-2,-3 0 3,-3 0 3,-3 0 3,-3 0 0,-1 0-7,-2 0-6,-2 0-6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7"/>
    </inkml:context>
    <inkml:brush xml:id="br0">
      <inkml:brushProperty name="width" value="0.04252" units="cm"/>
      <inkml:brushProperty name="height" value="0.04252" units="cm"/>
      <inkml:brushProperty name="color" value="#00BFF3"/>
    </inkml:brush>
  </inkml:definitions>
  <inkml:trace contextRef="#ctx0" brushRef="#br0">54702 48233 517,'-15'-6'81,"2"4"-18,3 4-17,1 4-19,0 3-9,0 1-4,-1 3-2,-1 2-2,-2 1-2,0 3 0,-1 1 1,-1 3 0,0-1-1,1-2 1,0-1 0,2-2-1,1-2 0,3-1-1,1-1-2,2-1-2,6-3-4,10-4-10,9-6-8,11-4-10,4-4-3,0-3 2,0-4 1,0-2 1,-1 0 2,-3 1 0,-3 3 1,-3 1 2,-3 2 1,-3 2 5,-3 3 4,-3 1 5,-4 2 6,-4 2 10,-6 2 9,-4 2 10,-4 2 6,0 1 1,-1 3 2,-1 2 2,0 1-2,2-1-5,2 1-3,3 0-5,1 0-4,3 1-2,4 1-3,2 1-3,3-1-5,2-4-5,2-4-6,1-4-5,2-4-4,0-2-2,-1-4-2,1-2-3,-1-2 0,-1 1-1,-1-1 1,0 0-1,-3 1 1,-3-1 3,-2 0 2,-4 1 2,-2-1 2,0 0-1,-2 0-1,0 1 0,-2 0 4,-4 2 10,-2 2 9,-3 3 10,-1 0 4,-1 0-1,0 0 0,1 0-1,-1 1-1,2 2-2,1 2-2,1 2-3,3 1-4,8 0-6,6 0-8,8 0-7,3-2-3,3-1-3,1-2-1,3-1-2,0-2-1,-1 0 0,-1 0 2,-1 0-1,-2 1 2,-1 0 2,-2 2 3,-3 0 1,-1 1 7,0 0 11,-2 0 11,0 0 10,-3 2 9,-3 4 6,-2 4 6,-4 3 6,-1 2-1,1-1-10,-1 0-9,0-2-9,1 1-6,2 1-3,2 3-3,2 1-2,1 0-5,3-2-8,2-4-6,2-3-8,1-2-2,0-2-1,-1-3 1,1 0 0,0-4 1,-1-4 1,1-4 2,0-4 2,-1-2 1,-1-3 2,0-1 0,-2-3 1,-1 1 3,-2 1 4,-3 3 5,0 1 5,-4 2 1,0 1 1,-3 1-2,-2 1 0,-1 2 0,-2 2-1,0 4-1,-1 2 0,-2 3-3,-2 0-5,-1 2-6,-3 0-4,0 3-8,-1 2-7,1 3-9,-1 3-7,2 1-4,3-3 0,2-1 2,4-2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4"/>
    </inkml:context>
    <inkml:brush xml:id="br0">
      <inkml:brushProperty name="width" value="0.05266" units="cm"/>
      <inkml:brushProperty name="height" value="0.05266" units="cm"/>
      <inkml:brushProperty name="color" value="#00BFF3"/>
    </inkml:brush>
  </inkml:definitions>
  <inkml:trace contextRef="#ctx0" brushRef="#br0">81465 47245 417,'14'-42'5,"-2"8"9,-4 9 9,-2 9 9,-4 5 8,-1 0 6,-2 2 5,-1 1 7,-5 3-3,-4 6-8,-5 6-10,-5 6-8,-3 4-7,-1 5-4,-1 3-3,-1 4-5,-1 3-1,1 1-1,-1 0-1,1 2 0,2-2-1,3-3-3,4-5-2,5-4-3,6-2-5,10-3-10,10-1-11,9-2-10,6-5-2,3-7 4,1-6 5,3-7 4,-1-4 4,0-1 2,-1-2 2,-1 1 3,-3-1 3,-3 2 5,-5 3 4,-3 1 5,-4 2 5,-1 3 5,-2 1 6,-2 2 5,-3 3 5,-1 6 6,-2 4 4,-2 5 6,-1 3-1,0 2-8,0 0-7,0 1-7,0 0-5,-2 1-3,0-1-2,-1 1-3,0-1-3,6 1-2,2-1-4,5 1-2,3-4-2,3-7 0,3-6 0,4-8 1,0-4-3,-2-3-3,0-4-5,0-1-3,-3-3-1,-1 1 4,-2-1 4,-2 1 4,-3-2 2,1-2 2,-2-1 2,0-2 1,-3-1 2,-3 3 1,-2 1 2,-4 3 1,-2 1 0,-1 3-2,-3 1-2,-2 3-1,-2 1-3,-1 2-2,-3 2-1,-1 2-3,-2 2-4,2 1-4,1 0-6,1 2-5,1 2-5,1 5-5,0 6-3,2 4-5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7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57579 48080 531,'8'-15'0,"-2"2"9,-1 3 8,0 1 10,-2 3 7,0 4 8,-2 4 8,0 4 8,-3 3-2,-2 3-10,-4 3-11,-2 4-11,-3 1-6,-3 2-3,-3 3-1,-3 1-3,-1 2-3,1 1-4,1 1-4,1 1-3,1-2-6,1-2-6,1-3-7,1-3-6,3-6-9,8-10-11,7-10-11,6-10-11,4-4 0,-1 1 13,1 1 12,0 1 13,-2 1 8,-1 1 4,-2 0 4,-2 2 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8"/>
    </inkml:context>
    <inkml:brush xml:id="br0">
      <inkml:brushProperty name="width" value="0.04642" units="cm"/>
      <inkml:brushProperty name="height" value="0.04642" units="cm"/>
      <inkml:brushProperty name="color" value="#00BFF3"/>
    </inkml:brush>
  </inkml:definitions>
  <inkml:trace contextRef="#ctx0" brushRef="#br0">57950 48166 473,'7'-8'0,"-1"0"-3,0 0-1,-2 1-1,1 0 7,0 2 17,1 2 16,2 2 17,-1 2 5,-1 4-6,0 2-6,-2 3-6,0 3-5,0 0-4,0 1-5,0 1-3,0 1-4,0-1-1,0 1-2,0 0 0,-1-1-2,-1 3 0,0 0-1,-1 1 1,-1-1-4,3-1-6,2-3-6,2-1-6,2-4-2,2-6 2,1-6 3,3-6 1,-1-3 3,-1 1-1,-2-1 1,-2 0 1,-1 1 0,0 1-1,-1 0 1,1 2-2,0 0 1,-2-1-1,-1-2 0,0 0-1,-1-1 1,3 1-1,2-1 0,2 1-1,1-1 1,0 0 0,-1 0-1,1 1 1,0-1 0,-1 0-1,1 0 1,0 1 0,-1 0 0,-1 0 1,0 2-1,-2 1 2,-1-1 0,-1 0 1,0-1 2,-1-1 2,-3 2-10,-3 6-20,-2 6-20,-3 6-20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08"/>
    </inkml:context>
    <inkml:brush xml:id="br0">
      <inkml:brushProperty name="width" value="0.0481" units="cm"/>
      <inkml:brushProperty name="height" value="0.0481" units="cm"/>
      <inkml:brushProperty name="color" value="#00BFF3"/>
    </inkml:brush>
  </inkml:definitions>
  <inkml:trace contextRef="#ctx0" brushRef="#br0">59631 48053 457,'0'-22'63,"2"3"-12,0 3-12,1 3-11,1 1-7,0 0-4,0 0-3,0 1-3,-2-2-2,-2 0 0,-3-1 0,-4-1 0,-1 1-1,-2 5 0,0 3-2,-1 4-1,-1 3 0,1 4 1,-1 2-1,0 3 2,0 3 0,-1 0 0,-1 1 2,-1 1 0,-1 2 0,2 1 0,1 3 0,1 1-1,1 1-1,2-1 0,2-1-3,3-1 0,1-2-3,3-3-2,4-3-2,2-2-3,3-4-1,2-3 2,2-2-1,1-3 2,2-4-2,1-4-6,2-4-4,0-3-4,-1-2-4,-1 1 1,-3 0-1,-1 2 0,-2 2 2,-1 1 6,0 2 4,-2 3 5,-1 2 10,-4 4 13,-3 4 15,-2 4 13,-1 2 4,0 3-7,2 2-7,0 1-7,1 2-5,0 2-3,0 0-2,0 1-3,1 1-2,2 2-2,2 3-1,2 1-1,1 1-3,1-1-5,2-1-4,0-1-4,1-2-2,1-1 1,1-3 1,2-1 1,-2-2-5,-1-1-11,-2-1-11,-2 0-12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1"/>
    </inkml:context>
    <inkml:brush xml:id="br0">
      <inkml:brushProperty name="width" value="0.02819" units="cm"/>
      <inkml:brushProperty name="height" value="0.02819" units="cm"/>
      <inkml:brushProperty name="color" value="#00BFF3"/>
    </inkml:brush>
  </inkml:definitions>
  <inkml:trace contextRef="#ctx0" brushRef="#br0">67350 48408 780,'42'-34'-22,"-10"8"7,-9 9 6,-10 8 6,-5 5 4,1 1 0,2-2 2,0 2 0,0-1 0,-1 0 0,0 0 0,-2 0-1,0 0 0,2 0 0,0 0 0,1 0 1,2 0 0,2-2 0,1 0 0,3-1 1,1 0 0,3 0-1,1 2 1,3 1-1,0 0 0,1 0 0,-1 0-2,1 0 0,-1 1 0,1 0 0,-1 1 0,0 2 1,2 0 0,3 0 2,3 0 2,3 0 0,1 0 2,0-2 1,0-1 2,0 0 1,-3 0 0,-7 0-2,-7 2-3,-7 1-1,3-1-1,11-1 1,12 0 0,12-1 1,8-1 0,2 0-2,3 0-1,3 0-1,0 1-1,-3 2 1,-3 2-1,-2 2-1,-3 1 1,1 2 0,0 0 0,0 2-1,-2-1 1,-1 1 0,-2 0 1,-2 0-1,-2 0 1,-2-1-1,-2 1 0,-2 0 0,-2 0-1,-2 0 1,-1-1 0,-3 1 0,-1 0 0,-2 2 2,0 0 1,-1 1 1,-2 0-1,-1 0-2,-3-2-4,-1-1-3,-3 1 0,-3 0 1,-3 1 1,-2 2 2,-2-2-5,3 1-8,1-2-10,3 0-9,-1-2-4,-2-1-1,-4-1-1,-3 0-1,-2-1 3,0 0 5,-2 0 4,0 0 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2"/>
    </inkml:context>
    <inkml:brush xml:id="br0">
      <inkml:brushProperty name="width" value="0.03195" units="cm"/>
      <inkml:brushProperty name="height" value="0.03195" units="cm"/>
      <inkml:brushProperty name="color" value="#00BFF3"/>
    </inkml:brush>
  </inkml:definitions>
  <inkml:trace contextRef="#ctx0" brushRef="#br0">70800 50440 688,'8'-5'43,"1"7"4,2 8 4,0 6 4,1 2-5,-1-1-14,1-2-14,0-3-15,-2 0-11,-1 0-10,-2-1-10,-2 1-10,-2 0-7,-2 1-3,-2 1-5,-2 1-4,-2-1 3,-2-2 8,-2-4 8,-1-3 9,-1 0 6,0 0 4,2 1 4,1 2 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2"/>
    </inkml:context>
    <inkml:brush xml:id="br0">
      <inkml:brushProperty name="width" value="0.03967" units="cm"/>
      <inkml:brushProperty name="height" value="0.03967" units="cm"/>
      <inkml:brushProperty name="color" value="#00BFF3"/>
    </inkml:brush>
  </inkml:definitions>
  <inkml:trace contextRef="#ctx0" brushRef="#br0">69997 50954 554,'-19'0'1,"-5"1"3,-7 2 1,-5 0 3,1 1 3,7-2 4,9 0 4,7-2 4,9 0 3,10 0 2,10 0 2,9 0 2,7-1-1,5-4-7,3-2-7,4-3-6,1-3-6,0 0-5,-2-1-4,0-1-5,-4 0-2,-4 2 0,-5 3 0,-5 1 1,-6 1-6,-7 0-12,-6 0-12,-8 1-12,-5-1 1,-5 2 13,-5 1 13,-5 0 14,-2 1 7,2 0 4,3 0 2,1 0 3,2 0 2,1 1 4,1-1 4,0 0 3,2 0 2,1 2 4,0 0 1,2 2 3,1 3 4,0 6 2,2 5 4,1 7 3,0 3-1,2 3-6,0 1-4,2 3-6,0 2-4,0 4-6,0 4-4,0 4-6,-1 5-4,0 8-4,-2 6-5,0 7-4,-1 2-5,0-3-5,0-3-5,0-3-4,0-5-4,1-7-2,-2-6-3,2-7-2,-1-8 0,2-6 3,0-6 3,2-8 4,0-6 3,2-2 4,0-6 4,2-2 5,-1-4 3,-1 0 3,0-1 3,-1-1 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2"/>
    </inkml:context>
    <inkml:brush xml:id="br0">
      <inkml:brushProperty name="width" value="0.03349" units="cm"/>
      <inkml:brushProperty name="height" value="0.03349" units="cm"/>
      <inkml:brushProperty name="color" value="#00BFF3"/>
    </inkml:brush>
  </inkml:definitions>
  <inkml:trace contextRef="#ctx0" brushRef="#br0">70124 51705 656,'7'-78'3,"-2"17"4,-2 17 5,-2 16 5,-1 10 3,0 3 2,0 3 3,0 3 1,-2 4 1,-4 7-2,-4 8-1,-3 6-3,-4 5 0,-2 3-2,-1 2-1,-2 4-1,-2 2-2,2-1-5,2 0-4,-1 0-3,3-3-3,3-5 1,3-7 0,3-5 1,4-6-1,8-6-1,6-6 0,7-6-2,6-4-1,7-5-2,5-3-2,6-4-3,1-1-2,-3 3-2,-5 3-3,-4 4-3,-3 2 2,-3 6 5,-3 5 6,-3 5 6,-3 3 3,-2 1 1,-4 3 3,-3 2 1,-2 2 1,-2 3 0,-2 4-2,-2 2 0,-1 0 1,-2-1 3,0-3 3,-1-1 3,3-4-2,8-4-8,8-6-7,7-4-7,6-4-6,1-4-6,2-2-5,3-3-5,-1 1 0,-4 3 3,-2 4 5,-2 5 4,-4 1 3,-1 2 2,-3 0 2,-1 2 1,-3 1 4,-2 2 6,-4 2 5,-2 1 5,-2 2 5,0 0 5,0 0 3,0 0 5,1-2-7,1-1-17,3-2-17,2-2-17,1-1-8,0-2 2,0-1 0,0 0 2,-1-3 2,-1-5 3,-1-5 3,0-5 3,-1-1 4,0 5 4,0 3 4,0 4 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3"/>
    </inkml:context>
    <inkml:brush xml:id="br0">
      <inkml:brushProperty name="width" value="0.04817" units="cm"/>
      <inkml:brushProperty name="height" value="0.04817" units="cm"/>
      <inkml:brushProperty name="color" value="#00BFF3"/>
    </inkml:brush>
  </inkml:definitions>
  <inkml:trace contextRef="#ctx0" brushRef="#br0">71760 50699 456,'0'-42'18,"2"10"0,0 9 1,2 11-1,0 7 6,1 8 8,2 6 8,0 7 10,0 6 0,-2 5-8,-3 5-7,0 4-7,-3 5-5,-1 0-2,0 4-1,-1 1-2,-1 1-1,2 1-2,0 2-2,2 0-1,0-2-3,0-6-1,0-6-2,0-5-1,0-4-3,0 0-1,0 0-3,0 1 0,-1-3-2,-2-3-1,-2-5-1,-2-3 0,-2-4-3,-3-2-2,-4-4-4,-1-2-3,-4-4-1,-2 0-2,-1-3 0,-2-2-1,-2-2-1,1-2-2,0-1-2,-1-3-2,2-1 0,3-1 1,3-2 1,3 1 1,4-1 3,3 2 2,4 3 4,4 1 4,2 2-2,2 1-7,0 0-5,2 2-6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3"/>
    </inkml:context>
    <inkml:brush xml:id="br0">
      <inkml:brushProperty name="width" value="0.03719" units="cm"/>
      <inkml:brushProperty name="height" value="0.03719" units="cm"/>
      <inkml:brushProperty name="color" value="#00BFF3"/>
    </inkml:brush>
  </inkml:definitions>
  <inkml:trace contextRef="#ctx0" brushRef="#br0">73103 50559 591,'8'-15'8,"-2"4"14,-1 3 16,0 3 14,-2 2 4,-1 3-7,0 4-9,-1 2-8,-3 4-6,-2 4-2,-4 3-4,-2 5-3,-3 3-4,-1 2-4,-3 4-6,-1 3-6,-2 1-5,1-2-6,-1 0-7,0-1-7,2-3-6,3-5-3,3-5-5,3-5-5,2-5-1,2-4 1,2-6 1,2-4 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4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73141 50716 490,'15'-7'3,"-1"2"7,-1 2 6,-1 2 7,0 2 5,0 4 5,-1 2 5,1 3 5,-1 3-1,0 0-10,-2 1-8,0 1-9,-3 1-8,-1 0-6,-2-1-8,-2 1-7,-2-1-2,-4 1 3,-2 0 2,-3-1 3,-3 0-5,0-2-11,-1-3-11,-1-1-11,-1-2-2,1-4 6,-1-3 8,0-2 6,2-2 7,3-2 8,2 0 7,4-1 8,3-2 7,4 0 9,4-1 8,4-1 9,2 0 0,1 2-4,1 2-6,2 2-5,-2 1-4,-1 0-5,-3 0-3,0 1-4,-4 0-2,-1 3-2,-2 4-1,-2 2-2,-4 4 0,-6 4-3,-5 4-1,-7 3-2,-2 3-1,-1-1 2,1 1 1,-1-1 2,1-1 1,-1-1 1,1-3 2,-1-1 1,2-2 0,3-1 1,3 0-1,3-2 0,3-1 4,6-3 12,4-1 10,6-2 11,4-3 0,5-4-9,5-4-8,5-3-10,3-4-5,-1 0-3,1-1-3,-1-1-2,-1 0-4,-1 0-3,-3 2-5,-1 1-4,-3 1-3,-5 1-1,-3 0-3,-4 2-1,-4 0 1,-2 2 5,-4 1 3,-2 1 5,-2-1 2,-2 0 3,0-2 1,-1 0 3,-1 0 3,1 2 7,-1 2 7,0 2 5,1 2 6,2 2 4,2 2 3,3 2 4,0 2 1,0 3-1,0 4-2,0 2-1,1 3-3,2 3-1,2 2-3,2 5-1,1 0-4,2 2-2,0 1-4,2 1-3,-1-1-3,-1 0-3,-1-1-4,0-1-2,-2-2-1,0-2 0,-2-2 1,0-1 2,-3-3-5,-2-1-8,-4-3-9,-2-1-8,-2-3-4,1-4-1,-1-4 1,0-4-1,1-4 3,-1-4 4,0-4 3,0-4 5,1-3 4,1-1 2,0-3 3,2-1 3,2-2 1,2-1 2,4-1 2,2-1 0,5 0 4,6 0 2,5-1 4,7 1 2,3 0 1,3 1-3,1 1-3,2 1-3,1 1-4,-1 1-4,-1 1-5,-2 1-4,-1 2-4,-5 3 0,-3 2-2,-5 4-1,-2 1-2,-4 1-1,-3-1-3,-2 0-2,-3 0 3,-1 0 6,0 1 6,-2-1 5,0 0 7,0 0 4,0 0 4,0 0 6,2 1 4,2-1 4,4 0 3,2 0 5,2 1 3,-1 0 0,1 2 2,0 1 1,0 0-1,-1 2-4,1 0-3,0 2-4,-1 1-3,-1 3-2,0 4-1,-2 2-3,-1 3-3,-2 3-1,-3 3-4,0 4-1,-4 0-4,0 3-4,-3 0-3,-2 0-3,-2 2-4,-4-1-2,-2 0-4,-3 1-3,-2-2-2,-1-3 0,-1-3 1,-1-3-2,-1-3 3,-1-1 1,-1-2 3,-1-2 3,1-2 4,1-1 5,3 0 6,1-2 5,3 0 4,3-2-1,3 0 2,3-2 0,3 0 6,6-2 14,4 0 13,5-2 13,5 0 1,1 1-12,5-1-11,2 0-11,2 0-10,1 2-6,1 0-6,1 2-8,0 0-4,0 0-2,1 0-2,-1 0-2,1 0-5,1 0-5,1 0-7,1 0-5,-2-1-1,-3 0 5,-5-2 6,-3 0 5,-4-1 3,-1 0 3,-2 0 3,-2 1 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5"/>
    </inkml:context>
    <inkml:brush xml:id="br0">
      <inkml:brushProperty name="width" value="0.05756" units="cm"/>
      <inkml:brushProperty name="height" value="0.05756" units="cm"/>
      <inkml:brushProperty name="color" value="#00BFF3"/>
    </inkml:brush>
  </inkml:definitions>
  <inkml:trace contextRef="#ctx0" brushRef="#br0">83448 48181 382,'9'-7'69,"0"1"-9,1 0-9,2 2-10,-1 0-3,1 2 1,0 0 0,0 2 2,0 1-2,3 4-2,1 2-2,3 3-3,0 1-4,-3 0-6,-1-2-4,-2 0-6,-2-1-6,1 3-6,0 2-8,0 2-6,-4 1-3,-8 1 2,-8 1 0,-8 1 1,-4 1 1,-3 3 2,-1 1 0,-3 3 1,1 0 1,1 1 2,3-1 1,1 1 1,3-3 1,3-3 0,3-5 2,2-3 0,5-3 1,5-3 2,4-1 3,5-2 3,4-3-1,2-2 0,1-3-1,3-4-1,0 0 0,1 1 4,0 0 3,-1 2 3,0 1 1,-3 4-2,-1 2-1,-2 4-1,-2 2-1,-3 1 0,-1 3 0,-2 2 0,-2 1-2,-2 3-2,-2 1-3,-2 3-2,-2 1-4,-4 1-2,-2 1-2,-3 1-3,-3 0-1,-1 1 0,-3-1 0,-1 0 0,-1 0-6,1-1-12,1-1-13,1-1-12,1-2-8,2-3-4,3-3-4,1-2-4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4"/>
    </inkml:context>
    <inkml:brush xml:id="br0">
      <inkml:brushProperty name="width" value="0.04501" units="cm"/>
      <inkml:brushProperty name="height" value="0.04501" units="cm"/>
      <inkml:brushProperty name="color" value="#00BFF3"/>
    </inkml:brush>
  </inkml:definitions>
  <inkml:trace contextRef="#ctx0" brushRef="#br0">75698 51300 488,'13'2'46,"-3"4"-5,-4 4-6,-4 3-5,-2 3-3,0 1 0,0 2 1,0 0-1,0 1 1,0 1-1,0 0 1,0 3-1,-2-1-1,0 2-2,-3 1-2,-2 1-3,1-1-3,1-1-3,2-3-2,2-1-4,0-2-5,0-1-5,-2-1-6,0-1-7,-1-4-14,1-6-24,-1-8-23,0-6-24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5"/>
    </inkml:context>
    <inkml:brush xml:id="br0">
      <inkml:brushProperty name="width" value="0.02935" units="cm"/>
      <inkml:brushProperty name="height" value="0.02935" units="cm"/>
      <inkml:brushProperty name="color" value="#00BFF3"/>
    </inkml:brush>
  </inkml:definitions>
  <inkml:trace contextRef="#ctx0" brushRef="#br0">75700 52070 749,'8'-21'48,"-1"5"4,1 5 2,-1 5 4,-1 3-20,-4 2-39,-4 2-41,-4 2-40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5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75837 51093 491,'-6'-13'16,"6"3"11,4 4 11,6 4 9,2 3 4,1 2-8,1 2-5,2 2-7,-1 3-3,1 7-2,0 6-2,-1 5 0,0 4-3,-2 1-3,-3 0-4,-1 2-3,-1-1-1,-2-2-1,-1-1 1,0-3 0,-1-2-2,0-3-4,-1-3-3,1-3-5,1-4 0,2-6-2,2-6 1,2-6-1,1-8 1,3-7 2,2-10 2,1-9 2,2-4 0,0 0 2,-1 0 0,1 0 1,0-1-3,1 0-7,1-2-6,1 0-7,-2 4-5,-3 8-1,-4 9-1,-4 9-3,-4 6-6,-3 6-14,-2 4-13,-4 6-13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6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77453 51553 560,'7'-8'1,"-1"0"3,0 1 2,-2-1 3,1-1 2,0-2 2,1-2 3,2-1 2,0-2 1,0 1-2,-1-1-1,1 0-1,-1 2-2,-2 1-5,-2 2-3,-2 3-3,-2 1-2,-2 2 0,-2 2 1,-2 2 1,-2 2 0,-2 2 2,-1 2 1,-3 2 2,-1 2 2,-1 3 3,-1 3 4,-1 3 2,-1 3 2,1 1 0,-1 2 0,1 3 0,0-1-2,3-1-2,1-3-2,2-1-3,3-3-1,3-1 1,2-3 0,4-1 1,3-4-4,6-4-11,4-6-10,5-4-10,3-4-6,1-2-3,1-1-3,1-3-3,-1 0-1,-1 3 1,-3 1 2,-1 2 2,-3 2 3,-1 1 7,-2 0 6,-2 2 6,-3 2 14,-2 6 20,-4 4 21,-2 5 20,-2 2 5,2-1-12,0-1-12,2 0-11,0-1-9,2-1-6,0 1-5,2 0-5,1-1-12,3-1-15,3-1-17,4 0-16,0-4-7,-1-2 2,-1-6 1,-1-2 2,-1-3 4,-2 2 8,-2 1 7,-2 0 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17"/>
    </inkml:context>
    <inkml:brush xml:id="br0">
      <inkml:brushProperty name="width" value="0.05373" units="cm"/>
      <inkml:brushProperty name="height" value="0.05373" units="cm"/>
      <inkml:brushProperty name="color" value="#00BFF3"/>
    </inkml:brush>
  </inkml:definitions>
  <inkml:trace contextRef="#ctx0" brushRef="#br0">78763 51150 409,'-8'31'79,"0"0"-15,0 1-18,0-1-15,1-2-10,1-3-3,0-5-3,2-3-3,0-3-1,2-1-1,0-1-1,2-1-1,2-2-3,6-2-6,4-4-5,5-2-5,2-5-4,-1-6 0,-1-6-1,-1-5 0,0-5-1,0-3 1,-1-3 0,1-2 0,-3-1 1,-3 5 3,-4 3 2,-4 5 2,-2 3 4,0 3 4,0 2 5,0 4 5,1 3 6,2 4 5,2 4 8,2 4 5,1 2 0,-1 0-9,1 0-10,0 0-8,0 0-5,0 1-3,-1 1-1,1 2-2,-1-1-1,-2 1-1,-2 0 0,-2 0-1,-2 0-1,-2 1-1,-2 1-2,-2 1-2,3-2-1,8-6 0,8-6 0,8-6-1,2-3 1,0-2-1,-1 0 0,-1-1-1,-1 0 0,-3 0-2,-1 2-2,-2 1-2,-2-1-1,-1-2 1,0-2-1,-2-1 0,-1-1 2,-2 0 4,-3 2 5,0 1 4,-2 0 3,0 1 3,0-1 3,0 0 2,0 0 1,0 1-1,0-1-1,0 0-2,0 1 3,0 1 5,0 0 6,0 2 5,-2 5 14,0 10 20,-3 9 22,-2 11 20,0 6 1,0 4-19,2 4-18,1 5-19,0 3-11,0 7-5,0 6-3,0 5-5,0 9-12,0 10-25,0 12-22,0 10-23,0-3-7,1-17 9,-2-16 11,2-16 9,-1-12 3,2-6-2,0-6-3,2-5-2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55:22.60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19216 5074 0,'0'0'0,"0"0"0,0 0 15,-25-8-15,13 5 0,-4 0 16,-5 2-16,-7-1 0,1 2 0,-5 3 16,-4-1-16,0 2 15,2 1-15,-14 5 0,-5 3 16,4 0-16,4 3 0,-11 3 0,-1 2 15,1 2-15,1 4 0,-8 7 16,3 4-16,1 0 0,2 1 16,-9 10-16,1 3 0,5-4 15,5 0-15,-22 27 0,9-2 16,7-8-16,6-5 0,8-1 16,8 0-16,11-5 0,8-4 0,-4 0 15,-2 0-15,5-2 0,4-4 16,4 7-16,2 4 0,0-5 15,0-5-15,4 1 0,6-1 16,0-2-16,1 1 0,4-2 16,4 1-16,2-6 0,3 0 0,7-1 15,4 2-15,-2-3 16,1-4-16,1 1 0,2 0 16,3-2-16,2-2 0,0-5 15,0-2-15,-7-8 0,3-1 0,9 1 16,3 1-16,-3-7 15,1-2-15,3 2 0,1 2 0,3-2 16,2-3-16,4 3 0,2 0 16,-1-3-16,0-6 0,4-2 15,3-1-15,0-3 0,-2-1 0,27-10 16,-7-1-16,-3-5 0,-3-2 16,4-6-16,2-5 0,-3-4 15,-3-1-15,3 0 0,0-1 16,-7-2-16,-4-1 0,-1-5 15,2-6-15,-2 5 0,-3 3 16,1-3-16,-1-1 0,-5 1 16,-3 0-16,-2-8 0,1-3 15,-8 5-15,-6 3 0,-1-1 16,0-3-16,-5 5 0,-4 2 0,-3 2 16,-1-1-16,-5 2 0,-4 2 15,-1 2-15,-1 1 0,-9 4 16,-6-1-16,-2 5 0,-3 3 15,-2 1-15,0 3 0,-5 0 16,-2 0-16,-6 3 0,-5 0 16,-2 4-16,-2 1 0,2 6 15,0 5-15,-8 2 0,-4 0 16,3 4-16,3 4 0,-5 0 16,-2 0-16,19 3 0,-2 2 0,-3 0 15,-1 2-15,4-3 0,4-2 16,-1 6-16,-1 3 0,3 1 15,2 2-15,5 4 0,1 1 16,8-2-16,2 0 0,2-3 16,1-4-16,-1-2 0</inkml:trace>
  <inkml:trace contextRef="#ctx0" brushRef="#br0" timeOffset="468.2643">19844 6269 0,'0'0'0,"0"0"0,0 0 16,0 0-16,0 0 0,0 0 15,0 0-15,0 0 0,0 0 0,0 0 16,0 0-16,0 0 0,0 0 0,0 0 15,0 0-15,0 0 16,0 0-16,0 0 0,0 0 16,0 0-16,0 0 0,0 0 15,0 0-15,0 0 0,0 0 0,0 0 16,0 0-16,-24 3 0,24-3 16,0 0-16,0 0 15,-18-12-15,18 12 0,0 0 0,0 0 16,-21-19-16,15 14 0,0 2 15,2-1-15,-1 1 0</inkml:trace>
  <inkml:trace contextRef="#ctx0" brushRef="#br0" timeOffset="1520.269">12373 8042 0,'0'0'0,"0"0"0,0 0 15,0 0-15,0 0 0,0 0 0,0 0 16,0 0-16,0 0 0,0 0 16,0 0-16,26 1 0,-26-1 15,0 0-15,25-4 0,-25 4 16</inkml:trace>
  <inkml:trace contextRef="#ctx0" brushRef="#br0" timeOffset="3002.7937">20192 7614 0,'0'0'0,"0"0"0,0 0 16,0 0-16,0 0 0,0 0 15,0 0-15,0 0 0,0 0 0,25-10 16,-25 10-16,24-4 0,-24 4 15,34 0-15,-34 0 0,43-2 16,-20 1-16,4 1 0,3 1 16,8 1-16,2 0 0,2 1 15,1 2-15,10-1 0,-2 0 16,0 1-16,1-2 0,7 0 16,-4 0-16,3-2 0,3-1 15,-5 0-15,-4 0 0,13 0 16,4-1-16,-4 1 0,-2-1 0,11-3 15,0-1-15,-9 1 0,-5 3 16,33-3-16,0 1 16,-10-2-16,-9 0 0,5 0 0,1 0 15,-4 3-15,-3 3 0,3-1 16,2-1-16,-6 2 0,-6 3 16,9 0-16,6 3 0,-11-5 15,-5-3-15,7 0 0,5-1 16,-7-1-16,-5 0 0,4 2 15,3 1-15,-6 1 0,-2 2 0,2-3 16,3-2-16,-10 1 0,-6 1 16,1-1-16,0-1 0,-3 2 15,-3 0-15,-2 0 0,1 0 16,-3-3-16,-1-1 0,-6 3 16,-2 0-16,0-1 0,-1-2 0,-3 4 15,0 1-15,-7 1 0,-3 0 16,0 0-16,1 1 0,-6-2 15,-1-3-15,-9 1 0,1 0 16,1 1-16,-1 0 0,-1 1 16,-2-1-16,0-1 0,-2-1 15,0 2-15,-2 0 0,2-1 16,-2 1-16,0 0 0,0 0 16,0 0-16,0 0 0,0 0 15,0 0-15,0 0 0,1-3 0,-1 3 16,0 0-16,0-2 15,0 2-15,0 0 0,0 5 16,-1 0-16,0 2 0,0-2 16,0 0-16,0-1 0</inkml:trace>
  <inkml:trace contextRef="#ctx0" brushRef="#br0" timeOffset="7367.1986">22250 5624 0,'0'0'0,"-7"0"0,-2 0 16,-1 1-16,-1-1 0,-9 0 15,-6 0-15,1 0 0,1-2 16,-4 3-16,-2 2 0,0-2 16,1 0-16,-11 2 15,-2 1-15,2 1 0,3 1 0,-4 1 16,-2 2-16,-4 2 0,3 0 15,-5 2-15,-2 2 0,5-3 0,4-1 16,-12 7-16,-3 2 16,5 1-16,5 0 0,-2 1 15,1 1-15,1 0 0,3 0 0,-5 6 16,0 1-16,8-3 0,5-2 16,-4 3-16,-1 4 0,7-4 15,6-4-15,-3 5 0,-2 1 16,3 3-16,2-1 0,3 3 15,2 1-15,1 0 0,0 1 0,-1 6 16,-1 5-16,1-5 0,0-1 16,-1 11-16,2 4 0,2-7 15,1-4-15,-8 20 0,-1-3 16,6-7-16,3-3 0,8-4 16,7 0-16,2-6 0,1-3 0,3 2 15,1 5-15,4-8 0,2-6 16,2 2-16,2 1 15,3 0-15,3-2 0,2 2 0,1-1 16,-10-15-16,1-1 0,12 6 16,4 2-16,-2-8 0,-1-3 15,5 0-15,2 0 0,3-3 16,0-3-16,8-3 0,6-2 16,-6-2-16,-3 0 0,8 0 15,7-3-15,-3-4 0,-2-1 16,7 1-16,5 1 0,-3-2 15,-3 0-15,34-7 0,-3-3 16,-8-2-16,-4-2 0,1-6 16,2-4-16,-10 0 0,-5-1 0,6-5 15,2-6-15,-3 4 0,-3 3 16,4-7-16,5-6 0,-3-3 16,-2-2-16,1-4 0,3 0 15,-9 3-15,-6 3 0,3-10 16,5-10-16,-10 8 0,-4 5 0,1-2 15,1-3-15,-11 5 0,-8 2 16,7-7-16,6-4 16,-9 5-16,-5 3 0,-6-4 0,-5 0 15,-2 6-15,-2 5 0,-7-3 16,-5-2-16,-5 12 0,-3 6 0,-11-1 16,-7-1-16,1 3 15,-1 2-15,-4 2 0,-3-1 16,-2 9-16,0 6 0,-9-3 15,-5 1-15,5 1 0,2 0 0,-7 6 16,-3 2-16,8 4 0,5 2 16,-3 4-16,-4 0 0,5 1 15,3 2-15,-3 2 0,-1 3 16,13-2-16,0-1 0,0 6 16,-1 4-16,0-2 0,1-3 0,-3 5 15,-4 1-15,4 1 0,3 0 16,1 3-16,-1 5 15,3-4-15,1 1 0,2 1 16,0 2-16,5-6 0,3-4 0,1-3 16</inkml:trace>
  <inkml:trace contextRef="#ctx0" brushRef="#br0" timeOffset="7614.2626">22785 6145 0,'0'0'0,"0"0"16,0 0-16,0 0 0,0 0 0,0 0 15,-6 25-15,6-25 0,-8 27 16,8-27-16,-6 25 0,6-25 16</inkml:trace>
  <inkml:trace contextRef="#ctx0" brushRef="#br0" timeOffset="9248.4086">19258 9303 0,'0'0'16,"0"0"-16,0 0 0,0 0 15,0 0-15,0 0 0,0 0 16,0 0-16,26 4 0,-26-4 0,0 0 15,31 1-15,-31-1 0,25 2 16,-9 1-16,-1-2 0,1-1 0,1 0 16,4 0-16,-1 0 15,1 0-15,7-1 0,-1 1 16,1 0-16,-1 0 0,1 0 16,1-2-16,-1 1 0,0 0 0,8 0 15,3 2-15,-4-1 0,-3-1 16,3 3-16,2 1 15,-3-2-15,-2 2 0,5-2 16,0 1-16,-6-1 0,-1 0 0,9 1 16,0 0-16,-3 2 0,-1 1 0,4-1 15,2 0-15,-5-1 16,-3-1-16,4 0 0,2 1 16,-2-2-16,-3 1 0,10 1 15,3-1-15,-3 1 0,-2-1 0,2 0 16,2 0-16,-2-1 0,-2-1 15,2 0-15,2 0 0,-3-2 16,-1-2-16,7 3 0,3 2 16,-5-2-16,-4-2 0,2 2 15,1 4-15,-3-2 0,-1 0 0,4 0 16,4-1-16,-7-1 16,-6 0-16,4 1 0,3 0 15,-4 0-15,-3 1 0,3-2 16,1 1-16,-4 0 0,-1 0 0,2 1 15,3-1-15,-5 0 0,-3-1 16,3 1-16,-1-1 0,-1 1 16,-1 0-16,0 1 0,2-1 15,-5 0-15,-1-3 0,4 0 16,2-1-16,-8 1 0,-4 2 0,2 0 16,3 2-16,-2-2 0,0-2 15,-1 1-15,0 4 16,-2-2-16,-4 0 0,3 0 0,3-2 15,-9 0-15,0 0 0,-2 0 16,0 0-16,-2 2 0,-2 0 0,-2 0 16,0-1-16,-3 1 15,1 1-15,-2-2 0,0 1 16,-1-2-16,-1 2 0,-2 0 16,2-1-16,-2 1 0,2 0 0,-2 0 15,3 1-15,-3-1 0,0 0 16,0 0-16,0 0 15,0 0-15,0 0 0,0 0 16,0 0-16,0 0 0,0 0 0,0 0 16,0 0-16,0 0 0</inkml:trace>
  <inkml:trace contextRef="#ctx0" brushRef="#br0" timeOffset="18950.5966">21227 7469 0,'0'0'0,"0"0"0,0 0 0,0 0 15,0 0-15,21-15 0,-21 15 16,27-11-16,-27 11 0,33-11 16,-9 3-16,0 0 0,1-1 0,13-1 15,2 0-15,0 1 16,-2 1-16,12-5 0,4 0 16,-5 1-16,-4 4 0,11-5 15,3 0-15,-5 1 0,-4 0 0,9-4 16,-2 0-16,-4 3 0,-3 1 15,3-3-15,2-2 0,-5 3 16,-1-1-16,14-2 0,4-1 16,-11 1-16,-7 0 0,27-9 15,-2 1-15,-31 13 0,0 2 0,27-9 16,-1 1-16,-11 1 16,-5 2-16,0-1 0,1 0 15,-8 3-15,-6 3 0,3 1 0,2-2 16,-6 2-16,-5 2 15,4 0-15,4-1 0,-6 4 0,-6 0 16,-5 0-16,-4-1 0,-6 1 16,6-3-16,2 4 0,3-1 15,-4 1-15,-1 0 0,-3-2 16,1 2-16,-2-1 0,1 2 0,-1 0 16,-1 0-16,-1-1 0,-2 0 15,-3 1-15,-2 1 0,-2 0 16,0 0-16,-2 0 0,-1 0 15,0 1-15,-1 0 0,-2 0 16,2 1-16,-2-1 0,2 0 16,-2 0-16,2 2 15,-2 0-15,0 3 0,0-2 0,-1 2 16,-2 1-16,-2 1 0,-5-1 16,-5 0-16,0 2 0,-2 1 0,0 0 15,1-1-15,4-2 0</inkml:trace>
  <inkml:trace contextRef="#ctx0" brushRef="#br0" timeOffset="19768.025">21044 7268 0,'0'0'15,"0"0"-15,0 0 0,0 0 0,0 0 16,-21-4-16,21 4 0,0 0 15,0 0-15,-22-3 0,18 2 16,1 0-16,1 1 0,0 0 16,0-1-16,2 1 0,0-2 15,3 0-15,3 0 0,2 0 16,1 1-16,3-1 0,5 2 16,1-1-16,2-2 0,4 2 15,5-1-15,0-2 0,1 2 0,11-2 16,4-1-16,-2 1 0,-2 0 15,15-3-15,2-1 0,-3 2 16,-3 3-16,13-5 0,2 0 16,-4-2-16,-3 0 0,12-1 15,1 0-15,-8 0 0,-4 0 16,9-5-16,1 0 0,-6 2 16,-2 2-16,31-4 0,-4 1 15,-15 6-15,-9 4 0,5-2 0,2 0 16,-7 1-16,-8-2 0,5 4 15,2-1-15,-7 0 0,-4 0 16,4 3-16,1 1 0,-3-3 16,-3 0-16,0-2 0,0 2 15,-8 0-15,-5 1 0,7-1 16,7 0-16,-7-1 0,-5-1 16,4 1-16,2 1 0,-6 1 0,-5 0 15,2 1-15,6 0 16,-9 1-16,-5 0 0,-3 0 0,-1 0 15,-5-2-15,-3 2 0,-9 1 16,1-1-16,-3 0 0,0 0 16,-2 0-16,-2 0 0,-1-1 15,0 2-15,-3 0 0,0 0 16,0 0-16,0 0 0,1-1 16,-1 1-16,0 0 0,-2-2 0,-3 1 15,-2-1-15,-1-2 0,-3-1 16,-5 1-16,-4 0 15,-1-1-15,-1 0 0,-5-1 16,-6 1-16,-3-1 0,0 0 0,-14 0 16,-2 1-16,9 1 0,8 1 0,7 1 15</inkml:trace>
  <inkml:trace contextRef="#ctx0" brushRef="#br0" timeOffset="24033.3351">10687 8310 0,'0'0'0,"0"0"16,0 0-16,-26-3 0,13 2 0,-2 1 15,-1 1-15,-3 0 0,-1-1 16,-10 3-16,-2-1 15,0 0-15,0 3 0,-12 3 0,-2 3 16,1-1-16,0 0 0,0 5 16,1 4-16,-6 3 0,1 0 15,3-2-15,3-1 0,3 3 0,5 2 16,-7 4-16,1-2 16,7-1-16,5-1 0,-1 2 15,-2 2-15,1-1 0,1-1 0,2 2 16,3 1-16,2 1 0,1 3 15,-1 0-15,-2-1 0,3 0 16,2 0-16,2 2 0,1 4 16,3-3-16,2-2 0,-3 2 15,0 2-15,2-5 0,1-1 16,1 1-16,1-1 0,1 0 0,1-1 16,4-1-16,3 0 15,1-2-15,2-2 0,2 2 16,1 0-16,2-1 0,2-3 0,2 1 15,0 1-15,-1-3 0,0-1 16,2 0-16,3 2 0,-1-2 16,2-1-16,1 2 0,4 4 15,-2-5-15,-3-2 0,6 0 16,0 1-16,0-3 0,-2 0 0,3-1 16,4 2-16,-1-1 0,0 0 15,4-1-15,5 2 16,-5-1-16,-1 1 0,4-1 0,4-1 15,-3-1-15,-1 0 0,10 1 16,3 1-16,-4-3 0,-3-2 16,4 0-16,5-1 0,-3-2 15,-3-1-15,6 1 16,2-1-16,-2 1 0,-3-4 0,11 3 16,4-2-16,-4-1 0,-3 0 15,4 0-15,4 0 0,-5 0 16,-3-1-16,27 2 0,-2-1 15,-28-2-15,1 1 0,26 1 16,-1-1-16,-12 0 0,-9-2 0,8 3 16,4-2-16,-1-2 0,-1 0 15,6 0-15,5 0 0,-6-3 16,-6 1-16,6-2 0,6-1 16,-6 1-16,-6 2 0,7-4 15,8-2-15,-7 1 0,-2 0 0,2-1 16,1 1-16,-4-1 0,-4 1 15,6-1-15,4 3 16,-5-1-16,-5 0 0,4-2 0,4-4 16,-3 6-16,-3 3 0,9-5 15,7-4-15,-7 1 0,-4 1 16,10-3-16,5-2 0,-8 2 16,-5-1-16,5 2 0,3 0 15,-5-1-15,-2 1 0,5 1 16,3 1-16,-4 1 0,-4 0 0,5-1 15,5 1-15,-5 0 16,-4-2-16,2 2 0,2-1 16,-7 2-16,-6 2 0,8 1 0,7 0 15,-8 2-15,-6 1 0,5-2 16,2-1-16,-7-1 0,-4 0 16,5 1-16,2 0 0,-4 1 15,-3-1-15,8 1 0,4 0 16,-6 2-16,-5 1 0,3-6 15,1-4-15,-2 6 0,-5 4 0,6-3 16,1-2-16,0 1 0,-3 1 16,5 2-16,5-1 0,-8 1 15,-8 0-15,9 0 0,5 0 16,-11-3-16,-6 0 0,6 4 16,5 3-16,-5-3 0,-4-3 0,6 2 15,5 1-15,-7 2 0,-4 1 16,2-1-16,2 0 0,-5-2 15,-2-2-15,5-1 0,4-1 16,-9 3-16,-6 2 0,4 3 16,3 0-16,-3-6 0,-1-5 15,8 2-15,5 2 0,-11 5 16,-8 3-16,5-4 16,3-4-16,-9 1 0,-9 1 0,5-3 15,2-2-15,-8 3 0,-4 2 16,4 1-16,1 1 0,-4-2 15,-3-1-15,-3 1 0,-1 0 16,-3 1-16,-2 0 0,-5 0 16,-1-2-16,-9 4 0,2 1 0,-7 3 15,-4 1-15,1-3 0,1 0 0,0-1 16</inkml:trace>
  <inkml:trace contextRef="#ctx0" brushRef="#br0" timeOffset="31035.8865">18408 9640 0,'0'0'0,"0"0"0,0 0 0,0 0 16,0 0-16,-23-2 0,23 2 16,0 0-16,-22-2 0,22 2 15,0 0-15,-22-8 0,15 7 0,1 0 16,1 0-16,0 1 0</inkml:trace>
  <inkml:trace contextRef="#ctx0" brushRef="#br0" timeOffset="33986.3507">14569 9775 0,'0'0'0,"0"0"0,0 0 16,0 0-16,-22-11 0,22 11 15,-24-12-15,10 6 0,2 1 0,-1-1 16,0-1-16,-1 1 16,-2 0-16,-6 0 0,-1-1 15,1 0-15,1 1 0,-2 3 16,-3 1-16,2 1 0,1 1 0,-2 0 15,-3 0-15,2 1 0,-1 1 16,-7 1-16,0 0 0,3-1 16,3 0-16,-1 1 0,-3 1 15,1 2-15,1 0 0,-1 2 16,0 2-16,0-1 0,1-1 0,-8 2 16,2 3-16,3 0 0,2 3 15,-2 2-15,-4 1 16,6-1-16,5-1 0,1 3 0,0 2 15,3-2-15,1 0 0,-1 2 16,-1 0-16,7 0 0,3-2 0,0 1 16,0 2-16,1 0 15,0 2-15,1 2 0,0 1 16,1-4-16,0-1 0,-1 5 16,-2 3-16,4-3 0,3-1 0,0 2 15,-1 1-15,2-1 0,-1-3 16,3 5-16,2 3 15,-1-4-15,2-3 0,2 2 0,0 1 16,2-3-16,1-1 0,2 4 16,2-1-16,-2-7 0,-1-3 0,3 4 15,1 4-15,0-3 16,0-3-16,2 3 0,2-2 16,3 0-16,2-1 0,3 0 15,3 0-15,-2-2 0,-2-3 0,3 1 16,4 0-16,-2-2 15,1-2-15,1-1 0,0-1 0,3 2 16,1-1-16,-1 0 0,0 0 16,2-2-16,2 0 0,-1-3 15,0-2-15,2-2 0,0 0 16,2-2-16,0-1 0,1-2 16,-1-1-16,10 0 0,0-2 15,0-1-15,-2 0 0,-4-3 16,-2-1-16,1 0 0,2 2 0,-2-3 15,-1-2-15,0 1 0,-1 0 16,0 0-16,-1-3 0,0 2 16,-2-1-16,0 0 0,-1-2 15,-1-1-15,0 0 0,2-2 16,-1-1-16,-2 1 0,-2 1 0,-1-5 16,-2-3-16,0 2 15,0 1-15,1-3 0,0 0 16,-4-2-16,-2 0 0,0-1 15,2 0-15,-3-2 0,0 2 0,-3-3 16,-2-3-16,1 4 0,-1 1 16,-1-2-16,-3 0 0,-2 1 15,0 2-15,-3 0 0,-2 0 16,-1 1-16,-3 1 0,0 0 16,0-1-16,-3 2 0,-1 1 0,-1-1 15,0-1-15,-2 5 0,0 1 16,-4 0-16,-2-1 15,1-1-15,0 0 0,-1-1 16,-1 1-16,-3 2 0,0 3 0,-4-2 16,-3 0-16,1 1 0,3 0 15,-3 1-15,-3 0 0,0 0 16,-1 2-16,1-1 0,-1 1 16,-2 1-16,-3 2 0,-1 0 15,-1-1-15,1 1 0,2 1 0,-2 0 16,-2-1-16,0 1 0,1-2 15,-2 3-15,0 2 0,-1 1 16,0 1-16,-4 1 0,-3-2 16,4 3-16,0-1 0,-7 2 15,-1-1-15,4 2 0,2 1 16,-3-1-16,-2 0 0,2 2 16,2 0-16,-1-2 0,0 1 15,3 0-15,1 1 0,-3 1 16,-2 1-16,4 1 0,1 3 0,-3-1 15,0 1-15,0 0 0,1-1 16,0 1-16,0 2 0,0 0 16,2 0-16,1 2 0,-1 2 15,1 0-15,-1 1 0,3 0 16,0 3-16,2-2 0,2 1 0,-2 2 16,-1 2-16,0-2 15,-1-1-15,3 7 0,3 2 16,1 0-16,3-1 0,-2-1 15,0 0-15,0 1 0,1-1 0,3 3 16,2 2-16,2 1 0,2 2 16,2 2-16,0 0 0,-1-1 15,0-3-15,0-1 0,1 1 16,4 1-16,4 2 0,-2 0 16,-1 1-16,3-1 0,1 1 0,1-2 15,-1-2-15,3-1 16,1 1-16,2 0 0,2 0 15,0-4-15,1-1 0,1 0 0,0 1 16,-1-1-16,1 0 0,1 2 16,3 2-16,0 0 0,-1 1 15,3-2-15,1-3 0,-1 2 16,0 2-16,0-1 0,-1 1 16,2 0-16,1-3 0,1 0 15,0-2-15,2 0 0,0 0 0,3-2 16,2 0-16,-2-2 15,0-2-15,4 1 0,2-1 0,3-3 16,1-2-16,1 2 0,0 2 16,2 0-16,1 0 0,0-2 15,0-3-15,2-2 0,1 0 16,1-1-16,2-1 0,-1-2 16,2-1-16,1 0 0,-1-1 15,2 0-15,0-1 0,5 0 16,-2 0-16,1-2 0,1 0 0,-2-2 15,-1-1-15,2 3 16,0 2-16,0-4 0,1-2 0,-2 0 16,0 1-16,-1-3 15,-1-2-15,0 0 0,-1 0 0,1-1 16,-1 1-16,0 0 0,0-1 0,3-2 16,-3 1-16,-5 0 15,1-1-15,2-3 0,0 0 16,-1-2-16,2-1 0,3-3 15,-2-2-15,-2-1 0,1-1 0,-1-1 16,-1-2-16,-2-1 0,-3-2 16,2-1-16,1-1 0,-3 0 15,-1 1-15,1 0 0,0-4 16,-3 2-16,-2 2 0,-2 0 16,0 0-16,-1 1 0,0 0 15,0-2-15,-2 0 0,-5 2 16,-2 0-16,-1 1 0,0 2 15,-8 0-15,-3 2 0,-2-1 16,1 0-16,-2 5 0,0 2 0,-3-3 16,-1 0-16,-1-1 0,-1 1 15,-2 0-15,1 1 0,-2 3 16,-2-1-16,-3 0 0,-2-1 16,-1 0-16,1 0 0,-1 2 15,1 0-15,-2 1 0,0 2 0,-2-2 16,-2 1-16,-1 3 15,-1 3-15,-1-3 0,-1 1 16,2 2-16,0 3 0,0 0 0,-1 1 16,-1-1-16,0-1 0,0 5 15,-2 2-15,-2-1 0,-1-1 16,-1 4-16,0 2 0,-2 3 16,-3 2-16,0 2 0,0 2 15,-5 4-15,-2 3 0,-1 6 16,0 1-16,1 3 0,0 1 0,-4 9 15,4 3-15,10-9 0,9-10 16,5-4-16</inkml:trace>
  <inkml:trace contextRef="#ctx0" brushRef="#br0" timeOffset="35518.5164">14841 14876 0,'0'0'0,"0"0"15,0 0-15,0 0 0,22-7 0,-22 7 16,21-8-16,-7 4 0,0-2 16,2 0-16,3 1 15,0 0-15,1 0 0,7-5 16,2-1-16,-1 2 0,-2-1 0,3 0 15,1 0-15,1 1 0,0-2 16,9-2-16,0 0 16,-1 1-16,0 2 0,1-1 0,0-1 15,0 1-15,0 2 0,8-2 16,1 2-16,-3 0 0,-2 0 16,4 2-16,0 0 0,5 0 15,-6 1-15,4-2 0,2-2 16,-6 2-16,-4 3 0,7-4 15,5-2-15,-3 1 0,-2-1 0,8-1 16,3 0-16,-6 0 0,-3 0 16,1 2-16,2-1 0,-4 3 15,-1 3-15,27-2 0,-2-1 16,-27 0-16,-1-2 0,28 1 16,0 5-16,-9-1 0,-6-2 0,4-1 15,4-2-15,-10 1 16,-6 1-16,6 1 0,2 1 0,-1 4 15,-2 0-15,2-6 16,3-7-16,-6 2 0,-4 3 0,3 6 16,4 7-16,-18-2 0,-14 0 15,-8 0-15</inkml:trace>
  <inkml:trace contextRef="#ctx0" brushRef="#br0" timeOffset="36450.103">19110 14251 0,'0'0'0,"19"0"15,2 1-15,-5-1 0,2 0 16,12 0-16,4 2 0,10-2 0,1 0 16,9 1-16,0 1 0,-2-1 15,-1 0-15,1-1 0,-1 0 16,10 2-16,-1 0 0,-2 0 16,-1-2-16,-3 2 0,-3-1 15,9 3-15,-1 0 0,0 2 16,-2-3-16,-4 0 0,-5-1 15,1 1-15,0 1 0,1-1 16,0 0-16,-1 0 0,1 0 0,1 1 16,-1-1-16,-3 1 0,-4 0 15,2 0-15,3 2 0,-4 1 16,-3 0-16,3 1 0,3 0 16,-4-2-16,-2 0 0,4-1 15,0 1-15,-3-2 0,-3 1 0,4 0 16,1-1-16,-2 0 15,-1-3-15,2 3 0,1 1 16,-3 2-16,-1 1 0,0 0 0,2 0 16,-3 0-16,-3 0 0,3 3 15,2 1-15,-5-1 0,-3-2 16,4 0-16,1 0 0,-1 1 16,-3-2-16,2 1 0,3-1 15,-6-1-15,0 0 0,2 1 16,3 1-16,-2 0 0,-1 1 0,7 4 15,4 1 1,-1 1-16,-2-2 0,-7-2 16,-5-2-16,10 2 0,3 1 15,-9-2-15,-1 0 0,7 1 16,1 1-16,-10-3 0,-2 1 0,9 4 16,4 1-16,-11-4 0,-4-2 15,9 3-15,4 2 16,-9-2-16,-2 2 0,5 3 0,0 1 15,-4-4-15,0 0 0,4 2 16,1 0-16,-10-5 0,-3-2 0,10 5 16,4 3-1,-10-3-15,-1 0 0,4 1 0,5 0 16,-6-2-16,-2-2 0,2 0 16,1 0-16,1 1 0,-1-1 0,1 4 15,0 3-15,-1-4 0,-2 0 16,3 1-16,1 1 15,-4-2-15,-5-1 0,4 3 0,4 3 16,-2-2-16,-3-2 0,1 0 16,-1 0-16,-4-1 0,-2-2 15,2 0-15,2 0 0,0 1 16,-1 0-16,-3 1 0,-4 1 16,-3-4-16,1 0 0,-1 2 15,1 3-15,-1-4 0,1 0 0,0 0 16,1-1-16,-3 3 0,0 1 15,-3-3-15,0-1 0,-2-3 16,-1 1-16,0-2 0,0 0 16,-2 0-16,-1-1 0,1 0 15,-2-1-15,-1-1 0,1-1 0,-1-1 16,0-1-16,0 1 0,0 0 16,1 1-16,-1-1 15,1 0-15,1-1 0,-1 1 0,1-1 16,-1-1-16</inkml:trace>
  <inkml:trace contextRef="#ctx0" brushRef="#br0" timeOffset="45450.584">22527 12241 0,'0'0'0,"0"0"15,0 0-15,0 0 0,0 27 0,0-27 16,-3 33-16,2-11 16,0 3-16,0 5 0,0 5 15,-1 10-15,1 1 0,0 16 16,-1 6-16,1-2 0,0-3 0,0 17 15,0 1-15,0 4 0,0-7 16,-2 9-16,-1-2 0,0-15 16,-1-9-16,-1 24 0,-1-9 15,1-9-15,-1-8 0,1-3 16,2-2-16,0-15 0,-1-11 16,5-2-16,4-2 0,-1-9 0,1-8 15,0-1-15,-2-2 0,-1-1 16</inkml:trace>
  <inkml:trace contextRef="#ctx0" brushRef="#br0" timeOffset="45950.4479">22564 13111 0,'0'0'0,"0"0"0,0 0 16,0 0-16,0 0 0,0 0 15,0 0-15,33 0 0,-33 0 16,32 1-16,-9 0 0,2-1 16,-1-1-16,2-1 0,3 0 15,-3 2-15,1 0 0,4 0 16,-3 1-16,0-1 0,-3 2 0,2-2 16,-1 0-16,0-2 15,-2-1-15,-3 1 0,-4-1 16,-2 1-16</inkml:trace>
  <inkml:trace contextRef="#ctx0" brushRef="#br0" timeOffset="46167.4124">23069 12428 0,'0'0'0,"0"0"16,0 0-16,0 0 0,0 0 0,0 0 15,-1 34-15,0-11 0,0 6 16,0 10-16,-1 7 0,1 17 15,0 4-15,0 26 0,0 7 16,1 11-16,0-4 0,4 7 16,4 5-16,8 12 0,2-30 0,3-26 15,1-19-15,2-27 16,0-17-16,-8-4 0,-5-2 16,-3-2-16</inkml:trace>
  <inkml:trace contextRef="#ctx0" brushRef="#br0" timeOffset="46650.9233">23539 12789 0,'0'0'0,"0"0"0,0 0 16,0 0-16,0 0 0,0 0 0,-16 25 16,16-25-16,-14 40 0,5-15 15,-2 1-15,0 4 0,0 0 16,0 9-16,3-2 15,5-1-15,3-3 0,4 3 16,4-6-16,2-4 0,2-4 0,9-5 16,7-5-16,0-5 15,2-3-15,5-8 0,4-5 0,8-8 16,2-3-16,-2-12 0,1-10 16,5-12-16,-2-3 0,-5-7 15,-7-4-15,0-10 0,-7 1 16,2-35-16,-9 8 0,-8 17 15,-6 12-15,-6 9 0,-2 8 16,-6 13-16,-2 7 0,-3 12 0,0 7 16,1 8-16,-1 4 0,4 6 15,3 5-15,-5 6 0,-2 1 16,1 5-16,-2 7 0,0 2 16,-1 6-16,-1 7 15,0 4-15,1 3 0,2 3 0,4 6 16,2 6-16,1 11 0,0 2 15,4 4-15,2 4 0,5 31 16,1-12-16,4-8 0,2-7 16,10-6-16,7-5 0,11 1 15,8 2-15,-17-26 0,-10-15 0,-10-12 16</inkml:trace>
  <inkml:trace contextRef="#ctx0" brushRef="#br0" timeOffset="46870.9261">25222 12439 0,'0'0'0,"0"0"0,22 10 16,-22-10-16,0 0 0,23 12 16</inkml:trace>
  <inkml:trace contextRef="#ctx0" brushRef="#br0" timeOffset="54175.6821">17557 15820 0,'0'0'0,"0"0"0,0 0 16,0 0-16,-8 25 0,8-25 0,0 0 16,0 0-16</inkml:trace>
  <inkml:trace contextRef="#ctx0" brushRef="#br0" timeOffset="57566.7348">21414 16222 0,'0'0'15,"-2"11"-15,0 4 0,-2 8 16,1 2-16,0 13 0,2 7 15,2 1-15,1 1 0,5 11 0,3 1 16,2-1-16,2-1 0,6 5 16,2-4-16,2-5 0,0-6 15,10 8-15,2-1 0,1-6 16,3-4-16,-11-13 0,-9-8 16,-6-7-16</inkml:trace>
  <inkml:trace contextRef="#ctx0" brushRef="#br0" timeOffset="57851.6726">23955 17830 0,'0'0'0,"19"-6"16,1 0-16,8-6 0,1-2 0,12-8 15,10-8-15,-12 7 0,-8 5 16,19-19-16,14-14 0,4-11 16,-5-1-16,-1-9 0,-8 2 15,12-27-15,-11 9 0,-11 4 16,-6 2-16,-10-1 0,-6-1 16,-1-5-16,-1-6 0,-4 7 15,-3 4-15,-4-5 0,-3-2 16,-2-9-16,-4-6 0,0 33 15,0 23-15,0 15 0</inkml:trace>
  <inkml:trace contextRef="#ctx0" brushRef="#br0" timeOffset="77200.7087">12549 17332 0,'0'0'0,"0"0"16,0 0-16,0 0 0,0 0 15,0 0-15,-1 22 0,1-22 16,0 0-16,3 28 0,-3-28 16,0 24-16,0-13 0,2 2 15,-1 1-15,2 0 0,1 1 16,1 1-16,-1 1 0,1 1 16,-1-1-16,0 0 0,2-1 15,-1 2-15,0-4 0,-1 0 0</inkml:trace>
  <inkml:trace contextRef="#ctx0" brushRef="#br0" timeOffset="77717.2198">12597 17302 0,'0'0'0,"0"0"16,0 0-16,0 0 0,0 0 0,12-18 16,-12 18-16,0 0 0,15-15 0,-15 15 15,18-10-15,-18 10 16,21-14-16,-9 7 0,2-1 15,1 1-15,-1 1 0,6-2 16,5-1-16,2-1 16,1-2-16,-1 1 0,-2 0 0,9-2 15,3-1-15,-5 1 16,-4 1-16,11 0 0,1 1 16,-5 3-16,-3 1 0,1 0 15,1 0-15,-1 1 16,0 1-16,-1 1 0,-1-1 0,-4 2 0,-3 0 15,3 1-15,-1 1 0,-6 1 16,-2-1-16,-3 2 0,-4 2 16,-4 0-16,-2-1 0,-5 3 15,-5-1-15,1 1 0,-2 3 0,-2 2 16,-5 2-16,0 0 0,0 0 16,-10 5-16,-6 3 15,3-3-15,0-1 0,-7 6 16,-5 5-16,6-5 0,6-4 0,5-3 15</inkml:trace>
  <inkml:trace contextRef="#ctx0" brushRef="#br0" timeOffset="78021.9424">12783 17550 0,'0'0'0,"0"0"0,-14 11 15,4-4-15,-1 2 0,-5 4 16,0 1-16,0-1 0,3-1 0,1-1 16,1 1-16,1-1 15,1-1-15,3-3 0,0-1 16,3-1-16,1 0 0,2-3 0,2-2 15,1-1-15,1-1 0,3-1 16,2-2-16,2 0 0,1-1 16,5-1-16,0-1 0,2-1 15,1 0-15,3 0 0,2 1 16,1-1-16,-2 0 0,1-2 16,3-2-16,4-1 0,-1 0 0,-2 0 15,1 2-15,0-1 0,-1 2 16,0-3-16,2-4 15,-2 1-15,-4 0 0,3-5 0,-3 1 16,-3 1-16,1 1 0,2-10 16,-3-2-16,-6 2 0,-2 4 0,-5 4 15,-1 6-15,-1 2 0</inkml:trace>
  <inkml:trace contextRef="#ctx0" brushRef="#br0" timeOffset="78351.1415">13005 16430 0,'0'0'0,"0"0"16,0 0-16,0 0 0,0 0 0,-15 17 15,15-17-15,-9 19 16,9-19-16,-8 30 0,3-8 0,1 0 15,0 2-15,0 13 0,0 5 16,-1-3-16,2-2 0,-1 12 16,-1 5-16,2-3 0,2 0 15,-1 9-15,0 1 0,1-5 16,1-3-16,0 10 0,1-1 16,1-7-16,-1-5 0,0 6 15,0 4-15,1 6 0,0-2 0,0-4 16,1-3-16,-1-16 0,-1-11 15,0-9-15</inkml:trace>
  <inkml:trace contextRef="#ctx0" brushRef="#br0" timeOffset="79033.81">11922 17394 0,'0'0'0,"0"0"0,0 0 16,0 0-16,0 0 0,0 0 0,0 0 16,0 0-16,0 0 0,0 0 15,13 17-15,-13-17 0,0 0 16,28 5-16,-28-5 0,28 0 16,-28 0-16,36-1 0,-16-1 15,0 1-15,3 0 0,1-1 16,2-2-16,8 0 0,1 0 0,0-1 15,1-1-15,0-1 16,-2 0-16,9-1 0,1 0 0,-3 0 16,-3 0-16,1-2 0,-1-1 15,-1 1-15,-4-1 0,5 0 16,-1 0-16,-4 0 0,-3 0 0,-3-1 16,-1 1-16,-6 3 15,-2 1-15,-2 5 0,-4 3 16,-3 0-16,-2 0 0,-1 1 15,-2 0-15,-1 3 0,0 1 0,-3 3 16,-1 4-16,-2 0 0,0 1 16,-2 6-16,-3 5 0,-2 1 15,-1 2-15,-5 9 0,-1 2 16,0 2-16,2 0 0,-4 12 16,1 0-16,1 3 0,-1 3 0,-2 6 15,0-3-15,3-4 16,-1-2-16,-1 8 0,3-1 15,4 1-15,2-1 0,4 12 16,3 8-16,2-14 0,2-9 16,6 15-16,1-15 0,7-17 15,4-13-15,-6-9 0,-4-7 0,9 17 16</inkml:trace>
  <inkml:trace contextRef="#ctx0" brushRef="#br0" timeOffset="79249.2599">13287 17486 0,'0'0'0,"-3"9"16,1 1-16,5-3 0,1-1 0,0 1 16,0-1-16,-1-1 0</inkml:trace>
  <inkml:trace contextRef="#ctx0" brushRef="#br0" timeOffset="82632.9028">18949 17524 0,'0'0'0,"0"0"0,0 0 0,0 0 15,0 0-15,0 0 0,-12 18 16,12-18-16,0 0 0,-8 22 15,8-22-15,0 0 0,-9 17 0,6-11 16,1-1-16,0-1 0,-1-1 16,2-1-16,0 1 0,1-3 15</inkml:trace>
  <inkml:trace contextRef="#ctx0" brushRef="#br0" timeOffset="92551.1825">20113 10717 0,'0'0'0,"-9"-2"16,-3-2-16,-2-2 0,-1 0 0,-7-3 15,-4-1-15,0-2 0,-2-1 16,-8-3-16,-2 0 15,2 1-15,0 4 0,-3 0 0,-1-1 16,2 2-16,0 1 0,-8-1 16,-2 3-16,2-2 0,1-1 15,0 1-15,-2 2 0,2 1 16,1-1-16,-9 0 0,0 1 16,1 0-16,3-1 0,-5 2 15,-3 0-15,3 3 0,2 0 0,-13 2 16,-1 3-16,0-2 0,4 0 15,-5 1-15,0-1 0,-19 4 16,16 3-16,0 1 0,2 1 16,3-2-16,3-3 0,-2 5 15,0 5-15,9-3 0,8-2 0,-8 8 16,-5 4-16,7 5 16,6 0-16,-6 0 0,-3-3 15,0 3-15,4 1 0,0 6 0,1 4 16,9-5-16,6-5 0,-4 7 15,-2 5-15,8-3 0,4 0 16,0 4-16,0 4 0,-1-5 16,0-1-16,7 4 0,5 5 15,2-6-15,2-3 0,2 2 16,3 2-16,3-2 0,3 1 0,5 1 16,3 1-16,2 6 15,1 3-15,8 8 16,3 6-16,3-16 0,4-13 0,0-1 15,0-2-15,2-3 0,0-3 0,8 6 16,4 4-16,-3-3 0,-3-1 16,5-3-16,6-1 15,0-3-15,-1-2 0,5-2 16,3-1-16,0-1 0,1 1 0,1 1 16,0 2-16,0-2 0,1 1 15,5-6-15,7-3 0,-4 3 16,0 2-16,2-1 0,2 0 15,-2-6-15,0-4 0,6 0 16,2 1-16,-1-4 0,-1-1 0,1-1 16,1-3-16,0 2 15,2-1-15,12-1 16,9 0-16,8-6 0,4-3 16,-25 2-16,-15 2 0,8-8 15,6-4-15,-9-1 0,-7 1 0,12-3 16,9-1-16,-12-1 0,-9 0 15,7-1-15,7 0 0,-11-2 16,-6 0-16,5-6 0,4-4 16,-7 5-16,-6 3 0,8-10 15,5-6-15,-13 7 0,-7 4 16,5-6-16,5-4 0,-11 1 0,-7-1 16,5-5-16,1-4 15,-4 5-15,-4 4 0,-1-7 16,-2-4-16,-5 4 0,-5 5 0,-1-1 15,-2 1-15,-8 2 0,-5 2 16,-3-5-16,-2-4 0,1 5 16,-1 4-16,-6-7 0,-5-5 15,-1 6-15,-1 4 0,0-6 16,-1-5-16,-1 8 0,1 6 0,-6-6 16,-4-3-16,-2 3 0,-1 3 15,-6-3-15,-5-2 16,2 9-16,3 4 0,-9-3 0,-7-5 15,4 7-15,3 3 0,-10-3 16,-7-1-16,5 7 0,3 6 16,-12-5-16,-6-2 15,3 4-15,2 4 0,-8 0 0,-7-1 16,10 4-16,8 1 0,-14 3 16,-9 0-16,8 6 0,9 0 15,-16 2-15,-9-1 0,10 1 16,7-1-16,-10 2 0,-7 1 0,8 5 15,6 3-15,-14 4 16,-10 5-16,13-3 0,10-2 0,-13 6 16,-10 2-16,11 0 0,7 1 15,-11 4-15,-8 3 0,14-3 16,11-1-16,-11 8 0,-6 7 16,12-3-16,7-2 0,-9 8 15,-6 5-15,10-3 0,8-2 0,-9 9 16,-5 5-16,8-4 0,6-2 15,-6 11-15,-4 11 0,12-9 16,8-6-16,0 12 0,0 10 16,5-4-16,5-2 0,-1 10 15,0 5-15,8-6 0,6-5 0,10-23 16,8-16-16,4-11 16</inkml:trace>
  <inkml:trace contextRef="#ctx0" brushRef="#br0" timeOffset="98950.8665">15706 14632 0,'0'0'0,"0"0"0,0 0 16,-18 12-16,11-8 0,-1 3 16,-3 2-16,2 0 0,1 0 0,-1 4 15,-1 4-15,-3 5 0,1 1 16,0 2-16,1 2 15,-1 1-15,-1 1 0,-4 9 16,-2 1-16,0 0 0,1-2 0,-3 14 16,1 2-16,2-5 0,4-5 15,-4 10-15,1 1 0,1-9 16,2-6-16,3 6 0,2 3 16,1-6-16,3-7 0,0 12 15,4 4-15,5-15 0,2-4 16,1 8-16,0 4 0,2-8 15,1-4-15,9 6 16,7 7 0,2-8-16,4 1 0,-6-5 0,-2-4 0,4 6 15,4-2-15,-1-5 0,1-3 16,3 3-16,3 0 16,-2 0-16,-1-2 0,2-3 0,-1-4 15,3 3-15,1 1 0,0 2 16,1-1-16,0 1 0,1-1 0,14 2 15,10 3 1,-2-1-16,-1-3 16,-10-5-16,-7-5 0,25 5 0,-4-3 15,-9-4-15,-4-1 0,2-1 16,-1-1-16,-4 3 0,-1 3 0,9-1 16,4 1-16,-2-5 15,-4-1-15,3-3 0,1 0 16,-7 0-16,-6 0 0,5-3 0,3-2 15,2 0-15,0-1 0,3-1 16,1 0-16,-6-1 0,-6-1 16,8 1-16,3 1 0,-1-1 15,-2-3-15,4-6 0,2-4 16,-9 1-16,-4 1 0,7-4 16,7-2-16,-5-1 0,-4-1 0,4-2 15,4 0-15,-6 0 0,-3 1 16,6-4-16,3-3 0,-7 5 15,-4 1-15,3-7 0,3-5 16,-4 1-16,-2 1 0,1 0 16,1-2-16,-3 4 0,-4 0 15,5-1-15,1-2 0,-7-2 16,-5-1-16,1-7 0,3-6 16,-6 5-16,-1 4 0,4-2 15,4-3-15,-6 2 0,-4 1 0,2-5 16,3-3-16,-10 6 0,-7 3 15,-3-5-15,-1-4 0,1 8 16,1 6-16,-6-6 0,-1-3 16,-6 2-16,-3 3 0,-2-4 15,-3-5-15,-1 3 0,0 2 16,-2-2-16,-1 0 0,-2-1 0,0-1 16,-5-1-16,-2-1 15,-5 7-15,-4 7 0,-1-5 0,0-3 16,1 5-16,1 3 0,-2-5 15,-2 0-15,-5 3 16,-3 2-16,-1-1 0,0-1 0,0 3 16,0 2-16,-8 2 0,-4 0 15,1 4-15,2 4 0,-7-1 16,-5 2-16,-1 2 0,-1 3 0,-9 2 16,-6 2-16,6-1 0,5 1 15,-3-1-15,0-2 16,3 4-16,1 4 0,-7 3 15,-4 2-15,-3 1 0,-2 2 0,-5 2 16,-5 3-16,15 5 0,8 4 16,-14 12-16,-9 8 0,-3 6 15,-2 3-15,0 11 0,-2 8 16,24-5-16,15-4 0,5 7 16,3 3-16,14 16 0,10 10 0,7-28 15,4-19-15,2-12 0</inkml:trace>
  <inkml:trace contextRef="#ctx0" brushRef="#br0" timeOffset="100519.8077">22100 13075 0,'0'0'0,"0"0"16,0 0-16,0 0 0,-21-11 15,15 11-15,1-2 0,-1 2 16,1 2-16,-1 5 0,0 4 16,-1 1-16,1 1 0,-4 5 15,-2 5-15,-4 8 0,1 1 0,-2 4 16,-2 3-16,-3 4 16,0-1-16,-10 9 0,-4 4 15,4-3-15,3-5 0,-9 13 0,-4 3 16,2-5-16,3-5 0,-11 19 15,-1 6-15,6-8 0,5-4 16,-20 41-16,1 1 0,11-17 16,6-11-16,1 13 0,-1 8 15,6-12-15,4-6 0,2 14 16,0 11-16,1-20 0,1-13 0,-2 11 16,1 7-16,7-9 0,7-6 15,2 5-15,2 6 16,2-14-16,4-10 0,3 8 15,2 5-15,2-7 0,1-6 0,5 7 16,4 4-16,2-11 0,0-8 0,10 8 16,5 6-16,-4-11 15,-2-7-15,12 4 0,8 4 16,-5-16-16,-6-9 0,11 6 16,8 2-16,-10-7 0,-6-7 0,12 8 15,8 3-15,-5-6 0,-3-4 16,9 2-16,7 2 15,-6-6-15,-7-1 0,9-2 0,6-1 16,-7-1-16,-5 0 0,8 4 16,4 3-16,-7-9 0,-4-5 0,12-2 15,8-2-15,-7-1 16,-7-1-16,11 0 0,8 2 16,-9-5-16,-3-3 0,7-1 15,8-1-15,-13-3 0,-7-2 0,13-1 16,9-1-16,-14 0 0,-9 0 15,9-3-15,7-4 0,-6 1 16,-5-1-16,8-3 0,5-3 16,-6 1-16,-6-1 0,8-5 15,6-3-15,-11-2 0,-7 2 0,7-5 16,8-3-16,-10 1 0,-6 0 16,5-9-16,3-5 15,-9 5-15,-7 2 0,6-11 16,4-10-16,-12 12 0,-7 6 0,1-11 15,3-5-15,-5 4 0,-3 5 16,-1-8-16,-1-3 0,-6 4 16,-4 4-16,1-8 0,2-4 15,-7 5-15,-5 1 0,-1-16 16,-2-11-16,0 16 0,0 10 0,-1-7 16,-2-5-16,-5 8 0,-3 5 15,-4-7-15,0-8 16,-4 7-16,-3 3 0,-8 2 0,-7 2 15,-2 11-15,-1 8 0,-2-11 16,-2-6-16,3 7 0,1 6 16,-8-3-16,-7-4 0,3 5 15,2 3-15,-9-1 0,-8-3 16,7 8-16,5 4 0,-11-4 16,-8-3-16,8 3 0,8 1 0,-9 1 15,-4 4-15,6 4 0,4 4 16,-14-6-16,-9-3 0,5 6 15,4 5-15,-6-1 0,-2-1 16,9 1-16,7 2 0,-13 5 16,-7 3-16,5 2 0,3-1 0,-6-3 15,-5-4-15,8 4 16,8 0-16,-13 2 0,-5 0 16,9 6-16,7 4 0,-7 5 0,-6 4 15,5 1-15,3 1 0,-11 5 16,-6 3-16,11-1 0,7-1 15,-8 3-15,-5 3 0,10-2 16,6-1-16,-9 5 0,-7 5 16,7-3-16,5-1 0,-5 3 15,-2 2-15,10-4 0,8-2 0,-7 10 16,-6 8-16,7-6 16,6-2-16,-5 6 0,-5 4 15,9-7-15,7-4 0,-6 14 16,-3 8-16,10 4 0,8 1 0,-3 9 15,-1 8-15,8-6 0,5-5 16,8 5-16,7 4 0,7-12 16,3-10-16,-1-16 0,2-10 15,0-8-15</inkml:trace>
  <inkml:trace contextRef="#ctx0" brushRef="#br0" timeOffset="101136.6546">22803 14595 0,'0'0'0,"0"0"0,-12 30 16,6-15-16,-3 0 0,-4 14 16,-3 6-16,1 5 0,-1 4 0,-5 15 15,0 5-15,0 6 16,4-5-16,0 4 0,5-7 16,4-11-16,5-10 0,5-9 15,5-13-15,-2-13 0,1-7 0,0-15 16,3-10-16,-3 8 0,-2 5 0,5-26 15,4-20-15,2-6 16,-2 3-16,2 12 0,2 9 16,-1 3-16,0 8 0,-1 8 15,1 4-15,-4 8 0,-1 6 0,1 1 16,2 4-16,1 4 16,-1 4-16,4 11 0,1 8 15,-3-2-15,-2 4 0,2 9 16,-2 2-16,-2-5 0,-2-4 0,2-3 15,2-2-15,0-4 0,-2-4 0,1-3 16,1-5-16,0-6 16,0-6-16,-1-5 0,0-4 15,1-6-15,-2-5 0,2-12 16,2-11-16,-1-3 0,-1-1 0,4-16 16,0-4-16,-4 2 15,-2 3-15,-1-3 0,-2 8 16,-4 10-16,0 7 0,-1 11 15,0 9-15,-2 8 0,0 5 0,1 7 16,3 5-16,0 8 0,3 5 16,-2-5-16,-3-1 0,0-5 15</inkml:trace>
  <inkml:trace contextRef="#ctx0" brushRef="#br0" timeOffset="101523.6899">23668 14664 0,'0'0'0,"0"0"16,-4-14-16,2 7 0,0-1 0,-3 0 15,1 0-15,-3 0 16,0 2-16,-5 5 0,-4 5 16,1 3-16,-2 4 0,-6 11 15,-2 5-15,-1 2 0,2 1 0,-1 15 16,5 3-16,3-3 0,4-2 15,9 1 1,8-4 0,6-13-16,5-10 0,0-8 0,-2-7 0,4-6 15,2-6-15,5-6 0,1-4 16,0-2-16,0-3 0,0 4 16,1 3-16,0 5 0,-2 4 15,-2 7-15,-2 6 0,-2 9 0,-4 7 16,-2 5-16,-1 3 0,1 1 15,0 0-15,4-2 0,0-1 16,4-5-16,2-5 0,1-10 16,3-7-16,3-14 0,4-10 15,-6 6-15,-6 4 0,-6 4 16</inkml:trace>
  <inkml:trace contextRef="#ctx0" brushRef="#br0" timeOffset="101917.5524">24325 14636 0,'0'0'0,"0"0"0,0 0 15,0 0-15,0 0 0,0 0 16,0 0-16,0 0 15,0 0-15,0 0 0,-22 12 16,22-12-16,-15 25 0,15-25 0,-18 39 16,9-15-16,1 2 15,0 10-15,4 2 0,5 2 16,5 1-16,6 2 16,3-7-16,1-9 0,0-8 0,4-13 15,3-10-15,-2-4 0,-1-3 16,2-13-16,3-11 15,5-11-15,1-2 0,3-18 0,-1-6 16,-4 2-16,-5 1 0,4-15 16,-2-1-16,3-16 0,-8 21 15,-7 21-15,-4 14 0,-3 12 16,-4 10-16,-2 10 0,-1 7 16,0 6-16,-2 0 0,1 7 15,0 0-15,-1 4 0,1 1 0,-3 15 16,-4 11-16,2 3 0,0 2 15,3 14-15,2 9 0,2-4 16,2-5-16,7 19 0,5 9 16,3-8-16,1-5 0,23 37 15,7-9-15,-5-26 0,-3-17 0,-13-18 16,-8-12-16,-7-8 0</inkml:trace>
  <inkml:trace contextRef="#ctx0" brushRef="#br0" timeOffset="102094.4338">24798 14675 0,'0'0'0,"-7"2"0,5 1 16,1 0-16,2 2 0,0-2 0,0 0 15,0 0-15</inkml:trace>
  <inkml:trace contextRef="#ctx0" brushRef="#br0" timeOffset="103351.0268">18318 13844 0,'0'0'0,"-13"-4"0,-4 0 16,-10-3-16,-3-1 0,-12-5 0,-4-1 15,-12-1-15,-3 2 0,-8 1 16,0 2-16,3 5 0,1 3 15,-10 5-15,1 3 0,3 2 16,0 2-16,1 1 0,-1 3 16,-32 5-16,7-2 0,3 6 15,1 5-15,13-1 0,9-3 16,2 4-16,2 1 0,-1 3 0,-1 1 16,-3 4-16,-2 3 0,-1 5 15,0 4-15,0 8 0,1 7 16,4-8-16,6-6 0,5 7 15,3 4-15,1-3 0,2-1 16,-1 2-16,-1 1 0,11-1 16,7 0-16,-1 7 0,1 2 15,4 2-15,4 0 0,7 7 16,5 4-16,4-5 0,4-3 0,6 11 16,4 7-16,4-6 0,2-6 15,10-3-15,6-1 0,7-9 16,4-5-16,4 6 0,3 5 15,3-8-15,3-4 0,6-3 16,5-2-16,5-3 0,4-3 16,6-3-16,4-2 0,0-10 15,-1-5-15,10 3 0,8 3 16,0-9-16,-1-5 0,6-7 0,3-4 16,15-1-16,9 1 0,4-10 15,3-7-15,-10-4 0,-7-3 16,10-3-16,6-3 0,-5-2 15,-4-2-15,1-1 0,2-1 16,-7-7-16,-5-6 0,2 0 16,1-2-16,-7-5 0,-3-3 15,-7-13-15,-4-7 0,-6 5 16,-5 4-16,-3-5 0,-3-5 16,-10 0-16,-9-1 0,-2-11 15,-3-7-15,-5 4 0,-3 3 0,-6-6 16,-6-6-16,-10 1 0,-8 1 15,0-5-15,0-4 0,-7 0 16,-5-1-16,-11-3 0,-8-4 16,-5 12-16,-2 8 0,-4-3 15,-5-1-15,-5 11 0,-3 8 16,-11 0-16,-6 2 0,-1 3 16,-1 4-16,-8 3 0,-6 4 15,0 5-15,-2 5 0,-9 3 0,-9 2 16,2 9-16,1 5 0,-3-2 15,-3 0-15,0 6 0,2 3 16,-13 9-16,-7 5 0,2 8 16,2 4-16,-23 8 15,-17 3-15,18 8 0,11 3 0,-1 13 16,-1 7-16,2 7 0,1 5 16,-7 11-16,-7 9 0,13 7 0,10 6 15,0 17-15,1 14 16,14 1-16,8 5 0,26-41 15,19-26-15,12-20 0</inkml:trace>
  <inkml:trace contextRef="#ctx0" brushRef="#br0" timeOffset="113084.4989">21190 15436 0,'0'0'16,"0"0"-16,0 0 0,18-11 0,-18 11 15,20-10-15,-4 2 16,2 2-16,1 0 0,3-2 0,2 0 16,1-2-16,2-1 0,10-2 15,4 0-15,0-3 0,0-2 16,14-4-16,2 0 0,2 2 0,-1 2 16,15-10-16,2-4 15,4-1-15,-6 5 0,-11 4 0,-18 7 16,-12 4-16</inkml:trace>
  <inkml:trace contextRef="#ctx0" brushRef="#br0" timeOffset="113451.1669">23175 14770 0,'0'0'0,"15"-2"0,4-1 16,2 0-16,3-1 0,13-2 0,12-2 16,3 1-16,0 3 0,14-2 15,2 1-15,-5 2 0,-4 0 0,9 1 16,0 0-16,-4 4 0,-2 1 15,9 1-15,-1 1 16,-5 3-16,-4 3 0,20 7 0,-10 2 16,-7 2-16,-6 2 0,-1 1 15,-3 1-15,-6 2 0,-3 3 16,-1 5-16,2 4 16,-7-2-16,-2 0 0,-7 1 0,-2 0 15,-3 4-15,-1 2 0,-1 2 16,-1 1-16,0 1 0,-1 0 0,-5 4 15,-4 2-15,-3-3 0,-2-1 16,-3 0-16,0 1 0,-3 2 16,-2 1-16,-3 2 0,-1 2 15,-2-3-15,-1-2 0,-6 5 16,-7 5-16,-4-2 0,-4 1 16,0-2-16,1 0 0,-2-3 15,-1 0-15,10-19 0,7-11 16,4-10-16</inkml:trace>
  <inkml:trace contextRef="#ctx0" brushRef="#br0" timeOffset="126106.8089">26981 15958 0,'0'0'0,"0"0"15,0 0-15,0 0 0,-20 15 16,20-15-16,-9 20 0,9-20 16,-9 27-16,7-10 0,1 4 15,0 1-15,0 1 0,4 10 16,5 1-16,0 0 16,1-2-16,3 1 0,2-4 0,1-5 15,2-5-15,-1-5 0,1-5 16,0-4-16,1-2 0,-3-12 15,0-7-15,-3-1 0,-2-2 16,0-6-16,-2-6 0,-1 2 16,-1 0-16,-1 0 0,1 0 15,-1-2-15,1 2 0,-3 4 16,0 1-16,1 5 0,-1 3 0,2 5 16,3 2-16,-1 0 0,-1 2 15,2 3-15,1 1 0,-1 2 16,-2 2-16,1 15 0,2 12 15,-2-4-15,-1-4 0,-1-3 16</inkml:trace>
  <inkml:trace contextRef="#ctx0" brushRef="#br0" timeOffset="126567.5486">27183 16736 0,'0'0'0,"0"0"16,0 0-16,-4 23 0,3-16 0,0-2 15,1-2-15,0-3 0,3-1 16,0-2-16,2-2 0,1-4 15,3-2-15,0-5 0,1-5 16,1-3-16,2-2 0,4-10 16,-1-3-16,1-2 0,-1-2 15,5-12-15,0 0 0,1-7 16,-3 4-16,-1-2 0,-1 0 16,2-4-16,0 6 0,-5 1 15,-2 1-15,-1 5 0,0 3 0,0 1 16,-2 5-16,-1 10 0,-1 7 15,-3 7-15,-1 5 0,-4 8 16,-3 3-16,0 7 0,1 5 16,0 3-16,-2 5 0,1 5 15,-2 3-15,2 4 0,2 5 0,0 0 16,1 0-16,1 2 16,1 2-16,2 3 0,2 0 15,5 3-15,3-3 0,2-3 0,4-3 16,2-5-16,2-3 0,1-4 15,2-2-15,2-5 0,1-2 16,-2-3-16,0 0 0,-1-5 16,2-2-16,2-3 0,3-1 15,-5-4-15,-1-1 0,-4-7 16,2-4-16,1-1 0,0-2 0,-3-9 16,-2-6-16,-4 6 0,-4 7 15,-3 4-15</inkml:trace>
  <inkml:trace contextRef="#ctx0" brushRef="#br0" timeOffset="126768.0087">28031 15436 0,'0'0'16,"0"0"-16,0 0 0,0 0 0,-26 11 15,15-7-15,-3 0 0,0 3 16,0 1-16,-1 5 0,1 4 15,-4 6-15,2 2 0,-3 6 16,-2 6-16,1 5 0,1 4 0,-3 13 16,3 3-16,1-4 0,4-13 15,3-10-15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07:10:53"/>
    </inkml:context>
    <inkml:brush xml:id="br0">
      <inkml:brushProperty name="width" value="0.03479" units="cm"/>
      <inkml:brushProperty name="height" value="0.03479" units="cm"/>
      <inkml:brushProperty name="color" value="#FED406"/>
    </inkml:brush>
  </inkml:definitions>
  <inkml:trace contextRef="#ctx0" brushRef="#br0">15113 17161 632,'-21'8'5,"8"0"11,7 0 10,7 0 11,3 1 2,3 5-7,2 4-5,2 3-7,1 4-4,-1 3-3,1 3-2,0 3-3,1 0-1,1 0-2,3-1-1,2-1-2,-2-4 0,-3-6-1,-4-5 0,-4-6-2,-2-3 1,1 1 0,2 2 0,0 0 0,1 1 1,2-1 0,0 1 0,1 0 1,0-1 1,0-1-1,-2 0 0,0-2 0,-2 0-1,1 2 1,0 0-1,0 1 0,0 0 0,1-1 1,2 0 0,0-2 0,1 0 1,0-2 1,-1-1 0,1 0 1,0-3 1,1-4-1,2-4 1,0-4 0,1-3 0,-1-3-2,1-3 1,0-3-2,0-3 0,3-1 0,1-3-2,3-1 0,3-4-1,5-6 1,4-6 1,6-6 0,3-5-2,0-6-1,2-4-2,0-4-2,3-5-2,2-3 0,4-3 1,2-2-1,7-9-5,13-12-9,11-13-9,12-12-9,-2 4-7,-16 23-3,-15 22-5,-16 23-3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07:10:53"/>
    </inkml:context>
    <inkml:brush xml:id="br0">
      <inkml:brushProperty name="width" value="0.03433" units="cm"/>
      <inkml:brushProperty name="height" value="0.03433" units="cm"/>
      <inkml:brushProperty name="color" value="#FED406"/>
    </inkml:brush>
  </inkml:definitions>
  <inkml:trace contextRef="#ctx0" brushRef="#br0">35189 18566 640,'-5'-8'12,"6"2"10,6 0 10,6 2 10,2 1 2,1 0-7,0 2-5,-1 0-8,1 2-3,0 2-4,-1 2-3,1 2-3,0 2-2,-1 1-1,1 3-1,0 2 0,-1 0-2,-1-1-1,-1-1-1,0 0-2,-1-3 0,1-1 0,1-2 1,1-2 0,2-2 0,3-2-3,4-2-2,2-2-1,2-6-2,2-8-1,2-9-1,3-8-1,-2-3 0,-3 3 3,-5 5 1,-3 4 2,8-13-6,22-26-14,21-28-15,22-27-14,4-5-6,-16 18 5,-14 20 4,-14 18 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07:11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61339 11216 999,'-61'-77'-29,"22"19"1,20 18 1,21 19 3,9 10 2,1 1 6,0 0 4,-1 2 6,0 0 0,0 1-2,-2-1-2,-1 0-2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07:11:13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5437 34350 504,'-57'7'-5,"12"-3"7,11-1 7,13-1 9,6-3 2,2-1-2,3 0-2,1-1-1,3-1 3,4 2 7,4 0 8,4 2 8,4 0-1,3 2-7,5 0-8,4 2-8,1-1-5,2-1-1,1 0-3,1-1-2,1-1-2,-1 0 0,1 0-1,-1 0 0,1 0-2,1 3 1,1 2 0,1 2-1,0 0 1,-2-1-2,0 0 0,-1-2 0,0 0-1,-1 0 2,1 0 1,-1 0 1,1-1 0,3-1 0,1 0 1,3-1 0,0-1 0,0 0 0,0 0 0,1 0 1,-2-1-1,0-1 0,-1 0-1,-1-1 0,0-2-1,1 0 0,0-1-1,2-1 1,0 0 0,-1 2-1,-2 2-1,0 2 0,0 0 0,-1 0 1,1-2 1,-1 0 0,1 0 1,0 0 1,2 2 0,1 1 0,0 0 0,1 0 1,-1 0 0,0 0-1,0 0 0,-1 1 0,-1 2-2,-1 0 0,-1 1-1,0 0-1,1 0 0,-1 0 0,1 0-2,1 1-2,0 2-1,2 0-3,1 0 1,1-1 1,0 0 1,2-2 2,0-1 0,1 0 1,-1-2 1,0 0 0,0-1 0,0 2 1,1 0 0,-1 2-1,0 0 1,0 0 0,0-1 0,1 1 1,-1-1-1,2 0 1,0-1-1,2-2 0,1 0 0,0 2-1,2 0 0,0 2 0,1-1-1,-2-1 1,0 0-1,-1-1 1,-1-2 0,2-1-2,0 0-2,2-1-1,-1-1 0,0 0 1,-2 0 1,0 0 1,0 0 0,0 1 1,2-1 1,1 0 0,-2 0 0,0 2 0,-3 0 0,-2 2 0,-1 0 0,0 0 1,1 0-1,-1 0 1,-1 0 0,0 2 0,-1 0 1,-1 2-1,-2 0 0,0 0 0,-1-1 0,-1 1 0,-1-1 0,1 0 0,-1-1 0,1-2-1,-1 0 1,0 0 0,1 0 0,-1 0 0,-1 0 0,-1 2 0,-3 0 0,-1 2 0,-1 0 0,4 2 0,3 0 0,3 1 1,1 0-1,1-2 0,-1-3 1,0 0-1,1-3 0,-1 0 1,0-2 0,1 0-1,-1-1 2,2 0-1,1 0 0,0 0 0,2 0 1,1 1-1,0-1 0,2 0 0,-1 0 0,-2 2 0,-2 0 0,-1 2 0,-2 0 0,0 0 0,1 0 0,-1 0 1,1 0-2,2 0-1,2 0-3,3 0-1,0 0 0,0 0 0,0 0 1,0 0 1,1 0 1,0-2 1,2-1 1,1 0 1,0 0 1,1 0 0,2 2 1,0 1 1,1-1 0,-2-1 0,0 0-1,-2-1-2,1-1 0,0 2-1,2 0-1,0 2-2,1-1-1,-2-2 1,0-2 1,-2-1-1,1-2 1,0 2-1,2 1 0,0 0-1,1 2 0,-2 0 1,0 2 0,-2 1 2,0-1-1,0-1 2,0 0-1,1-1 2,-1 0 0,0 2 0,0 2 1,0 2 0,-1 1 0,0 0 1,-2-1 0,0 1-1,-2 0 1,0 0-1,-1 0-1,-1 0-1,-1 0 0,0 0 0,0-1 0,0 1 1,1-1-1,-1 0 0,0-2-2,0 0 0,0-1 0,-2 0 0,0 0 0,-1 0 1,-1 0 1,1 2 0,-1 0 0,0 2 0,0 0 1,-1 0 0,-2-1 0,0 1 0,0 0 1,-1 0-1,1 0 0,-1 0 0,0 0 0,1 0-1,-1-1 1,0 1-2,1 0 1,1-2 0,1 0 0,1-2 0,-1 0 0,0 0 0,-1 0 0,-1 0-1,-1 0 0,1 0 0,-1 0 0,0 0 0,1 0-1,1 0 1,1 0 0,1 0 0,-1 0 1,0 0-2,-1 0 1,-1 0 0,-1 0-1,1 0 1,-1 0-1,0 0 1,1 0 0,-1 0 1,0 0 0,1 0 0,-1 0 0,0 0 0,1 0-1,-1 0 1,0 0-2,1 0 1,-1 0 0,1 0-1,-2 0 0,0 0 1,-1 0-1,-1 0 1,0 0 0,1 0-1,1 0 0,1 0 0,0 0 0,2 0 0,1 0 1,1 0 0,0 0 1,1 0 0,-1 0 0,0 0 0,1 0 1,2-2-1,3 0 0,1-2-1,0 0 1,0 1 1,-1-1 0,-2 0 1,2 0 0,1 0 1,2 0 0,2 0 0,0 1 1,0 0-2,-2 2-1,0 1 0,-1 0 0,0 0-2,0 0 0,1 0 0,0 0-1,4 0 1,2 0 0,4 0 0,-1 0 0,-3 0 2,-2 0 1,-3 0 1,-1 0 0,2 0 0,2 0-1,2 0-1,0 0 0,0 0 0,-2 0 0,0 0 0,-1 0 0,0 0-1,0 0 0,0 0-1,-1 0 0,0 0 0,-2 0 1,0 0-1,-1 0 0,0 0 0,0 0 1,1 0 0,-2 0 0,0 1 1,-2 2-1,0 0 1,0 0-1,1 0 0,0-1 1,2-2-1,0 0 1,0 0 0,0 0 1,0 0 1,0 0 0,1-2-1,-1-1-1,0 0-1,0-1-1,0 1 0,0-1 1,0 0-1,0 0 1,1 2-1,-1 0-1,0 2 1,-1-1-2,-2 0 1,-2-2 0,-1 0-1,-2 0 1,0 0-1,0 2 1,1 1 0,-1 0 0,2 0 0,1 0-1,1 0 0,0 0 0,0 0 1,0 0 0,0 0 2,1 0 0,1 0 0,0 0 2,2 0 0,1 0 0,0 0 1,2 0 0,0 0 0,1 0 0,0 0 0,0 0-1,0 0 1,1-1-1,0-1-1,2 0 0,0-1-1,2-1 0,0 2-1,2 0 1,0 2 0,1-1-1,2 0 1,0-2-2,1 0 1,0-1-1,-2 1 1,-2-1 0,-2 0 0,-1 0 1,0 2 0,0 0 1,0 2 0,0 0 0,0 0 0,-1 0 0,2 0 0,-1 0 0,3 0 0,2 0-1,2 0 1,0 0-1,-1 0 1,0 0 0,-2 0-1,0-1 1,-2 0-1,-1-2 0,0 0 0,-1 0 0,2 0 0,0 2 1,2 1 0,-1 0 0,-1 0 0,0 0-1,-2 0 1,0 0-1,-2 0 0,0 0 1,-2 0-1,-1 0 1,-2 0 0,-2 0 0,-1 0 0,-3 0 1,0 0-2,-1 0-1,-1 0-1,-2 0-1,-2 0 1,-1 0-1,-3 0 1,-1 0-1,-3 1-1,-1 2-2,-3 0-1,-1 0-4,-3 0-8,-1-2-7,-2 0-8,-5-1-6,-6 0-7,-8 0-7,-6 0-6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5"/>
    </inkml:context>
    <inkml:brush xml:id="br0">
      <inkml:brushProperty name="width" value="0.04151" units="cm"/>
      <inkml:brushProperty name="height" value="0.04151" units="cm"/>
      <inkml:brushProperty name="color" value="#00BFF3"/>
    </inkml:brush>
  </inkml:definitions>
  <inkml:trace contextRef="#ctx0" brushRef="#br0">84750 47027 530,'38'-6'164,"0"2"-37,-1 4-39,-1 2-38,-1 2-25,0 0-12,0-1-10,0 1-13,-1-1-5,-1-2-3,-3-2-3,-2-2-1,-2-1-4,-5 1-6,-3-1-5,-4 0-6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07:11:16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4911 38000 552,'-13'0'9,"8"0"2,7 0 2,6 0 2,5 0-1,1 2-1,3 0-2,2 2-2,1 0-2,1 1 2,1 2-1,1 0 1,1 0-1,1 0-2,1-2-1,1-1-2,1 0-1,1 0 0,0 0-2,2 0 0,2-1-1,1 0 1,2-2 0,3 0 1,1-1 0,2 0 0,2 0 1,2 0 0,1 0 0,2 0-1,1 0 0,0 0 0,0 0-2,0 2 1,-2 0-1,0 2-1,-1-1 1,2 1-1,0 0 0,2 0-1,0 0 2,0 0 2,0 0 1,0 0 2,0 0 1,0 0-1,-1-1-1,2 1 0,-2-1-1,-1-2 0,0-2 1,-1-2 0,-1-1-1,2 1 0,0-1-1,2 0-2,-1 0 1,1 2 1,0 0 0,0 2 0,0 1 1,-2 2 0,0 2-1,-2 2-1,0-1 1,0-1-1,0-2 0,0-2 0,0-1-1,-2 0 0,0 0-1,-1 0 0,0 0 0,4 0 0,2 0 0,4 0 2,1 0-1,1 0 1,2 0 1,0 0 0,0 0-1,-1 0 1,0 0-1,-2 0 0,-2 0-1,-4-2 0,-4-1-1,-3 0 0,0 0-1,7 0 0,8 2-1,6 1 0,2 0-1,-2 0 0,-4 0-2,-3 0 0,-1 0 0,2 0 2,0 0 1,2 0 2,-1 0 0,1 0 1,0 0 1,0 0 0,0-1 1,1-1-1,1 0 1,2-1 0,-1-1 0,-1 2 0,-1 0 0,0 2 0,-2 0-1,1 0 1,0 0-2,0 0 1,0 0-1,1 0 1,2 0 0,0 0 1,0 0-1,-1 0 1,-1 0-1,0 0 0,-2 0 0,-1 0 0,0 0 1,-2 0 0,0-1 1,0 0-1,0-2 0,0 0 1,0 0-2,0 0 1,-1 2-2,1 0 1,0 1-1,-2 0 0,-1 0 1,0 0 0,-2 1 0,-2 0 1,-2 2-1,-2 0 1,-1 1 0,0 0-1,0 0 0,1 0 0,-2-1 1,2-1 2,-1 0 1,0-1 1,0-1 1,0 1 0,0 2-2,0 0 0,0 1-1,-2 0 0,0 0-1,-1 0 0,0-1-1,0 0 0,2-2-1,1 0 1,0-1-1,0 0 0,0 0 0,0 0 1,2-2-1,2 0 1,4-3-1,2-2 1,1-1 0,0 1 0,-2-1 1,0 0 1,-2 1-1,0 2 1,-2 2 0,0 2 0,-2 1-1,-2-2 1,-2 0-1,-2-1-1,-1-1 1,-2 2-1,0 0 1,-1 2 0,-1 0-1,1 2 1,-1 0 0,0 2-1,0-1 0,1-1 1,-1 0-1,0-2 0,0 0 0,-1 0-1,-1 0 1,-1 0 0,-1 0 0,2 0 0,1 0 1,1 0-1,1 0 0,0 0 1,2 0-1,1 0 0,-1 0 0,-2 0 1,-2 0-1,-1 0 2,-1 0-1,2 0 1,3 0-1,1 0 1,1 1-1,0 0 1,1 2 0,-1 0-1,0 0 0,2 0 0,1-2-1,0 0 0,2-1 0,1 0 0,0 0 1,2 0 0,0-1 1,2 0 0,0-2-1,2 0 1,0 0 0,0 0-1,-1 2 2,2 0-1,-2 1 0,-1 0 1,0 0 0,-1 0 0,-1 0 0,1 0 1,2 0-1,1 0 0,-1 0-1,-1 0 0,0 0 0,-2 0-1,1 0 0,-1 0 0,0 0 0,0 0 1,0 0-1,2 0-1,0 0-1,2 0-2,-1 0 0,-1 0 1,0 0 2,-1 0 0,-2 0 0,-1 0 0,0 0 1,-1 0-1,-1 0 0,0 0 0,0 0 0,0 0 1,1 0-1,0 0 1,2 0 0,1 0 0,0 0 0,2 0 0,0 0-1,2 0 1,-2 0-1,-1 0-1,-1 0 1,-3 0-1,-1 0 0,0 0 0,0 0 1,0 0 0,1 0-1,0 0 1,2 0-1,1 0 1,0 0 0,0 0 0,0 0 0,0 0 1,-1 0 0,0 0 1,-2 0-1,0 0 0,0 0 0,0 0-1,2 0 0,0 0 0,1 1-1,-2 0 1,0 2 0,-1 0 1,-2 0-1,2 0 0,-1-2-1,0 0 0,1-1 0,0 2 0,2 0-1,0 2 1,1-1-1,-2-1 0,0 0 1,-1-1 0,-1-1 0,2 0-1,0 0 1,2 0-1,1-1 1,2-1 2,2 0 1,2-1 3,1-1-1,1 0-1,2 0 0,0 0-2,0 0-1,-1 0 0,0 0-1,-2 1 1,-1-1-1,-2 0 1,-2 0-1,-2 0 0,-1 1 0,-2 0-1,0 2 0,-2 0-1,1 1 0,1 0 1,0 0 0,2 0 2,0 0 1,2 0-1,0 0 0,2 0 1,-1 0-1,-1 0 0,0 0 0,-1 0 0,-1 1 0,2 0 0,0 2 0,2 0 0,0 1 0,0 0-1,-1 0 0,2 0-1,-2-1-1,1-1 1,0 0 0,0-2 0,0 1 1,0 0 1,0 2-1,0 0 1,-1 1 1,0 0-1,-2 0 0,0 0-1,-1 0 0,0 0 0,0-1 0,0 1-1,1-1-1,0 0 1,2-1 1,0-2-1,0 0 1,0 0 0,-1 0-1,-2 0 1,0 0 0,-2 0 0,0 0-1,-1 0 1,-1 0 0,2 0 0,0 0 0,2 0 1,-1 0 0,0-2-1,-2-1 1,0 0-1,-2 0 1,0 0-2,-1 2 0,-1 1-1,-1-2 0,2 0 0,1-3 0,0-2 0,0 0 1,-1 2 0,-3 2 0,-2 2 0,-1 1 0,1-2 0,-1 0 1,0-1-1,0-1 0,1 0 1,-1 0 0,0 0-1,0 1 1,1 0 0,-1 2 0,0 0 0,1 1 0,-1-2 0,0 0 0,1-2 0,-2 1 0,0 1 0,-1 0 0,-1 2 0,0-1 0,0 0 0,2-2 0,1 0 0,0 0 0,1 0 1,-1 1-1,0 2 1,0 0 0,-1-2 0,-2-1 0,0 0 0,0 0 1,1 0-1,1 2 1,1 1-1,-1 0-1,0 0 1,-1 0-2,-1 0 1,-1 0-2,-1 1 0,-2 2-1,1 0-1,-2 0 0,0 0 1,1-1 1,-1-2 0,1 0 2,1 0-1,1 0 1,1 0 1,0 0-1,-2 2 0,0 1 0,0 0-1,-3 0 1,0 0 0,-1-2 0,-1 0 1,0-1-1,-1 2 1,1 0-2,-1 1 0,1 1 0,1-2 0,1 0-1,1-2 0,0 0 0,-1 0-1,-1 0 0,-1 0 0,1 0 0,1 0 0,3 0 0,1 0 1,2 1-1,3 2 1,1 2-1,2 2 2,4 1-4,4-1-6,6 1-6,4 0-5,7-1-5,7-1-4,9 0-3,7-2-4,-1 0 1,-9 0 5,-11 0 4,-9 0 6,-7-1 1,-4 0-4,-4-2-3,-3 0-4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3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74881 4400 541,'-15'9'111,"2"1"-24,3 3-25,1 2-25,-5 11-12,-9 22 2,-12 22 2,-11 21 3,-1 3-5,8-16-11,8-15-11,8-16-10,3-9-9,2 0-8,1-1-8,1-1-8,2-5-4,3-6-2,2-7 0,4-6-1,2-7 1,2-2 3,2-6 2,2-2 4,3-7 3,4-6 4,3-7 6,5-6 4,1-2 4,-1 5 3,-1 5 3,-1 5 4,-2 3 2,-2 2 2,-4 3 2,-2 1 2,-3 2 8,1 4 13,0 2 14,0 4 12,-1 3 5,0 5-4,-2 5-4,0 6-5,-1 3-3,0 2-2,0 4-4,0 3-2,-1 4-3,-2 4-5,-2 6-4,-2 4-5,0 5-4,-1 6-6,0 4-5,0 5-7,1 1-6,2-2-11,2-1-9,2-2-10,1-7-2,0-11 5,0-10 5,0-11 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4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75502 4166 509,'21'-7'27,"-3"2"-1,-4 2-2,-4 2-2,-3 2-1,-1 4-1,-1 2-1,0 3 0,-2 4-3,0 2-5,-2 3-4,0 3-6,-1 0-3,0-1-4,0-3-3,0-1-3,-1-2-1,0-3 2,-2-1 1,0-2 1,-2 0-1,0 3-2,-1 4-4,-1 2-2,-2 1-2,-2-1 0,-2-1 1,-1-1 0,-2-1 2,2-3 3,1-1 3,1-2 3,1-2 4,0 0 3,2-2 4,1 0 4,2-3 3,4-2 4,4-4 5,4-2 3,2-2 0,3 0-4,2 0-4,2 1-4,0 0-3,-1 2-2,-1 2-2,-1 2-1,-2 3-2,-2 4 0,-4 3 0,-2 5-1,-5 4 1,-4 5 2,-5 5 2,-5 5 1,-4 1 2,0 0 1,0-1 2,-2-1 1,0-2 2,1-2 1,1-1 1,1-3 1,1-3 0,4-5-1,3-4-1,3-6-2,3-2 0,4 0-3,4 0 0,4 0-3,4-3-1,7-4-2,6-5-1,5-6-1,3-1-2,-1-1-3,-2 0-2,1 1-3,-4 0-2,-4 4-1,-3 3-2,-4 3-1,-6 4-1,-8 7 2,-8 7 1,-8 8 0,-5 2 4,-3 1 7,-3-1 6,-3 1 7,1-3 2,5-3 1,5-5 0,5-3 0,6-3-2,6-4-4,8-3-5,6-2-4,5-3-4,1 0-3,3-1-2,1-1-4,1-1 1,-3 2 0,-1 1 3,-2 0 1,-4 4 2,-3 4 2,-4 5 1,-4 6 3,-3 2 3,-2 1 2,-2 1 3,-2 1 4,-1 0 1,-2-1 3,0-1 3,-1-1 1,0-1 1,1 0-1,0-2-2,2-1-1,3-2-8,6-2-14,6-4-16,6-2-15,4-8-6,5-10 3,3-11 3,5-10 3,1-9 2,0-4 0,1-6 1,-1-4 0,0-4 3,0-3 4,1-3 6,-1-2 4,-1 1 6,-1 9 3,-3 7 6,-1 8 4,-4 6 5,-3 7 8,-5 6 5,-3 6 8,-4 6 7,-4 8 9,-4 8 10,-4 8 9,-4 7-1,-5 7-10,-5 7-9,-5 7-11,-1 2-7,3 0-6,3-2-6,3 0-6,2-2-3,2-5-1,3-4-1,1-3-2,6-7-6,10-9-14,9-8-14,11-9-14,2-6-4,-2 0 5,-3-1 6,-3-1 6,-2 1 4,-2 5 6,-3 3 6,-1 4 5,-4 5 5,-6 6 6,-6 6 5,-6 6 6,-4 3 4,-1 1 5,-3 1 4,-2 1 5,0 0-1,-1-2-5,1 0-4,-1 0-6,1-2-6,1-1-6,1-1-6,1-1-7,0-1-4,2-1-3,1-1-3,1 0-3,1-1-2,0-1 3,2 1 1,1 0 1,0-1 2,0 1 2,0 0 1,1 0 1,-1-1 7,2 1 11,0 0 12,2 0 11,0-1 7,0 1-1,0 0 2,0 0-1,0-1 0,1 1-2,-1 0-2,0 0-3,0-1-3,0 1-3,0 0-4,0 0-5,1-1-4,0 1-9,2 0-6,0 0-8,3-3-13,4-5-19,4-4-18,4-6-19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5"/>
    </inkml:context>
    <inkml:brush xml:id="br0">
      <inkml:brushProperty name="width" value="0.0531" units="cm"/>
      <inkml:brushProperty name="height" value="0.0531" units="cm"/>
      <inkml:brushProperty name="color" value="#F2395B"/>
    </inkml:brush>
  </inkml:definitions>
  <inkml:trace contextRef="#ctx0" brushRef="#br0">76900 6741 414,'14'8'74,"-1"3"-13,-2 2-16,-2 2-14,0 1-5,1 3 5,3 1 3,2 3 5,1 0 0,1-2-6,1 0-5,1 0-5,0-2-4,-3-1-2,-1-1-3,-2-1-3,-1-2-2,-1-1-1,1-2-2,0-2-1,-2-4-6,-2-6-8,-4-6-8,-3-6-9,-1-5-2,0-5 3,0-5 4,0-4 4,1-4 1,0-1-1,2 0-2,0-2 0,2 2 0,0 4 1,1 3 2,2 5 1,0 4 5,1 3 9,2 4 8,0 5 9,1 2 3,1 2-1,1 2-2,2 2-2,-1 2 3,-1 4 7,-1 2 5,0 3 8,-3 3-1,1 0-3,-2 1-6,0 1-5,-3 2-10,-3 1-19,-2 3-16,-4 1-18,-2-1-9,-1-5-3,-3-5-3,-2-4-1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5"/>
    </inkml:context>
    <inkml:brush xml:id="br0">
      <inkml:brushProperty name="width" value="0.03233" units="cm"/>
      <inkml:brushProperty name="height" value="0.03233" units="cm"/>
      <inkml:brushProperty name="color" value="#F2395B"/>
    </inkml:brush>
  </inkml:definitions>
  <inkml:trace contextRef="#ctx0" brushRef="#br0">76924 6658 680,'-7'-7'3,"-1"1"4,0 1 6,0 0 5,5 1 10,10 1 12,9-1 14,11 0 13,5 2-8,2 4-29,2 4-29,2 3-30,-2 2-18,-7-3-8,-8-1-7,-5-2-8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79475 7425 333,'49'20'167,"16"14"-1,16 14 1,15 16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7"/>
    </inkml:context>
    <inkml:brush xml:id="br0">
      <inkml:brushProperty name="width" value="0.0506" units="cm"/>
      <inkml:brushProperty name="height" value="0.0506" units="cm"/>
      <inkml:brushProperty name="color" value="#F2395B"/>
    </inkml:brush>
  </inkml:definitions>
  <inkml:trace contextRef="#ctx0" brushRef="#br0">81081 3568 434,'0'30'36,"0"-3"1,0-3 1,0-3 0,0 0-2,0 3-4,0 2-5,0 5-4,-1-2-5,-2-2-3,-2-3-4,-1-3-4,-1-2-3,2-3-3,2-1-2,2-2-3,4-7-5,6-10-7,5-12-7,7-9-7,2-7-2,-1-1 4,-1-1 3,-1 0 4,0-3 3,1-1 4,1-2 3,1-2 4,-1 3 5,-4 8 3,-5 7 4,-3 9 4,-3 5 7,0 6 8,-2 4 8,0 6 8,-2 4 2,-1 5-5,0 5-6,-2 5-4,0 2-5,0-1-3,0-1-4,0-1-4,0-2-5,0-3-5,0-3-5,0-3-6,3-4-9,4-6-13,5-6-12,6-6-13,0-4-2,1-3 11,-2-3 9,-1-3 10,-2 0 7,-3 5 6,-2 3 4,-4 4 5,0 0 4,2-5 2,2-5 3,2-5 2,0-1 4,1 5 5,0 3 6,0 5 4,-1 2 5,-1 2 2,-1 2 4,0 3 2,-1 1 1,-1 3-3,1 4-2,0 2-2,0 4-2,0 4-2,0 3-1,-1 5-2,1 2-1,-2 3-2,-1 1-2,0 2-2,-2 1-2,-2-1-3,-2-1-3,-2-1-3,-2-1-3,-2 1-3,-2-1-3,-1 0-3,-2-1-3,0-3-6,0-3-5,1-3-6,-1-2-3,0-2-3,0-3-2,1-1-3,-2-2 0,0-4 2,-1-3 3,-1-2 1,0-5 3,4-7 0,3-7 2,3-7 1,2-4 1,3-1 2,4-1 0,2 0 2,3 0 3,2 3 4,2 3 5,1 3 5,1 4 4,-2 3 6,-3 4 6,-1 5 4,-1 2 6,0 4 3,0 2 5,0 4 4,-2 2 2,-1 3-1,-2 4-1,-2 2-1,-3 3-3,-3 3-2,-5 3-5,-4 3-3,-3 1-5,-3 1-5,-3-1-5,-3 1-6,-2-2-3,-1 0 0,-1-1-2,-1-1 0,0-1-4,2-3-7,0-1-7,1-2-7,2-3-2,5-3 4,3-3 4,5-2 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7"/>
    </inkml:context>
    <inkml:brush xml:id="br0">
      <inkml:brushProperty name="width" value="0.03281" units="cm"/>
      <inkml:brushProperty name="height" value="0.03281" units="cm"/>
      <inkml:brushProperty name="color" value="#F2395B"/>
    </inkml:brush>
  </inkml:definitions>
  <inkml:trace contextRef="#ctx0" brushRef="#br0">82400 4500 670,'30'16'7,"-3"1"16,-4 1 15,-1 1 15,-1 1 3,2 1-6,4 1-8,3 1-8,3 0-12,3-1-18,3-1-17,2-1-19,-2-3-12,-7-3-9,-9-4-8,-7-4-8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7"/>
    </inkml:context>
    <inkml:brush xml:id="br0">
      <inkml:brushProperty name="width" value="0.04253" units="cm"/>
      <inkml:brushProperty name="height" value="0.04253" units="cm"/>
      <inkml:brushProperty name="color" value="#F2395B"/>
    </inkml:brush>
  </inkml:definitions>
  <inkml:trace contextRef="#ctx0" brushRef="#br0">84140 2720 517,'7'-11'50,"1"8"1,0 9-2,0 10 1,-2 6-10,-3 6-18,-2 6-18,-3 7-18,-4 1-13,-2 0-8,-3-2-10,-3 0-7,-1-4-1,2-6 10,3-5 9,1-7 8,1-4 7,2-2 5,1-4 3,0-3 5,3 0 6,2 2 8,4 2 9,2 2 8,1 1 7,0 3 7,-2 2 5,0 1 6,-2 3 0,-1 1-4,0 3-6,-2 1-6,0 1-2,-2-1-2,0-1-1,-1-1-1,-1 0-2,0 1-3,0 1-4,0 0-2,2-5-10,4-14-18,4-14-15,4-14-18,1-4-12,-1 1-8,-1 4-9,0 3-7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7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84850 2861 613,'16'-15'5,"-1"4"10,1 3 11,0 3 10,0 0 6,3 0 4,1-1 3,3-2 4,0 2-5,-1 1-13,-1 2-13,-1 2-12,-1 1-12,-1 0-10,-1 0-9,0 0-11,-3 0-8,-1 0-8,-2 0-9,-2 0-7,-3-1 1,-3 0 11,-2-2 11,-4 0 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8"/>
    </inkml:context>
    <inkml:brush xml:id="br0">
      <inkml:brushProperty name="width" value="0.04041" units="cm"/>
      <inkml:brushProperty name="height" value="0.04041" units="cm"/>
      <inkml:brushProperty name="color" value="#00BFF3"/>
    </inkml:brush>
  </inkml:definitions>
  <inkml:trace contextRef="#ctx0" brushRef="#br0">41265 55800 544,'-16'59'139,"2"-8"-32,1-8-33,1-8-31,0-3-19,-2 4-5,0 3-3,-1 3-5,0 1-2,1 2-3,1 0-1,1 2-3,1-3-3,2-6-5,2-6-7,3-5-5,1-8-11,3-7-17,4-8-17,2-8-18,2-5 0,0 0 14,0-1 15,0-1 14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8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84941 2290 496,'-7'-8'0,"1"2"0,0 0 0,2 2 0,0 1 8,0 2 15,0 2 16,0 2 17,-1 5 4,-2 8-5,-1 7-5,-3 8-4,-3 5-8,-2 2-6,-3 2-8,-3 3-8,0-2-3,3-2 0,3-4-1,3-2 1,2-4-7,2-3-16,2-5-15,3-3-16,2-5-11,7-5-11,6-4-10,6-5-10,2-4 4,-1-2 18,-1-2 17,-1-2 18,-1 0 13,-4 3 10,-3 1 8,-2 2 9,-5 4 11,-5 8 12,-4 6 11,-5 7 12,-2 2 1,3-3-8,1-3-9,2-3-9,5-2-13,8-2-19,8-2-17,7-2-18,5-3-8,1-2 2,1-4 2,1-2 1,-1-1 4,-3 2 6,-3 2 6,-3 2 5,-3 2 5,-4 2 4,-5 2 2,-2 2 4,-6 2 4,-2 3 3,-5 4 4,-4 2 3,-4 1 3,-3 1-1,-5-1 1,-3 1 0,-3-1 0,0 1 0,-2-1 0,-1 1-1,1-1 1,2-3-1,1-1-1,3-2 1,2-3 0,5-1 0,3-2 1,5-2 1,5-2-1,8-2-4,8-2-3,7-2-2,7-2-4,5 0-1,5-1-3,5-2-1,1 1-6,0-1-5,-1 0-8,-1 0-6,-2 1-4,0 2-3,-1 2-2,-1 3-2,-4 0-1,-4 0 1,-5 0 1,-4 0 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8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85545 4487 518,'-21'-6'11,"5"6"20,5 4 22,4 6 21,4 3 4,1 5-15,0 3-13,2 5-14,0 2-11,0 4-6,0 3-6,0 2-6,-1 2-3,0-2 1,-2 0 0,0-1 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8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86553 3377 497,'8'-6'58,"0"2"0,0 4 0,-1 2 1,1 4-3,-2 4-8,-1 4-7,0 3-7,-2 5-6,-2 3-6,-2 4-4,-2 5-6,-3 0-4,-2-2-5,-3-2-6,-3-1-4,-3-1-7,-1 2-11,-3 2-10,-1 3-10,-1-3-6,1-6-1,1-5-2,1-7-1,2-3 2,2-2 6,4-2 5,3-2 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9"/>
    </inkml:context>
    <inkml:brush xml:id="br0">
      <inkml:brushProperty name="width" value="0.05879" units="cm"/>
      <inkml:brushProperty name="height" value="0.05879" units="cm"/>
      <inkml:brushProperty name="color" value="#F2395B"/>
    </inkml:brush>
  </inkml:definitions>
  <inkml:trace contextRef="#ctx0" brushRef="#br0">87081 2481 374,'14'-7'11,"-1"1"2,-2 0 1,-2 2 1,-1 0 0,1 2-2,1 0 0,2 2-2,-1 0-1,-1 2-1,-1 0 0,0 2 0,-2 1-1,-1 3 1,-1 4 0,0 2 0,-2 2 2,0 1 2,-2 1 3,0 1 3,-1 2 1,0 1 1,0 3 0,0 1 1,0 2 1,0 3 0,0 1 0,0 2 1,0 1-1,0 1 0,0-1-1,0 0-2,0 0 0,2 0-3,0 0-1,2 1-2,0-2-1,0-2-1,-1-2-1,1-1 0,0-1-3,0 1-6,0 0-4,0 2-4,0-2-4,0-3 0,0-5-1,0-3 0,-5-6-8,-8-8-17,-9-8-16,-9-8-16,-2-7-3,3-7 12,5-7 9,3-6 12,4-4 7,3 2 5,2 0 5,4 2 5,2 1 5,2 5 5,2 4 5,2 3 5,2 4 3,4 1 2,2 3 0,3 1 1,1 3 1,-3 3 0,-1 2 1,-2 4 1,-2 3-1,0 2 0,-2 3-1,0 4-2,-4 3 1,-5 5-2,-4 5 0,-5 5-1,-4 3 0,-1 1-1,-3 1-1,-1 1 0,-1-2 0,3-2-1,1-3 1,3-3-1,1-3 0,2-3-1,3-2-2,1-4-1,3-3-6,6-2-14,4-4-11,6-2-14,1-3-3,-1 0 3,-1-1 5,0-2 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9:59"/>
    </inkml:context>
    <inkml:brush xml:id="br0">
      <inkml:brushProperty name="width" value="0.04556" units="cm"/>
      <inkml:brushProperty name="height" value="0.04556" units="cm"/>
      <inkml:brushProperty name="color" value="#F2395B"/>
    </inkml:brush>
  </inkml:definitions>
  <inkml:trace contextRef="#ctx0" brushRef="#br0">88565 3100 482,'36'8'182,"-6"1"-43,-5 2-43,-7 0-43,-3 1-27,-2 1-10,-3 1-11,-1 2-9,-2 1-10,-4 3-10,-3 3-8,-2 3-9,-4 0-5,-6 0-3,-4-1-1,-5-1-4,-3-2 3,-1-1 7,-1-3 5,0-1 6,-2-1 6,1 0 5,0-1 4,-1 1 4,3-2 7,5-3 7,5-3 6,5-2 8,7-3 12,10 0 14,9-2 16,11 0 15,5-3 1,0 0-13,2-3-12,1-2-13,1-1-10,2 0-8,2 1-8,2-1-9,-1 0-7,-2 2-7,-3 1-7,-3 0-8,-5 2-10,-4 0-10,-5 2-12,-4 1-11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00"/>
    </inkml:context>
    <inkml:brush xml:id="br0">
      <inkml:brushProperty name="width" value="0.06164" units="cm"/>
      <inkml:brushProperty name="height" value="0.06164" units="cm"/>
      <inkml:brushProperty name="color" value="#F2395B"/>
    </inkml:brush>
  </inkml:definitions>
  <inkml:trace contextRef="#ctx0" brushRef="#br0">90861 1995 356,'-8'-2'12,"2"12"24,1 11 24,0 13 23,1 5 5,1 2-16,-1 0-16,0 2-15,0 1-11,0 4-4,0 2-4,0 4-4,1-1-3,0-1-1,2-2 0,0-2 0,1-3-2,0-2-1,0-4-3,0-2-1,0-3-3,0-3-3,0-4-5,0-2-2,-3-8-11,-6-12-17,-5-13-18,-7-13-16,-2-10-4,-1-7 12,1-6 10,-1-8 11,2 1 8,3 9 5,3 6 4,3 9 4,3 5 8,2 5 7,4 3 9,2 4 9,3 1 6,0-3 5,2-4 5,0-1 5,2-2-1,0 2-7,1 3-8,2 1-6,-2 4-7,-1 6-3,-2 6-5,-2 6-4,-3 6-1,-6 7 2,-4 7 1,-5 7 2,-3 1 0,-3-2 1,-1-3-1,-3-3 0,2-4 1,3-3 1,4-5 0,5-3 1,4-4-4,6-3-13,6-2-10,6-4-11,8-4-5,9-7 4,10-8 2,10-5 4,6-6 3,0 1 2,1-2 2,2-1 3,-2 0 3,-1 2 1,-2 0 4,-2 1 1,-3 2 5,-4 3 6,-4 3 5,-3 3 6,-5 3 2,-5 2-2,-5 4-2,-5 3-2,-5 4 8,-6 6 17,-6 5 17,-6 7 18,-4 3 2,-1 3-11,-3 1-12,-2 3-10,1-1-8,1-1-5,2-3-3,3-1-5,1-2-2,4-1-2,3-1 0,2-1-1,8-1-3,12-1-3,11-1-4,12 0-4,5-3-2,-2-3-2,-2-2-1,-1-4-2,-1 0-6,4 2-10,2 2-11,4 2-11,-3 0-1,-8 0 8,-8-2 7,-7 0 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04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69109 1166 667,'-9'17'6,"-3"6"14,-3 5 13,-3 5 13,0-2 2,4-6-7,4-6-9,5-8-8,1-2-6,2 3-2,0 3-3,2 3-3,0 1-2,0-3-1,0-1-2,0-2-1,1-3-2,2-1-3,2-2-3,2-2-2,1-2-1,3-2 0,2-2 1,2-2 1,0-3-1,3-2-1,0-3-1,1-3-1,0-3-1,1-1-1,-1-3 0,1-1-1,-3-1 0,-3-1 2,-4 1 2,-4-1 2,-3 2 1,0 1-1,-2 3 0,0 1-1,-3 3 2,0 1 3,-3 2 4,-2 3 3,-1 1 0,-2 2-3,0 2-4,-1 2-4,-1 2-2,1 4-2,-1 2-3,0 3 0,2 1-1,2 0 3,4-2 2,3-1 3,0 0-5,-1 0-9,0 0-11,-1 0-10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04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70500 1715 608,'14'0'-17,"-1"0"18,-2 0 18,-2 0 17,0 0 8,3 0-3,4 0-1,2 0-4,3 0-2,3-2-3,3 0-4,3-1-4,1-1-3,0 2-3,1 0-2,-1 2-3,-1 0-3,-1 2-6,-3 0-3,-1 2-5,-2-1-7,-2 1-6,0 0-9,0 0-6,-3-1-6,-3 0-2,-3-2-3,-2 0-2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05"/>
    </inkml:context>
    <inkml:brush xml:id="br0">
      <inkml:brushProperty name="width" value="0.04497" units="cm"/>
      <inkml:brushProperty name="height" value="0.04497" units="cm"/>
      <inkml:brushProperty name="color" value="#F2395B"/>
    </inkml:brush>
  </inkml:definitions>
  <inkml:trace contextRef="#ctx0" brushRef="#br0">73415 619 489,'-6'-15'26,"1"1"-3,2 0-5,2 2-4,1 0-1,0-1 4,0-1 3,0-1 3,0-1-1,2 2-4,0 1-4,2 1-5,-2 0-2,-1 2 0,-2 1 1,-1 1 0,-4 1 0,-2 2-2,-3 2 0,-3 2-2,-3 3 0,0 4 1,-1 4-1,-1 3 1,0 4 0,-1 1 1,1 3 0,-1 2-1,2-1 2,3 0-1,3-1 2,3 0 0,2-3-1,2-1 0,2-3-1,2-1 0,4-2-4,7-2-4,8-3-4,6-1-4,2-2-2,-2-4 2,-1-2 2,-3-3 2,0-3-1,-1 0-4,1-2-4,-1 0-4,-1 0-1,-2 1 1,-4 1 2,-3 0 1,-2 2 5,-2-1 7,-3 0 9,0 0 7,-5 2 9,-2 4 6,-5 4 7,-4 4 7,0 3 1,3 3-5,3 4-6,2 2-5,2 3-4,1 3-6,-1 2-4,0 5-5,-1 2-4,0 4-7,-1 4-4,-2 4-7,1 6-3,-1 7-3,0 9-3,0 7-2,1 1-4,2-7-1,2-7-3,3-7-3,-1-8-4,-1-12-5,0-10-7,-1-10-5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05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74588 881 594,'1'-13'32,"4"3"5,2 4 4,3 4 5,2 3-1,0 4-5,-1 2-6,1 3-5,-1 3-5,-2 2-4,-3 1-4,0 3-4,-4 0-3,-1 1-3,-2-1-2,-1 1-2,-4 0 0,-2-1-1,-4 1 2,-2-1 0,-1 0-4,-1-3-5,1-1-7,-1-2-6,1-2-1,2-1 1,3-1 3,1 0 2,5-4 3,8-2 2,8-6 4,7-2 2,5-3-1,-1 0-8,1 0-7,-1 1-7,0-2-5,-1 0-3,-1-2-3,-1 1-4,-2-1 1,-3 2 4,-3 2 5,-2 2 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8"/>
    </inkml:context>
    <inkml:brush xml:id="br0">
      <inkml:brushProperty name="width" value="0.04402" units="cm"/>
      <inkml:brushProperty name="height" value="0.04402" units="cm"/>
      <inkml:brushProperty name="color" value="#00BFF3"/>
    </inkml:brush>
  </inkml:definitions>
  <inkml:trace contextRef="#ctx0" brushRef="#br0">41450 56088 499,'8'-22'7,"0"6"12,-1 5 13,1 5 12,0 5 5,2 6-5,0 5-4,1 7-6,0 4-3,0 1-3,-2 2-3,-1 3-3,0 2-2,0 2-1,0 4-3,0 3-1,0 0-2,-1-2-2,1-2 0,0-1-3,-1-4-1,-1-3-3,0-5-3,-1-3-2,-1-4-2,3-3-1,2-3-2,2-2 0,0-5-1,1-6 1,0-6 2,0-6 1,0-6 2,1-8 3,1-8 2,1-8 2,2-4 1,1 0-1,3 0-1,2 0 0,-1 3-1,-2 4-3,-1 6-1,-2 4-2,-3 4 0,-3 3-1,-3 3 1,-2 3 0,-3 6-15,-2 7-29,-2 8-30,-2 8-31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06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76031 128 579,'-7'-13'42,"0"8"9,2 7 9,1 6 9,0 4-3,2 1-13,0 1-14,2 2-14,1-2-12,4-3-11,2-3-10,3-2-12,2-4-6,-1-3-2,1-2 0,0-3-3,-2-3 0,1-2 1,-2-2 0,-1-1 1,-1-1 2,-2 1 3,-3 1 2,0 1 3,-4 0 3,-2 2 3,-4 1 4,-1 1 4,-3 1 4,2 2 6,1 2 7,1 2 6,0 2-1,0 4-7,1 2-7,-1 3-8,1 2-4,0 0-2,2-1-2,1 1-3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06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76800 755 503,'-1'-14'44,"-1"1"2,0 2 3,-1 3 4,-2 0-1,0 0-2,-2 0-3,0 0-3,-1 2-5,-2 2-9,0 4-9,-1 2-9,-2 3-5,-1 2-4,-3 2-4,-1 2-3,-3 2-2,0 3 1,-1 3-1,0 3 1,-2 1 1,1-1 1,-1-1 2,1-1 1,0-1 0,3-1 1,1-1 1,3-1-1,1 0 1,4 1 0,3 1 0,2 2 1,4-2-1,2-1-1,4-3 0,2-1 0,5-2-1,6-1-1,5 0 1,7-2-1,3-1-6,4-2-10,2-3-11,4 0-11,0-2-5,0 0 3,-1 0 1,-2 0 2,-3-1-1,-5 0-5,-7-2-4,-5 0-4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39"/>
    </inkml:context>
    <inkml:brush xml:id="br0">
      <inkml:brushProperty name="width" value="0.02967" units="cm"/>
      <inkml:brushProperty name="height" value="0.02967" units="cm"/>
      <inkml:brushProperty name="color" value="#F2395B"/>
    </inkml:brush>
  </inkml:definitions>
  <inkml:trace contextRef="#ctx0" brushRef="#br0">74015 10400 741,'-1'14'79,"0"-1"-18,-2-2-17,0-2-19,0-1-9,1-1-4,0 1-3,2 0-3,0 0-2,0 2-2,0 0-2,0 1-1,0 1-1,0-1 0,0 1 0,0 0 0,0-1 0,0 1 0,0 0 1,0 0-1,0-1 1,0-1 0,0-1 0,0 0 1,0-2-1,0 1-1,0 0-1,0 0-1,0-2-8,0-4-14,0-4-14,0-4-14,0-3-3,0 0 7,0-1 8,0-1 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43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73861 10555 507,'-28'-13'61,"9"6"1,7 6 0,8 6 2,4 4-5,0 3-11,0 4-10,0 2-10,0 3-7,0 3-4,0 2-3,0 5-4,0-1-4,-2-2-3,0-2-5,-1-1-3,-1-1-4,2 3-3,0 1-4,2 3-4,-1-3-1,0-4-1,-2-5 0,0-4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0:54"/>
    </inkml:context>
    <inkml:brush xml:id="br0">
      <inkml:brushProperty name="width" value="0.04708" units="cm"/>
      <inkml:brushProperty name="height" value="0.04708" units="cm"/>
      <inkml:brushProperty name="color" value="#00BFF3"/>
    </inkml:brush>
  </inkml:definitions>
  <inkml:trace contextRef="#ctx0" brushRef="#br0">74091 10574 467,'-22'-14'-19,"6"3"7,5 2 7,5 4 5,2 1 7,0 0 3,0 0 5,0 1 3,2 0 6,4 3 6,4 4 5,4 2 7,2 2 0,1 0-9,1 0-8,2 0-8,-1-1-5,-1-1-3,-1-1-2,-1 0-4,1-1-1,0 0-1,1 0 1,1 0-2,0-1 1,-1-1 0,0 0-1,-2-1 1,0-1 0,1 1 1,2 2 0,0 0 1,-1 2 1,-1 0 0,-2 1 2,-2 2 2,-1 0-1,1-1 1,2 1 0,0 0-1,1 0 0,1 0 0,1 0-1,2-1 0,-2 2-1,-1 0 0,-2 1 0,-2 2 0,-1-1-1,-1 1 1,1 0 1,0-1 0,-1 1 0,0 0-1,-2 0 0,0-1-1,-1 0-1,1 0 1,2-2-1,0 0 0,1-1 0,0 1 1,0 1 0,-1 2 0,1-1 0,0 1-1,0 0 1,0 0-1,0-1-1,1-1 1,2-1-2,0 0 1,0-2-2,1 1 0,0 0 0,0 0-2,-1 0 1,1 0 1,0-1 2,0 1 1,-1-1 0,1 0 0,0-2 0,0 0-1,-1-1 1,1 3 0,0 2 1,0 2 0,-1 0 0,1-3-1,0-1-3,0-2 0,-1-2-2,1 0-1,0-2 1,0 0-2,-1-1 2,1 2-1,0 0 2,0 2 0,-3-1-7,-7-2-15,-4-2-16,-7-2-15,-5-2-5,-2 0 7,-3-1 6,-3-2 6,-1 1 6,-1 1 5,1 0 3,-1 2 6,1-1 3,1 0 3,1-1 1,1-1 4,0-1 1,1 0 2,-1 0 1,1 0 2,0 0 2,1 1 3,0-1 1,2 0 3,1 0 2,1 0 1,1 0 0,1 1 2,0-1 0,2 0 2,1 0 1,0 0 2,2 1 0,1-1 0,0 0 0,2 0 0,1 0 2,0-2 2,1 0 3,2-1 2,1 0 0,2 0 0,2 2-2,2 1-1,1 2-2,-1 4-1,1 4-3,0 4-2,1 2-1,2 1-1,1 2 0,3 0-2,0 1 0,-1-1-1,-1 1 0,0 0-1,-1-1-1,1-1-3,1 0-2,2-2-3,-1 0 0,-1 0 0,-1-1 1,0 1 0,-1 0 1,1 0 0,1 0-2,1 0 1,1 0-1,2 1 0,0 1 1,1 2 0,0-1 0,-1-1 0,-1-1-1,-1 0 1,0-3-1,0-1 0,-1-2 0,1-2-1,-1 0 0,-1 0-1,-1 2-1,0 0 0,-2 1 0,1 0-2,0 0-1,0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3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68775 21300 333,'49'20'167,"16"14"-1,16 14 1,15 16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3:5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78000 12200 333,'49'20'167,"16"14"-1,16 14 1,15 16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00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77425 11977 689,'-21'7'-34,"3"-2"7,4-3 8,5 0 7,0-2 9,0 0 10,-2 0 10,0 0 10,1-2 7,3 0 6,2-3 4,4-2 5,2 0-3,2-1-11,2 0-10,2 0-11,1 1-6,1 1-1,2 1-2,0 0-2,0 1 0,1 0 0,0 0 1,0 1-1,-1-1 0,-1 2 1,-1 0-1,0 2 1,-1 1-1,1 2 0,2 2 0,0 1-1,2 2 0,1-2 0,3-1-1,2 0-1,0-2 0,1-1 1,-1 0-1,1-2-1,-1 0 1,-3-2-1,-1 0 0,-2-1 0,-1-1 0,1 0-1,1 0-1,1 0 0,1 1 0,-2 0 0,-1 2 0,-1 0-1,0 1 0,0 0 2,-1 0-1,1 0 1,0 0 1,2 0 2,0 0 0,1 0 1,1 0 1,-1 0-1,1 0-1,0 0-1,-1 0 0,-1 0 0,-1 0-1,0 0 0,-2 0-1,1 0 2,0 0-1,-1 0 1,1 0 0,0 0-1,0 0 0,-1 0 0,1 0 0,0 0 0,0 0 0,-1 0 2,0 1-1,0 0 1,-2 2 1,0 0 1,-1 1 0,1 0-1,1 0 1,2 0 0,0-1 0,3-1-1,2 0 1,1-2 0,1 0 0,-3 0 0,-1 0-1,-2 0 0,-1 1-1,0 0-2,-1 2 0,1 0-1,-1 1-1,-1 0 0,0 0 0,-2 0 1,0-1 0,2-1-1,0 0 1,1-2 0,0 0 0,0 0 0,-2 0 1,-1 0 0,0 0 0,0 0 0,0 0 0,0 0 0,0 0 1,1 0 0,2 0 0,0 0 1,1 0 0,-1-2-1,1 0 0,0-1 0,-1-1-1,-1 2-1,0 0-1,-2 2 0,0 0-1,0 0 1,0 0-1,-1 0 2,1 0-5,0 0-7,0 0-8,0 0-7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07"/>
    </inkml:context>
    <inkml:brush xml:id="br0">
      <inkml:brushProperty name="width" value="0.02279" units="cm"/>
      <inkml:brushProperty name="height" value="0.02279" units="cm"/>
      <inkml:brushProperty name="color" value="#F2395B"/>
    </inkml:brush>
  </inkml:definitions>
  <inkml:trace contextRef="#ctx0" brushRef="#br0">96063 26615 965,'-14'-1'30,"3"-2"-25,3-2-26,3-1-25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08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95800 25915 583,'18'0'123,"3"-2"-28,4 0-29,5-1-29,2-1-15,2 2-3,3 0-3,1 2-2,-2 0-3,-6 0-4,-6 0-2,-5 0-3,-4 0-8,-1 0-11,-1 0-11,0 0-10,-5 1-6,-6 4 1,-8 2 1,-6 3 2,-6 2 0,-5 1 0,-5 1 1,-5 1 0,2-1 3,5-2 7,8-4 7,7-3 6,4-1 4,-1 0 3,0 0 2,0 0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6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27771 18500 628,'-29'13'3,"7"-3"6,5-4 6,6-4 6,8-2 8,8 0 9,9 0 9,10 0 8,5-1-1,4 0-13,4-2-12,5 0-11,1 0-10,3 0-4,2 2-4,3 0-5,-5 1-14,-8 0-24,-10 0-23,-7 0-23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8"/>
    </inkml:context>
    <inkml:brush xml:id="br0">
      <inkml:brushProperty name="width" value="0.04764" units="cm"/>
      <inkml:brushProperty name="height" value="0.04764" units="cm"/>
      <inkml:brushProperty name="color" value="#00BFF3"/>
    </inkml:brush>
  </inkml:definitions>
  <inkml:trace contextRef="#ctx0" brushRef="#br0">43235 56549 461,'7'-8'2,"-1"-2"3,-1 0 2,0-1 5,-1-1 1,0-2 1,0 0 1,0-1 1,-1 1 0,-1 1 1,0 2-2,-2 3 1,0 0-1,-2 0 2,0 0 0,-1 0 1,-3 2 0,-4 2-1,-4 4 0,-3 2-1,-2 4-1,2 4-2,3 4-1,1 3-2,1 4-2,-1 3-3,-2 3-3,0 3-3,0 1-3,1 0 0,1 1 0,1-1-1,0-1 1,2-2 2,1-2 4,1-1 2,1-2 2,2-1 1,2-1 1,2-1 0,3-5-2,6-9-5,4-8-5,5-9-5,2-6-5,1-3-3,0-3-3,-1-3-4,0-1-1,-1 3 1,-1 2 1,0 1 2,-3 2 1,-1 1 3,-2 1 3,-2 1 2,-2 5 11,-1 8 15,-1 9 17,0 10 17,-2 2 4,0-1-8,-2-3-8,0-1-7,-1 0-5,2 3-1,0 3-3,2 3 0,-1 1-3,1-3-3,0-1-2,0-2-3,1-2-1,2 1-2,2-1 0,2 1-1,0-1-10,-1-1-16,-1-1-17,0 0-17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08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95235 26311 464,'0'-14'-2,"2"3"7,0 3 7,1 2 8,1 5 8,-2 6 9,0 6 8,-2 6 10,-1 2-1,-2 1-9,-2-1-10,-1 1-9,-3 2-7,-2 6-1,-2 7-1,-1 5-3,-2 3-1,-2 2 0,0 0-1,-1 2 0,1-2-1,1-2-1,2-4 0,3-2-1,1-3-1,2-3-3,2-4-1,3-2-3,3-3-2,7-4-1,7-5 0,8-3-1,2-5-3,1-4-2,-1-6-4,1-4-3,-1-3-1,0-1 2,1-2 3,-1 0 3,-1 0-6,-3 1-13,-3 1-12,-2 1-13,-4 0-5,-1 0 1,-2 0 2,-2 1 2,-2 0 5,-2 2 8,-2 2 7,-2 2 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08"/>
    </inkml:context>
    <inkml:brush xml:id="br0">
      <inkml:brushProperty name="width" value="0.03529" units="cm"/>
      <inkml:brushProperty name="height" value="0.03529" units="cm"/>
      <inkml:brushProperty name="color" value="#F2395B"/>
    </inkml:brush>
  </inkml:definitions>
  <inkml:trace contextRef="#ctx0" brushRef="#br0">95450 27359 623,'0'-15'3,"0"2"6,0 3 6,0 1 5,2 1 9,4 1 8,3-1 9,5 0 9,4 1-1,3 0-11,5 2-12,3 1-10,1 0-10,0 2-9,-1 0-7,-1 2-10,-3 0-2,-1 0 2,-4 0 3,-3 0 3,-3 1-9,-3 2-19,-3 2-21,-2 2-20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09"/>
    </inkml:context>
    <inkml:brush xml:id="br0">
      <inkml:brushProperty name="width" value="0.04782" units="cm"/>
      <inkml:brushProperty name="height" value="0.04782" units="cm"/>
      <inkml:brushProperty name="color" value="#F2395B"/>
    </inkml:brush>
  </inkml:definitions>
  <inkml:trace contextRef="#ctx0" brushRef="#br0">96521 27124 460,'0'-11'9,"-2"10"19,0 10 19,-1 9 18,-2 7 4,-2 1-12,-2 3-12,-2 1-12,0 0-7,1-2-4,1-2-3,1-1-4,0-3-2,2-3-2,1-3-2,0-3-3,3-2-3,4 0-6,4-2-5,4-1-6,2-2-4,3-6-1,1-4-3,3-5-1,0-5 0,1-4 0,-1-3 2,1-4 1,-1-2 1,-1 3-1,-1 1-1,-1 3 0,-2 2 2,-3 2 2,-3 4 4,-2 3 4,-3 4 11,-1 6 20,0 6 20,-1 6 20,-3 3 3,0 3-11,-3 1-12,-2 3-13,0 0-7,0-1-3,2-2-3,1 1-3,1-2-6,2 1-8,2-1-8,2 1-9,1-3-16,3-3-24,2-4-22,2-4-24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09"/>
    </inkml:context>
    <inkml:brush xml:id="br0">
      <inkml:brushProperty name="width" value="0.05451" units="cm"/>
      <inkml:brushProperty name="height" value="0.05451" units="cm"/>
      <inkml:brushProperty name="color" value="#F2395B"/>
    </inkml:brush>
  </inkml:definitions>
  <inkml:trace contextRef="#ctx0" brushRef="#br0">97700 26909 403,'15'-14'27,"-1"2"-8,-1 4-6,0 3-6,-1 2 1,1 4 9,1 2 11,2 4 9,-2 1 1,-3 3-7,-3 2-8,-2 2-7,-3 0-6,-2 3-3,-2 0-4,-2 1-2,-4 1-3,-4 3 0,-5 1-1,-5 3 1,-1-2-2,3-1 1,3-4 0,2-3-1,7-5 2,7-7 2,7-6 3,9-7 2,5-6-1,5-2-4,3-3-4,5-3-4,0-2-5,0-1-3,-1-1-5,-1 0-4,-2-1-1,-1 1 0,-3 1 2,-1 1 0,-4 2 3,-3 3 3,-5 3 4,-3 3 3,-2 0 3,0 0 1,0-1 3,0-1 2,-2 0 4,-1 2 6,-2 3 6,-2 1 7,-1 4 5,0 6 8,0 6 6,0 5 7,-2 5 2,-4 3-4,-4 4-3,-3 2-4,-3 1-3,1 2-3,-1 1-5,0 1-2,2 0-4,1 0-3,2 1-2,2-1-2,2-2-2,1-3-2,0-5-2,2-3-2,1-3-1,4 1-4,2 0-1,4-1-4,2-1-2,5-4-2,4-5-3,3-2-2,4-7-2,3-6-1,3-7-2,3-7 0,1-5-1,0-3-2,0-2-1,1-4-2,-3-2 2,-4-2 4,-3-2 4,-5-2 4,-3 1 2,-4 6 2,-5 4 1,-3 5 1,-4 4 0,-6 3 1,-4 3-1,-5 3 1,-4 3 1,-3 1 4,-4 2 4,-1 2 3,-3 3 0,-1 2-5,-1 4-4,-1 3-6,1 2-5,1 3-6,3 3-6,2 4-6,1 1-3,4 3-1,3 1 1,3 3 0,2-2 0,2-3 1,2-5 0,3-3 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0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99168 27700 471,'36'0'14,"-7"0"3,-7 0 4,-7 0 2,-4 1 2,-3 2 2,-1 2 1,-2 2 1,-2 1-1,0 3-3,-2 2-4,0 2-2,-2 0-3,-2 1-1,-2 0-2,-2-1-2,-3 2-1,-3 3 2,-5 3 1,-3 3 0,-1 0 0,2-3-2,4-3-2,3-3-3,3-1-1,2 0 1,4-1-1,3 1 0,2-2-1,3-1-1,4-2-1,2-2-1,3-1-1,3-1 2,4 1 1,2 0 1,0-1 0,-1 0 0,-3-2-1,-1 0 0,-3-1-1,-1 3-1,-2 2 1,-2 2-1,-2 2 0,-2 3 1,-3 3 1,0 3 1,-4 2 0,-4 1 1,-4 1 1,-4 1 1,-3 1-1,-1 2-1,-3 3-1,-1 1-2,-4 2-3,-5 2-5,-5 2-6,-4 3-6,-6-1-4,-4-1-6,-5 0-4,-5-1-5,2-4 1,12-8 7,10-6 7,11-6 6,6-5-3,-1-1-16,0-1-14,1 0-16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5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83550 12250 603,'15'0'84,"-1"0"-19,-1 0-17,0 0-18,-2 0-10,1 0-1,0 0-2,0 0-2,1 0-1,3 0 1,3 0 0,3 0 0,1 0-1,-1 0-3,-1 0-3,-1 0-4,-1 0-1,-2 0-4,-3 0-1,-1 0-3,-3 1-13,-4 4-23,-4 2-23,-4 3-24,-3 1-2,0-3 19,-1-1 18,-2-2 18,0-1 13,1 0 4,-1 0 6,0 0 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5"/>
    </inkml:context>
    <inkml:brush xml:id="br0">
      <inkml:brushProperty name="width" value="0.03868" units="cm"/>
      <inkml:brushProperty name="height" value="0.03868" units="cm"/>
      <inkml:brushProperty name="color" value="#F2395B"/>
    </inkml:brush>
  </inkml:definitions>
  <inkml:trace contextRef="#ctx0" brushRef="#br0">83591 12494 568,'-15'-8'-5,"4"2"3,3 1 6,3 0 4,1 3 6,2 4 9,0 4 8,2 4 8,-1 2 2,0 3-4,-2 2-5,0 1-5,-2 2-2,0 1-3,-1 1-2,-2 1-2,1 1-2,-1 1-1,0 1-1,0 1-1,1-1-2,2-2-3,3-1-3,1-2-3,0-1-1,-1 0 1,0 2 1,-1 1-1,-1 0 1,2-3-1,0-1-2,2-2 0,0-2 0,2-1-2,0-1 1,2-1-1,1-2 1,3-2 0,3-4 2,4-2 0,1-3-1,1 0-5,1-2-4,1 0-5,1-2-5,-1-2-4,1-2-5,-1-1-5,0-2-3,-1 0-2,-1 0-1,0 1-2,-3 0 0,-3 0 0,-3 2 1,-2 1 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5"/>
    </inkml:context>
    <inkml:brush xml:id="br0">
      <inkml:brushProperty name="width" value="0.03322" units="cm"/>
      <inkml:brushProperty name="height" value="0.03322" units="cm"/>
      <inkml:brushProperty name="color" value="#F2395B"/>
    </inkml:brush>
  </inkml:definitions>
  <inkml:trace contextRef="#ctx0" brushRef="#br0">83700 13202 662,'2'-21'74,"4"5"-11,4 4-11,3 6-11,4 2-8,3 0-6,3 0-6,3 1-7,1-1-5,-1 2-5,-1 0-7,-1 2-6,-2-1-3,-3 0-2,-3-2-2,-2 0-2,-3 0-8,-1 2-15,-1 2-14,0 2-16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6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84725 12950 474,'-7'16'75,"2"-1"-15,2 1-17,2 0-15,1 0-8,-2 3-3,0 1-1,-2 3-1,0 0-1,1 1-1,-1-1-1,0 1 0,0-2 0,0-2 0,0-1 0,0-2 0,2-3-4,4-3-7,4-3-7,4-2-8,2-5-4,3-6-2,2-6-2,1-5-2,1-4-1,-1 0 2,-1 1 2,0-1 1,-3 1 2,-1 1 1,-3 1 1,0 1 1,-3 1 6,-1 2 8,-1 3 10,0 1 10,-2 4 8,0 8 8,-2 6 9,0 8 9,-1 1-1,0 0-9,0 0-10,0-2-9,0 0-6,0 1-2,0 1-2,0 1-2,0 0-3,2-3-4,0-1-6,2-2-5,1-2-13,3 1-22,3 0-22,4 0-22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7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86219 12700 549,'-29'16'99,"7"-1"-21,5 1-20,7 0-20,1-1-12,0 3-2,-2 0-2,1 1-3,-2 1-1,0 1-2,0 1-1,1 1-1,-1 1-3,2 4-3,1 3-4,1 3-4,1-1-3,2-2-4,2-3-5,2-3-4,2-3-3,4-1-2,2-3-3,3-1-2,4-2-5,6-2-7,3-3-7,6-1-6,-1-2-1,-5 0 4,-6-2 5,-7 0 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9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44931 56087 575,'-7'-6'7,"2"6"16,2 4 16,2 6 15,1 3 5,0 3-6,0 3-6,0 3-6,0 2-6,0 1-8,0 1-7,0 1-8,0 1-6,-2 0-4,0 2-5,-1 1-5,-1 0-3,2-1-3,0-2-4,2 0-3,0-2-5,0-5-7,0-3-6,0-4-6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7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87616 12631 506,'-8'-13'15,"0"3"6,0 4 7,0 4 7,-1 3 1,-1 4-1,-3 2-3,-1 3-3,-2 3-2,0 0-2,1 1-2,-1 1-3,1 1 0,1 1-2,1 1 1,0 1-1,2 0-1,1-1-3,0 0-2,2-2-3,1 0-1,1 1 0,0 1 1,2 1 0,0 1-2,2-1-8,0 1-7,2-1-6,1-1-3,2-3 2,2-2 0,2-4 2,2-2-6,3-1-16,3 0-15,3-1-14,1-3-3,-1-3 9,-1-2 10,0-3 10,-3-2 6,-3 2 4,-3 1 5,-2 0 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8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87894 13474 526,'-18'-1'37,"10"-2"1,11-2 3,12-1 2,5-2-3,1 2-10,1 1-10,1 0-8,-1 1-8,-3 0-3,-3 0-4,-3 1-4,-2 0 1,-1 3 4,0 4 5,-2 2 4,-1 3 5,-2 4 1,-3 2 4,0 3 3,-4 1 0,0-1 2,-3-1-1,-2-1 1,-1 1-2,0 2-3,1 1-4,-1 3-4,1 0-3,2-2-3,2 0-3,2 0-2,1-2-14,-2-1-21,0-1-23,-2-1-23,1-4-4,2-6 13,2-8 12,2-6 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8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89112 12655 531,'0'-13'53,"0"6"3,0 6 4,0 6 4,0 4-4,0 3-10,0 4-10,0 2-10,0 2-7,0 1-7,0 1-5,0 1-5,-1 0-8,0 2-7,-2 1-8,0 1-8,-2 0-4,0 1-3,-1-1-1,-1 1-1,-1-3-4,0-4-3,1-3-4,-1-4-4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8"/>
    </inkml:context>
    <inkml:brush xml:id="br0">
      <inkml:brushProperty name="width" value="0.02956" units="cm"/>
      <inkml:brushProperty name="height" value="0.02956" units="cm"/>
      <inkml:brushProperty name="color" value="#F2395B"/>
    </inkml:brush>
  </inkml:definitions>
  <inkml:trace contextRef="#ctx0" brushRef="#br0">89200 13228 744,'14'-8'4,"-1"2"9,-2 1 9,-2 0 8,0 1 5,1 1-1,3-1-1,2 0-1,0 0-4,-1 0-11,-1 0-9,0 0-11,-2 1-9,1 0-10,0 2-8,0 1-10,-1-2-5,-1-1-1,-1-1 0,0-3-2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8"/>
    </inkml:context>
    <inkml:brush xml:id="br0">
      <inkml:brushProperty name="width" value="0.04856" units="cm"/>
      <inkml:brushProperty name="height" value="0.04856" units="cm"/>
      <inkml:brushProperty name="color" value="#F2395B"/>
    </inkml:brush>
  </inkml:definitions>
  <inkml:trace contextRef="#ctx0" brushRef="#br0">89876 12294 453,'0'-18'48,"0"10"9,0 11 8,0 12 8,0 7-2,0 5-11,0 4-10,0 6-12,-2 3-8,0 2-6,-3 2-7,-2 2-6,-1 5-9,-1 8-9,-2 7-10,0 8-11,1 1-3,1-5 1,2-7 1,2-5 2,1-5-4,1-4-9,-1-5-11,0-2-8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9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90216 13300 485,'-14'1'-33,"6"2"29,5 2 28,4 2 29,2 0 8,0 1-8,-2 0-9,0 0-10,-1 1-4,0 5 1,0 4 0,0 3-1,0 2-1,0-1-4,0-1-4,0-1-4,0-1-2,0-1 0,0-1-1,0-1-1,0-1-4,0-1-6,0-1-8,0 0-7,-2-3-7,-4-1-7,-4-2-7,-3-2-6,-3-2-2,1 0 4,-1-2 3,0 0 3,0-1 1,-1 0-3,-1 0-3,-1 0-4,1-2 2,3 0 2,2-3 4,4-2 3,2-1 4,1 1 6,0-1 6,2 0 4,0 0 5,2 0 0,0 1 1,2-1 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9"/>
    </inkml:context>
    <inkml:brush xml:id="br0">
      <inkml:brushProperty name="width" value="0.03094" units="cm"/>
      <inkml:brushProperty name="height" value="0.03094" units="cm"/>
      <inkml:brushProperty name="color" value="#F2395B"/>
    </inkml:brush>
  </inkml:definitions>
  <inkml:trace contextRef="#ctx0" brushRef="#br0">90700 13247 711,'37'-15'9,"-6"4"18,-4 3 19,-5 3 18,-3 1 0,-1 2-19,-1 0-19,0 2-19,-3 0-8,-1 2 0,-2 0 1,-2 2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19"/>
    </inkml:context>
    <inkml:brush xml:id="br0">
      <inkml:brushProperty name="width" value="0.04657" units="cm"/>
      <inkml:brushProperty name="height" value="0.04657" units="cm"/>
      <inkml:brushProperty name="color" value="#F2395B"/>
    </inkml:brush>
  </inkml:definitions>
  <inkml:trace contextRef="#ctx0" brushRef="#br0">91725 12631 472,'-14'0'5,"3"-2"10,2 0 11,4-2 10,1 2 4,0 2-4,0 4-4,0 2-3,0 3-1,1 4 1,-1 2 1,0 3 1,-1 2-1,0 1-3,-2 1-5,0 1-2,0 1-3,1-1-1,0 0-2,2 1 0,0-1-2,2 1-4,0-1-1,2 1-4,0-2-2,0-3-4,0-3-2,0-3-4,2-3-1,4-2-1,4-4-2,3-2 0,3-5-3,1-6-4,2-6-3,0-5-4,-1-5-2,1-1 0,-2-3 1,-1-1 0,-2-1 2,-1 0 3,-2-1 4,-2 1 4,-2 1 2,-1 3 2,0 3 1,-2 3 2,-1 3 1,-4 3 3,-2 3 1,-3 3 3,-3 2 0,-2 2-4,-2 2-3,-1 2-3,-2 2-2,2 2 0,1 2-2,1 2-1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20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92500 13250 574,'14'0'6,"-1"0"11,-2 0 12,-2 0 11,-1 1 4,0 2-3,-1 2-4,1 2-3,-1 1-4,-2 3-3,-2 2-3,-2 2-4,-2 0-3,0 1 0,-2-1-1,0 1 0,-2-1-6,0-1-10,-1-1-8,-1 0-10,2-2-4,5-1 4,7-1 2,6 0 4,3-4-1,-1-2-5,1-6-3,0-2-4,-2-4-4,-1 0-3,-2-1-3,-2-1-2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20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93300 12244 429,'1'-15'4,"4"0"9,2 2 7,4 1 8,-1 1 3,1 2-5,-2 3-4,0 1-4,-1 1-1,3 2 4,2 0 3,2 2 3,0 1 2,1 4-1,0 2 1,-1 3-1,1 3 0,0 2-3,-1 1 0,1 3-3,-2 0-1,-1 1-3,-2 0-3,-2-1-2,-2 1-3,-1 1 0,0 1-2,-2 1 0,-1 2-5,-4 1-8,-2 3-7,-3 1-7,-4 2-6,-2 0-4,-3 2-4,-3 1-3,-3-1-3,-1-2-2,-3-1-2,-1-3-1,0-3 2,5-3 6,3-4 8,4-5 6,3-2 1,1-2-4,0-2-5,2-2-4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59"/>
    </inkml:context>
    <inkml:brush xml:id="br0">
      <inkml:brushProperty name="width" value="0.03623" units="cm"/>
      <inkml:brushProperty name="height" value="0.03623" units="cm"/>
      <inkml:brushProperty name="color" value="#00BFF3"/>
    </inkml:brush>
  </inkml:definitions>
  <inkml:trace contextRef="#ctx0" brushRef="#br0">44950 56693 607,'2'-21'32,"6"5"8,4 5 8,5 5 6,2 2 0,1 0-10,-1 0-10,1 0-10,-1 0-6,-1 0-3,-1 0-2,-1 1-2,-1-1-6,-1 2-5,-1 0-8,0 2-5,-2 0-15,-1 2-19,-1 0-19,0 2-21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20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94278 13227 522,'22'-6'76,"-3"2"-6,-3 4-5,-3 3-5,-3 2-8,-2 3-9,-4 3-9,-2 4-9,-3 1-8,0 1-7,-2 1-6,0 1-7,-1 0-4,0-1-1,0-1-3,0-1-2,2-1-1,2-2 1,4-3-1,2-1-1,3-1 5,1 0 5,3 0 7,2 0 6,1 0 5,3-1 0,1 1 1,3 0 0,-1 0 1,-3 2-1,-3 0-2,-3 1 0,-3 4-3,-4 5-3,-4 6-3,-4 7-4,-7 3-3,-10 2-4,-9 2-2,-10 2-3,-4 0-4,0-2-7,2-1-5,0-3-5,4-3-9,6-6-9,5-3-11,7-6-10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1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11205 47781 561,'-13'-14'19,"6"5"14,6 3 14,6 4 13,4 2 2,1 0-10,3 0-11,2 0-10,1 0-7,1 0-4,1 0-4,1 0-4,1 0-3,1 0-2,1 0-3,1 0-3,1 0-2,-1 0-5,1 0-5,-1 0-4,-1 0-2,-1 0 0,-3 0 0,-1 0 1,-2 1-1,-3 2-4,-1 2-3,-2 2-2,-2 0-3,-2 1-1,-3 0-2,0 0-1,-4 0-1,-2 3 1,-4 2-1,-2 1 1,-1 0 2,3-3 6,1-2 5,2-4 5,0-1 4,0 0 2,-1 0 3,-1 0 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1"/>
    </inkml:context>
    <inkml:brush xml:id="br0">
      <inkml:brushProperty name="width" value="0.04416" units="cm"/>
      <inkml:brushProperty name="height" value="0.04416" units="cm"/>
    </inkml:brush>
  </inkml:definitions>
  <inkml:trace contextRef="#ctx0" brushRef="#br0">11244 48550 498,'-14'0'-13,"2"2"8,4 0 8,3 2 6,1 1 10,0 5 11,0 4 10,0 4 12,1 2 2,2 3-7,2 1-7,2 3-6,0 1-6,-2 2-4,-2 3-2,-2 1-5,-1 2-2,0 0 0,0 2-2,0 1-1,0-1-2,1-2-1,-1-2-1,0-1-2,0-2-1,2 2-2,0 1 0,2 1-2,0-2-1,2-4-3,0-3-3,2-5-4,-1-1 0,-1-1-2,0 1 1,-1 0-2,-1-2 1,2-1-1,0-3-1,1-1 0,3-3-1,4-2-1,4-4-2,3-2 0,5-5-2,3-2-1,5-5-1,3-4-1,1-1-2,-3-1-2,-4 0-1,-1 1-3,-5 0 0,-3 2 5,-5 3 2,-3 1 4,-3 1 1,0 2-1,-2 1 1,0 0-1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2"/>
    </inkml:context>
    <inkml:brush xml:id="br0">
      <inkml:brushProperty name="width" value="0.03488" units="cm"/>
      <inkml:brushProperty name="height" value="0.03488" units="cm"/>
    </inkml:brush>
  </inkml:definitions>
  <inkml:trace contextRef="#ctx0" brushRef="#br0">11382 50327 630,'-19'-21'74,"9"5"-9,8 5-9,9 5-8,6 3-9,2 0-7,1 2-7,3 0-8,2 1-7,5-2-6,3 0-7,4-1-6,1-1-2,-3 2-1,-4 0 1,-2 2-1,-3 0-7,-3 2-15,-3 0-15,-2 2-15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2"/>
    </inkml:context>
    <inkml:brush xml:id="br0">
      <inkml:brushProperty name="width" value="0.05078" units="cm"/>
      <inkml:brushProperty name="height" value="0.05078" units="cm"/>
    </inkml:brush>
  </inkml:definitions>
  <inkml:trace contextRef="#ctx0" brushRef="#br0">12697 50189 433,'-7'-5'23,"2"6"10,2 6 10,2 6 10,1 3 1,-2 1-9,0 1-8,-2 1-8,0 1-5,1 1-4,-1 1-4,0 1-3,0 0-2,2-1-3,0-1-2,2-1-2,0-1-2,0-1-1,0-1-2,0-1-2,3-5-5,6-8-9,5-10-8,7-8-10,1-5-3,-1-3 4,-3-1 3,-1-2 3,-2-1 3,1 1 4,0 1 2,-1 1 4,-1 2 1,-2 5 3,-4 3 0,-3 5 2,-1 3 11,0 6 20,0 4 21,0 5 20,-1 4 4,-1 2-12,0 1-11,-1 3-13,-1 0-6,0 1-1,0-1-2,0 1-2,0-1-1,0 1-3,0-1-2,0 1-3,0-1-3,2-1-5,0-1-3,1-1-5,2 0-12,2 2-20,2 0-22,2 1-20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3"/>
    </inkml:context>
    <inkml:brush xml:id="br0">
      <inkml:brushProperty name="width" value="0.04131" units="cm"/>
      <inkml:brushProperty name="height" value="0.04131" units="cm"/>
    </inkml:brush>
  </inkml:definitions>
  <inkml:trace contextRef="#ctx0" brushRef="#br0">14505 48800 532,'-36'8'69,"9"0"-12,8-1-14,7 1-12,4 1-8,-2 2-2,0 2-3,-1 1-3,-1 3-1,1 3 1,-1 3 0,0 3 0,0 2 1,1 1-2,-1 1-1,0 1 0,1 0-2,1 0-1,1 1-1,0-1-2,2 0 0,1 0 1,0 1 0,2-1 0,1-1-1,2-3-6,2-4-6,2-1-5,2-4-5,2 1-3,1-2-4,3-1-4,2-2-3,3-1-4,3-2-4,3-2-3,1-2-2,-1-2 1,-1-3 1,-1 0 0,-2-2 3,-3 0 4,-2 0 3,-4 0 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4"/>
    </inkml:context>
    <inkml:brush xml:id="br0">
      <inkml:brushProperty name="width" value="0.04713" units="cm"/>
      <inkml:brushProperty name="height" value="0.04713" units="cm"/>
    </inkml:brush>
  </inkml:definitions>
  <inkml:trace contextRef="#ctx0" brushRef="#br0">15857 48541 466,'-8'-22'41,"0"6"-6,0 5-6,0 5-7,1 2 0,-1 0 1,0 0 4,0 0 2,-2 2 1,-3 4-1,-5 4-2,-3 4-1,-3 3-2,1 3-2,-1 3-3,1 3-3,0 3-2,1 1 0,1 2-2,1 3-1,1 0-1,2 2 0,3 1-1,1 0 0,2 1-1,2-1-2,3-2-2,1 0 0,1-1-3,2-1-1,0-2-2,2 1-2,1-4-3,4-2-2,2-3-3,3-2-3,4-3-2,2-1-2,3-1-1,3-1-2,1-2-2,1-2-4,-1-4-3,1-2-3,-1-2-2,-2 0 0,0 0 0,0 0-1,-3-2 0,-1 0 0,-3-3 0,-1-2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4"/>
    </inkml:context>
    <inkml:brush xml:id="br0">
      <inkml:brushProperty name="width" value="0.04579" units="cm"/>
      <inkml:brushProperty name="height" value="0.04579" units="cm"/>
    </inkml:brush>
  </inkml:definitions>
  <inkml:trace contextRef="#ctx0" brushRef="#br0">16489 49694 480,'-7'-8'5,"1"0"11,0 0 11,2 0 10,1 1 4,2-1-4,2 0-4,2 0-4,2 1-5,3 2-7,4 3-7,2 1-6,2 0-6,-1-1-1,1 0-3,-1-1-3,0-1 0,-1 2 0,-1 0 0,0 2 1,-3 2 0,-1 4 1,-2 3 1,-2 5 1,-2 2 6,-2-1 12,-2 1 12,-2 0 12,0 0 5,0 1-4,1 1-2,2 1-4,0 0-3,-2 1-5,-1-1-4,0 1-5,0 0-6,0 1-10,2 1-9,1 1-10,0 0-7,0 1-8,0-1-8,0 0-7,0-1-6,0-3-3,0-3-4,0-2-4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5"/>
    </inkml:context>
    <inkml:brush xml:id="br0">
      <inkml:brushProperty name="width" value="0.04228" units="cm"/>
      <inkml:brushProperty name="height" value="0.04228" units="cm"/>
    </inkml:brush>
  </inkml:definitions>
  <inkml:trace contextRef="#ctx0" brushRef="#br0">17998 48370 520,'0'-12'49,"0"10"0,0 8 1,0 10 0,0 4-3,0 2-6,0 3-7,0 1-7,0 3-4,0 1-3,0 2-2,0 2-3,0 2-2,0 3 0,0 1-1,0 2 0,-1 0-6,0-2-8,-2-2-10,0-2-8,-1-3-5,1-3 3,-1-5 3,0-3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5"/>
    </inkml:context>
    <inkml:brush xml:id="br0">
      <inkml:brushProperty name="width" value="0.03401" units="cm"/>
      <inkml:brushProperty name="height" value="0.03401" units="cm"/>
    </inkml:brush>
  </inkml:definitions>
  <inkml:trace contextRef="#ctx0" brushRef="#br0">18050 49627 646,'17'-21'18,"1"3"13,3 5 15,1 3 12,1 4 3,-1 1-10,-1 2-10,-1 2-10,-1 1-14,-3 0-21,-1 0-21,-2 0-19,-2 0-12,-1 0-2,-1 0-4,0 0-2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0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45744 55645 541,'-13'-13'6,"5"4"14,5 6 12,5 5 13,1 3 6,1 3-4,0 3-2,0 4-4,-1 2-3,-1 3-5,0 3-5,-2 3-4,0 2-5,0 2-5,0 2-4,0 3-5,0 1-5,0 4-3,0 2-5,0 4-5,0 0-5,0 0-8,0-2-8,0 0-7,0-6-1,2-8 7,0-9 7,2-8 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5"/>
    </inkml:context>
    <inkml:brush xml:id="br0">
      <inkml:brushProperty name="width" value="0.04615" units="cm"/>
      <inkml:brushProperty name="height" value="0.04615" units="cm"/>
    </inkml:brush>
  </inkml:definitions>
  <inkml:trace contextRef="#ctx0" brushRef="#br0">18944 47961 476,'-1'-14'6,"0"3"11,-2 3 12,0 2 11,-1 5 7,2 6 3,0 6 2,2 6 2,0 4-2,0 5-9,0 3-10,0 4-8,0 5-5,0 4-3,0 6-2,0 4-2,-1 5-5,-2 4-6,-2 3-5,-2 5-7,0 1-6,-1 1-9,0-1-6,0 0-9,1-1-1,0-3 2,2-3 4,1-2 4,0-9-3,2-10-8,0-13-8,2-11-7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5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19341 49100 506,'0'23'129,"0"-1"-29,0-1-29,0-1-31,0-1-16,0 1-4,0 0-5,0-1-3,0 1-2,2 1-2,0 1 0,2 1-1,-1 0 0,1-3 1,0-1 2,0-2 0,0-2 0,0-1-6,0-1-4,0-1-4,-1 0-4,-1 0-4,0-1-4,-1 1-3,-3-1 0,-2 0 2,-4-2 2,-2-1 2,-2 0 1,1-2-3,-1-1-2,0 0-3,-1-2-4,-1-1-5,-3 0-6,-1-1-4,0-3-1,2 0 7,4-3 5,3-2 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6"/>
    </inkml:context>
    <inkml:brush xml:id="br0">
      <inkml:brushProperty name="width" value="0.03135" units="cm"/>
      <inkml:brushProperty name="height" value="0.03135" units="cm"/>
    </inkml:brush>
  </inkml:definitions>
  <inkml:trace contextRef="#ctx0" brushRef="#br0">19600 49381 701,'22'-8'56,"-3"2"-2,-3 1-2,-3 1-3,0 0-7,0 2-14,1 0-13,1 2-12,1 0-7,-1 0 2,1 0 1,0 0 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6"/>
    </inkml:context>
    <inkml:brush xml:id="br0">
      <inkml:brushProperty name="width" value="0.04865" units="cm"/>
      <inkml:brushProperty name="height" value="0.04865" units="cm"/>
    </inkml:brush>
  </inkml:definitions>
  <inkml:trace contextRef="#ctx0" brushRef="#br0">20510 48269 452,'-7'-8'7,"2"0"17,2 0 15,2 1 16,0 3 4,-2 9-6,-2 10-6,-2 8-6,-1 5-5,-2 2-5,0 3-3,-1 1-5,0 2-4,2 0-1,3 2-3,1 1-2,1-1-3,2 0-1,0-2-2,2 0-2,0-2-2,0-3 0,0-3-1,0-3-1,1-3-3,4-3-2,2-3-4,3-3-4,2-3-2,0-2 0,0-4-2,-1-2-1,2-4-1,0 0 0,1-3-2,1-2 0,1-4 0,1-7 0,2-7 0,0-7 1,-1-5 0,1-4 3,-2-4 1,-1-4 2,-2-3 1,-1 0 0,-2-1 1,-2-2-1,-2 3 4,-2 5 3,-3 4 5,0 5 5,-4 6 2,-2 6 1,-4 5 0,-2 7 1,-2 3-1,1 2-3,-1 2-2,0 2-4,0 3-5,1 4-9,-1 4-8,0 4-8,1 1-2,3-1 6,1 0 5,2-2 6,0 0 0,0 0-3,-1-1-4,-1 1-4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8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21534 49350 613,'28'0'112,"-6"2"-25,-5 0-26,-6 2-26,-4 0-15,-1 3-5,-1 2-6,0 2-5,-2 2-4,0 1-1,-2 3-2,0 2 0,-3 0-2,-2 1-4,-4-1-3,-1 1-2,-3-2-4,0-1-3,0-3-2,1-1-3,-1-2 1,0-1 7,0 0 5,1-2 6,0-1 3,0-2 0,2-3 0,1 0 1,2-2 7,6 0 15,4 0 15,6 0 16,2-1 1,1 0-10,1-2-10,1 0-12,1-1-12,0 0-13,-1 0-14,1 0-14,-2 0-8,-1-2-4,-3 0-1,-1-1-4,-1-1 1,0 2 4,0 1 3,0 0 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8"/>
    </inkml:context>
    <inkml:brush xml:id="br0">
      <inkml:brushProperty name="width" value="0.04786" units="cm"/>
      <inkml:brushProperty name="height" value="0.04786" units="cm"/>
    </inkml:brush>
  </inkml:definitions>
  <inkml:trace contextRef="#ctx0" brushRef="#br0">22198 47440 459,'2'-28'48,"4"7"0,4 7 1,4 7 1,1 4-2,1 3-7,0 4-5,-1 2-6,1 4-5,1 4-2,1 3-2,1 5-2,-1 2-2,-2 3-1,-4 1-1,-3 2 0,-2 2-3,0-1-1,-2 0-3,0 1-2,-3 0-3,-3 2-5,-2 2-2,-3 2-5,-3 2-4,-2 2-7,-2 2-4,-1 2-7,-3 0-3,-1-2-3,-3-2-1,-1-2-3,-1-3 2,3-5 4,1-5 4,3-5 4,0-5-1,2-3-3,1-4-6,1-4-4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9"/>
    </inkml:context>
    <inkml:brush xml:id="br0">
      <inkml:brushProperty name="width" value="0.03774" units="cm"/>
      <inkml:brushProperty name="height" value="0.03774" units="cm"/>
    </inkml:brush>
  </inkml:definitions>
  <inkml:trace contextRef="#ctx0" brushRef="#br0">22998 49400 582,'14'9'64,"-2"3"-6,-4 4-7,-3 2-7,-2 1-6,-2 1-7,-2-1-5,-2 1-7,-1-2-8,1-1-11,-1-2-9,0-2-12,2-3 0,4 1 8,3-2 8,5 0 9,2-2 4,0-1 2,-1-1 0,1 0 2,1 0 2,1 0 1,3 1 1,2 2 2,-2 2-1,-3 5-6,-4 5-4,-5 5-5,-3 1-2,-6-1 0,-4-3 0,-5-1 0,-3-1-2,1 1-4,-1 1-4,1 1-3,-2 0-5,0-1-7,-1-1-7,-1-1-7,1-2-6,1-3-6,2-3-6,3-2-6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9"/>
    </inkml:context>
    <inkml:brush xml:id="br0">
      <inkml:brushProperty name="width" value="0.03317" units="cm"/>
      <inkml:brushProperty name="height" value="0.03317" units="cm"/>
    </inkml:brush>
  </inkml:definitions>
  <inkml:trace contextRef="#ctx0" brushRef="#br0">24383 49383 663,'-6'-6'11,"4"4"23,4 4 22,4 4 23,1 2-2,1 3-25,0 2-26,-1 1-24,0 1-18,0-1-7,-2-1-7,-1 0-8,0-2-6,0-1-6,0-1-4,0 0-5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39"/>
    </inkml:context>
    <inkml:brush xml:id="br0">
      <inkml:brushProperty name="width" value="0.05252" units="cm"/>
      <inkml:brushProperty name="height" value="0.05252" units="cm"/>
    </inkml:brush>
  </inkml:definitions>
  <inkml:trace contextRef="#ctx0" brushRef="#br0">25366 48756 418,'-7'-16'5,"2"0"11,2 1 9,2-1 10,1-1 3,2-1-4,0-3-4,2-1-5,1-1-3,3 1-3,3 1-4,4 1-2,-1 1-2,-1 3 0,-2 1-1,-2 2 1,-1 2-1,-1 1 2,1 0 1,0 2 1,1 2 0,3 2 3,4 4 0,2 3 3,0 2-1,-1 3-2,-3 3-2,-1 4-2,-2 1-1,-1 4-1,0 4 0,-2 2-2,-1 2 0,0 2-2,-2 2-2,0 3 0,-2-1-2,1 0 0,0-1 0,0-2-1,0 0-1,0-1-6,0-1-4,0-1-4,-1-3-10,0-2-14,-2-3-15,0-2-14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0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26110 48044 463,'-2'-19'85,"0"12"-5,-3 10-5,-2 12-4,-2 6-9,-4 5-13,-2 3-11,-3 4-12,-2 4-8,-3 2-4,-1 4-3,-3 2-4,0 3-6,0 4-13,-1 2-11,1 3-12,2-4-5,7-12 4,5-12 2,6-11 4,3-7-5,-2 1-12,0 0-12,-1 0-11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0"/>
    </inkml:context>
    <inkml:brush xml:id="br0">
      <inkml:brushProperty name="width" value="0.04303" units="cm"/>
      <inkml:brushProperty name="height" value="0.04303" units="cm"/>
      <inkml:brushProperty name="color" value="#00BFF3"/>
    </inkml:brush>
  </inkml:definitions>
  <inkml:trace contextRef="#ctx0" brushRef="#br0">46631 55697 511,'-8'-14'1,"2"2"4,1 4 3,0 3 2,0 1 7,-3 2 7,-4 0 9,-2 2 8,-1 1 1,1 4-7,1 2-6,1 3-7,0 3-4,0 0-3,0 1-1,1 1-4,0 1 1,0 1 2,2 2 2,1 0 1,0 0 1,2 1-1,1-1-1,1 1-1,1-2-1,3-1-1,4-2-3,2-2-1,3-2-4,2-1-3,1-1-3,3 0-5,1-2-2,-1-1-3,1-1-1,0 0-2,-2 0 0,-1 0 1,-3 1 1,-1 2 2,-3 1 0,-4 5 1,-4 4 1,-4 3 0,-3 2 1,-3-1 1,-3-1 2,-3-1 0,-2 0 0,1-1-2,-1 1-3,1 0-1,0-2-4,3-1-4,1-3-4,2-1-5,3-4-3,3-4-1,2-6-1,4-4-2,1-3 2,0 0 2,0 1 3,0-1 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0"/>
    </inkml:context>
    <inkml:brush xml:id="br0">
      <inkml:brushProperty name="width" value="0.04815" units="cm"/>
      <inkml:brushProperty name="height" value="0.04815" units="cm"/>
    </inkml:brush>
  </inkml:definitions>
  <inkml:trace contextRef="#ctx0" brushRef="#br0">27350 48403 456,'0'-18'81,"2"14"-2,0 12 1,1 13-1,0 8-7,0 1-15,-2 2-14,0 3-15,-1 0-12,0 2-8,0 0-7,0 2-10,0-1-3,0-2 1,0-2 0,0-1 0,-1-4-5,0-3-11,-2-5-12,0-3-10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0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27400 48924 565,'7'-15'-1,"-1"1"12,0 1 12,-2 1 13,1 0 6,0 2 1,1 1 1,2 1 1,0 1-2,3 0-4,2 2-6,1 1-4,1 0-7,-1 2-6,0 0-8,-2 2-7,-1 0-13,1 0-22,0 0-21,0 0-20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1"/>
    </inkml:context>
    <inkml:brush xml:id="br0">
      <inkml:brushProperty name="width" value="0.05558" units="cm"/>
      <inkml:brushProperty name="height" value="0.05558" units="cm"/>
    </inkml:brush>
  </inkml:definitions>
  <inkml:trace contextRef="#ctx0" brushRef="#br0">28047 47809 395,'-14'-25'44,"2"11"10,4 12 11,3 12 10,1 8 0,2 5-10,0 5-10,2 5-10,0 2-9,0 0-7,0 0-6,0 0-8,0 2-4,0 2-4,0 4-3,0 3-3,0 0-4,0-1-6,0 0-7,0-2-6,0-1-2,0-4 3,0-2 2,0-3 2,0-4-3,0-6-9,0-4-9,0-4-8,0-7-5,2-8-2,0-8 0,2-8-2,1-6 6,3-5 11,4-4 11,2-6 11,2-1 7,1 3 2,1 4 2,1 2 3,0 3 6,-3 3 9,-1 3 11,-2 3 10,-1 4 7,-1 4 3,1 6 2,0 5 4,-2 4-3,-3 5-10,-2 5-10,-4 5-9,-1 2-5,0-1 0,0-1-1,0-1-1,2-2-6,2-3-10,4-2-11,2-4-12,2-4-3,-1-6 3,1-6 3,0-6 4,0-3 1,1-3 2,1-2 0,2-1 3,-1-1 0,-1 1 4,-1 1 1,-1 1 2,-1 2 3,0 3 3,-2 3 4,0 3 2,-3 3 10,-1 4 14,-2 4 15,-2 4 14,0 3 2,0 3-11,2 3-10,0 3-12,0 2-7,0 1-3,-2 1-2,0 1-4,0 0-4,4-1-2,2-1-4,3-1-4,3-2-3,2-4-2,1-5-4,3-3-3,-1-6 0,-1-6 0,-2-7 1,-2-7 0,-2-5 1,-1-1 3,-1-2 0,0-2 2,-1-1 2,-1 3 4,1 2 2,0 1 3,-1 3 2,-2 3 1,-3 3 1,0 3 2,-4 1 0,0 0-2,-3 0-1,-2 1-2,-2 1-3,-4 2-4,-2 4-6,-3 2-4,-4 5-3,-5 6-1,-5 6-2,-4 5-1,-1 4 1,3-1 2,5 1 3,4-1 2,2-1-5,4-3-12,3-3-13,3-2-12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6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31409 48646 500,'-25'-7'52,"11"2"1,12 2 1,12 2 2,8 1-2,3 0-8,4 0-7,5 0-7,2-1-5,2-1-4,2-3-2,3-2-4,-1 1-3,0 1-6,-2 2-4,0 2-6,-2 1-6,-3 0-8,-3 0-7,-3 0-8,-3 0-5,-2 2-1,-1 0-1,-2 2-2,-3 0-3,-1 1-6,-2 1-4,-2 1-7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6"/>
    </inkml:context>
    <inkml:brush xml:id="br0">
      <inkml:brushProperty name="width" value="0.0363" units="cm"/>
      <inkml:brushProperty name="height" value="0.0363" units="cm"/>
    </inkml:brush>
  </inkml:definitions>
  <inkml:trace contextRef="#ctx0" brushRef="#br0">31467 49264 606,'-28'0'5,"5"0"11,7 0 10,5 0 12,6 0 5,6 0 0,6 0 1,6 0 1,4 0-4,5 0-7,3 0-9,5 0-7,3 0-7,4 0-6,4 0-6,4 0-6,2-2-3,-2 0-2,0-3-2,-1-2-1,-3 0-7,-2 2-13,-4 3-12,-2 1-14,-4 0-2,-7 0 8,-5-2 7,-6 0 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7"/>
    </inkml:context>
    <inkml:brush xml:id="br0">
      <inkml:brushProperty name="width" value="0.04153" units="cm"/>
      <inkml:brushProperty name="height" value="0.04153" units="cm"/>
    </inkml:brush>
  </inkml:definitions>
  <inkml:trace contextRef="#ctx0" brushRef="#br0">32323 47098 529,'-1'-11'9,"-4"11"18,-2 8 18,-3 11 17,-3 4 3,0 1-15,-1-1-15,-1 1-14,1-2-9,1-2-5,2-1-4,2-2-5,2-2-2,1-1 2,0-1 0,2-1 2,4-2 0,8-2 0,7-4-1,9-2 1,2-4 0,-2 0 1,-1-3 1,-3-2 1,-1 0 1,-3 0 0,-1 2 0,-2 1 1,-2-1 3,-1-2 6,-1-2 6,0-2 6,-3 0-1,-4-1-7,-4 0-8,-4 1-9,-3-2-8,-2-2-11,-2-1-10,-1-3-12,-2 0-5,1 1-1,-1 1-1,1 1 0,0 2-1,2 2 2,3 4 0,1 3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8"/>
    </inkml:context>
    <inkml:brush xml:id="br0">
      <inkml:brushProperty name="width" value="0.04211" units="cm"/>
      <inkml:brushProperty name="height" value="0.04211" units="cm"/>
    </inkml:brush>
  </inkml:definitions>
  <inkml:trace contextRef="#ctx0" brushRef="#br0">35191 47166 522,'-4'-7'102,"8"2"-17,8 2-16,7 2-17,5 1-12,-1 0-5,1 0-7,-1 0-5,0 0-6,-1 0-4,-1 0-4,0 0-5,-3 0-5,-1 0-9,-3 0-9,-1 0-8,-2 3-10,-2 7-10,-3 8-11,-1 6-11,-2 1 2,-4-4 13,-2-3 14,-3-4 13,-2-3 7,0-1-1,0-1 0,0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8"/>
    </inkml:context>
    <inkml:brush xml:id="br0">
      <inkml:brushProperty name="width" value="0.05006" units="cm"/>
      <inkml:brushProperty name="height" value="0.05006" units="cm"/>
    </inkml:brush>
  </inkml:definitions>
  <inkml:trace contextRef="#ctx0" brushRef="#br0">34888 47887 439,'-8'-6'33,"0"6"10,0 4 11,0 6 9,0 3 1,-1 5-11,-2 3-10,0 5-11,-1 3-6,1 2-5,-1 4-3,0 3-3,1 1-4,1 2 0,0 1-2,2 0-1,1 0-1,1-2 2,0-2 1,2-1 0,0-3 0,2-2-4,0-2-3,2-1-2,1-3-2,2-2 0,2-1 2,2-2 1,2-3-4,3-1-4,3-3-7,3-1-5,1-3-1,-3-2 2,-1-4 4,-2-2 3,0-4-3,3-2-6,3-4-8,3-2-8,1-2-2,-1 1-1,-1-1 0,-1 0 1,-1 1 0,-1 1 2,-1 0 1,0 2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9"/>
    </inkml:context>
    <inkml:brush xml:id="br0">
      <inkml:brushProperty name="width" value="0.03714" units="cm"/>
      <inkml:brushProperty name="height" value="0.03714" units="cm"/>
    </inkml:brush>
  </inkml:definitions>
  <inkml:trace contextRef="#ctx0" brushRef="#br0">35177 48896 592,'-21'-8'9,"5"0"20,4 1 20,6-1 18,5 2 3,6 1-15,6 2-15,5 2-15,5 1-8,1 2-2,3 0-2,1 2-1,1-1-5,-2-1-12,0 0-10,-1-2-11,-1 1-8,-1 0-9,-1 2-7,-1 0-9,-1 0 0,-3-1 5,-1 0 7,-2-2 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49"/>
    </inkml:context>
    <inkml:brush xml:id="br0">
      <inkml:brushProperty name="width" value="0.05565" units="cm"/>
      <inkml:brushProperty name="height" value="0.05565" units="cm"/>
    </inkml:brush>
  </inkml:definitions>
  <inkml:trace contextRef="#ctx0" brushRef="#br0">36768 48650 395,'-15'8'41,"2"0"-2,2-1-4,3 1-4,0 1-2,2 2-3,1 1-2,0 3-4,1 2-2,0 1-2,0 3-2,1 1-3,-1 2 0,2-1 2,0 0 0,2 1 3,-1-1-1,0-2-2,-2 0-1,0 0-1,0-3-2,2-1-1,2-3 0,2-1-2,3-2-5,4-2-13,3-3-11,5-1-12,1-5-5,1-7 2,-1-9 1,1-7 1,-1-6 3,1 1 5,-1-2 3,1-1 3,-1 1 4,-3 2 3,-1 1 3,-2 3 3,-3 3 2,-1 3 5,-2 4 3,-2 5 4,-2 3 13,-2 6 20,-2 4 23,-2 5 21,-1 5 2,2 2-15,0 3-16,2 3-15,0 2-10,0 2-4,0 3-4,0 1-5,0 0-3,0-2-6,0-1-4,0-3-4,1-1-7,2-1-7,2-1-9,2-1-8,1-1-13,1-3-18,1-1-17,2-2-18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1"/>
    </inkml:context>
    <inkml:brush xml:id="br0">
      <inkml:brushProperty name="width" value="0.04692" units="cm"/>
      <inkml:brushProperty name="height" value="0.04692" units="cm"/>
      <inkml:brushProperty name="color" value="#00BFF3"/>
    </inkml:brush>
  </inkml:definitions>
  <inkml:trace contextRef="#ctx0" brushRef="#br0">47666 55719 468,'-7'-13'82,"2"6"-12,2 6-14,2 6-12,1 4-9,0 4-4,0 2-5,0 3-3,0 2-3,0 1-2,0 1-1,0 1-2,0 0-2,0 1-1,0-1-2,0 1-2,0-2-1,2-3-1,0-3-1,2-3 0,0-2-1,3-2 2,2-3 1,2-1 1,1-3-5,-1-6-8,1-4-11,0-5-9,0-4-4,1-1 1,1-3 1,1-1 2,0-3 1,-3-3 4,-1-3 3,-2-2 4,-2-2 3,-2 1 5,-3 1 4,0 2 4,-2 0 3,0 3 2,0 2 0,0 1 2,-2 4-1,-2 3-2,-4 4-3,-2 5-3,-2 2-2,1 2-1,-1 2-2,1 2-1,-1 3-5,2 4-7,1 4-7,1 3-6,0 3-5,2 0-1,1-1-1,0 1-1,1-2 1,0-1 3,0-2 2,1-2 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0"/>
    </inkml:context>
    <inkml:brush xml:id="br0">
      <inkml:brushProperty name="width" value="0.0389" units="cm"/>
      <inkml:brushProperty name="height" value="0.0389" units="cm"/>
    </inkml:brush>
  </inkml:definitions>
  <inkml:trace contextRef="#ctx0" brushRef="#br0">38687 48016 565,'-8'-7'1,"-2"2"3,0 2 3,-1 2 3,0 1 3,1 2 8,0 0 5,2 2 6,0 1 3,1 3-3,-1 4-2,0 2-2,0 3-1,-2 3-1,0 3-1,-1 3 0,0 2-2,2 0-2,2 2-4,3 1-1,0 2-6,2 4-5,0 4-5,2 4-7,1 2-7,2-2-10,2-1-9,2 0-9,2-4-6,5-8-5,3-6-3,5-7-3,0-5 2,-1-4 11,-3-4 9,-1-4 9,-2-3 8,-1 0 4,-1-2 5,0 0 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0"/>
    </inkml:context>
    <inkml:brush xml:id="br0">
      <inkml:brushProperty name="width" value="0.04072" units="cm"/>
      <inkml:brushProperty name="height" value="0.04072" units="cm"/>
    </inkml:brush>
  </inkml:definitions>
  <inkml:trace contextRef="#ctx0" brushRef="#br0">40025 47574 540,'-2'-14'1,"0"1"1,-3 2 2,-2 2 2,-2 3 4,-2 2 6,-1 4 8,-3 3 7,-1 2 1,-1 3-1,-1 3-2,-1 4-2,-1 2-2,-1 5 0,-1 3-1,-1 4-1,0 2-1,1-1 0,1-1-1,1-1 0,2 0-3,3 0-2,3 2-4,3 1-2,2 0-5,2 1-3,2-1-3,2 0-5,2-1-1,2-1 3,2-3 2,2-1 3,2-3-10,3-3-22,3-3-20,3-3-22,3-3-6,1-4 9,2-4 9,3-4 8,-2-2 10,-5 0 9,-5 0 10,-5 0 10,-2 0 5,0 0 2,0 0 2,-1 1 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0"/>
    </inkml:context>
    <inkml:brush xml:id="br0">
      <inkml:brushProperty name="width" value="0.03942" units="cm"/>
      <inkml:brushProperty name="height" value="0.03942" units="cm"/>
    </inkml:brush>
  </inkml:definitions>
  <inkml:trace contextRef="#ctx0" brushRef="#br0">40536 48566 558,'-14'0'2,"1"0"3,2 0 5,3 0 4,3-1 1,7-1 0,8 0 0,6-1-1,3-1-3,1 2-6,-1 0-6,1 2-5,-3 0-4,-1 0 1,-4 0 1,-3 0 1,-1 0-1,0 0-3,-1 0-4,1 0-3,-1 1 3,-2 4 8,-3 2 7,0 3 8,-3 3 8,0 0 8,-2 1 8,0 1 7,-1 2 5,0 1-1,0 3 0,0 1 0,1 2-4,0-1-6,2 1-6,1-1-7,-1 1-5,-1-1-3,0 1-4,-1-1-3,-1 1-15,2 3-25,0 1-26,2 3-25,-1-3-5,0-4 16,-2-5 16,0-4 16,-1-4 11,1-1 7,-2-1 5,2 0 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1"/>
    </inkml:context>
    <inkml:brush xml:id="br0">
      <inkml:brushProperty name="width" value="0.04706" units="cm"/>
      <inkml:brushProperty name="height" value="0.04706" units="cm"/>
    </inkml:brush>
  </inkml:definitions>
  <inkml:trace contextRef="#ctx0" brushRef="#br0">41693 47474 467,'-7'-7'7,"2"-1"12,2 0 15,2 0 12,1 5 9,0 10 4,0 9 3,0 11 5,0 4-5,-2 1-13,0-1-14,-1 0-13,-2 1-11,0 2-7,-2 3-6,0 1-9,0 0-7,-1 0-11,0-2-10,0 0-9,2-3-5,1-6 3,2-3 2,2-6 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1"/>
    </inkml:context>
    <inkml:brush xml:id="br0">
      <inkml:brushProperty name="width" value="0.03579" units="cm"/>
      <inkml:brushProperty name="height" value="0.03579" units="cm"/>
    </inkml:brush>
  </inkml:definitions>
  <inkml:trace contextRef="#ctx0" brushRef="#br0">41700 48427 614,'1'-15'10,"4"3"18,2 1 20,3 3 19,3 0 3,2 2-13,1 1-14,3 1-14,1 0-10,3 2-8,1 0-7,3 2-9,-2 0-6,-4 0-5,-3 0-5,-4 0-6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1"/>
    </inkml:context>
    <inkml:brush xml:id="br0">
      <inkml:brushProperty name="width" value="0.05049" units="cm"/>
      <inkml:brushProperty name="height" value="0.05049" units="cm"/>
    </inkml:brush>
  </inkml:definitions>
  <inkml:trace contextRef="#ctx0" brushRef="#br0">42475 47198 435,'-8'-9'5,"2"0"9,1-2 9,0 1 10,2 2 8,0 10 8,2 8 6,1 9 8,0 6-2,0 3-10,0 3-10,0 2-11,-1 4-8,-1 5-3,0 2-5,-1 6-4,-2 3-2,-2 7 0,-2 5 0,-1 7 0,-2 2-6,2 1-15,1-1-14,1 1-15,1-5-9,2-5-6,2-8-5,2-7-6,1-7 1,0-10 7,0-8 7,0-8 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2"/>
    </inkml:context>
    <inkml:brush xml:id="br0">
      <inkml:brushProperty name="width" value="0.04978" units="cm"/>
      <inkml:brushProperty name="height" value="0.04978" units="cm"/>
    </inkml:brush>
  </inkml:definitions>
  <inkml:trace contextRef="#ctx0" brushRef="#br0">42866 48340 441,'-8'-5'95,"2"7"-16,1 8-15,0 6-16,1 4-9,0 1-5,0 1-6,1 1-4,-1 1-4,2 1-1,0 1-2,2 0-2,0 1 0,2-1-2,0-1 0,2-1 0,-1-2-3,1-1-2,0-3-4,0-1-3,0-1-7,0-1-9,0 1-9,0-1-9,-5-2-7,-8-6-1,-9-6-2,-9-6-2,-3-4 3,1-4 5,3-2 6,2-3 6,2-1 2,3 1-1,3 1-3,2 1-2,4 1 0,3 3 2,2 1 0,4 2 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2"/>
    </inkml:context>
    <inkml:brush xml:id="br0">
      <inkml:brushProperty name="width" value="0.02809" units="cm"/>
      <inkml:brushProperty name="height" value="0.02809" units="cm"/>
    </inkml:brush>
  </inkml:definitions>
  <inkml:trace contextRef="#ctx0" brushRef="#br0">43050 48530 783,'44'-13'50,"-6"3"-3,-6 5-4,-6 3-4,-4 2-11,-3 2-18,-3 0-20,-2 1-18,-3 1-13,-1 0-4,-1-1-6,0 1-5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2"/>
    </inkml:context>
    <inkml:brush xml:id="br0">
      <inkml:brushProperty name="width" value="0.05179" units="cm"/>
      <inkml:brushProperty name="height" value="0.05179" units="cm"/>
    </inkml:brush>
  </inkml:definitions>
  <inkml:trace contextRef="#ctx0" brushRef="#br0">44137 47813 424,'-8'-15'7,"1"4"12,-1 3 13,0 2 13,0 2 5,0 1-2,1-1-3,-1 0-2,0 2-5,0 6-6,0 4-6,1 5-7,-1 4-3,0 3-1,0 3-1,0 3-2,1 1 1,-1 1 0,0-1 1,0 1 0,1-1 0,0 0-2,2 1-3,1-1-2,0 0-1,2 1-1,0-1-1,2 0-1,1-1-3,4-3-5,2-3-5,3-3-7,3-3-1,0-4 1,1-5 0,1-2 2,1-5-2,1 0-6,1-3-5,1-2-5,1-3-1,-1-6 4,1-4 3,-1-4 4,0-5 3,-1-1 3,-1-2 2,-1-2 4,-2-2 1,-4 1 3,-4 0 1,-4 0 2,-3 1 2,0 3 0,-2 3 0,0 4 0,-3 2 0,-4 3 1,-3 3 0,-5 2 0,-2 4-1,1 3-6,-1 2-4,1 4-4,1 1-3,3 0 1,2 0 1,4 0 0,2 0-1,-1 2-1,0 0-2,0 2-2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3"/>
    </inkml:context>
    <inkml:brush xml:id="br0">
      <inkml:brushProperty name="width" value="0.03885" units="cm"/>
      <inkml:brushProperty name="height" value="0.03885" units="cm"/>
    </inkml:brush>
  </inkml:definitions>
  <inkml:trace contextRef="#ctx0" brushRef="#br0">45089 48650 566,'16'1'137,"0"2"-33,-1 2-34,1 2-34,-2 0-20,-1 1-7,-2 0-6,-2 0-8,-4 1-2,-3 3-1,-4 3 0,-3 4 0,-4 0 1,-2 2 1,-2 1 1,-1 1 1,-2-1 0,1-3-1,-1-3 0,0-2-2,2-4 2,1-1 4,2-2 3,2-2 4,6-2 5,8 0 7,9-2 7,9 0 6,4-3-2,-1 0-12,-1-3-12,-1-2-13,-2-1-10,-1 0-8,-3 1-8,-1-1-8,-2 1-4,-1 2 3,-1 2 1,0 2 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1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48500 56240 501,'8'-8'2,"1"2"2,2 0 2,0 2 3,1 1 6,-1 2 8,1 2 9,0 2 8,-2 1 0,-1 2-8,-2 0-8,-2 2-9,-2 1-4,0 3-1,-2 3-1,0 3 0,-3 3-1,-4 1-1,-4 3-1,-3 1-2,-2 1-1,2-1-2,3-1-3,1-1-3,1-2 0,2-3 3,1-3 1,0-3 2,3-1 4,2 0 4,4-1 4,2 1 5,3-2 1,2-2-2,1-4-2,3-2-1,0-2-2,-1 1 1,-1 2-1,0 0 0,-2 3 0,1 4-2,-1 3-1,1 5-1,-2 2-4,-2-1-3,-4 1-6,-2-1-4,-4 2-5,-4 3-4,-4 3-4,-3 3-5,-4 2-4,0 1-4,-1 0-4,-1 2-4,1-2-1,1-6 5,2-3 4,3-6 4,1-4 2,2-1-2,2-2-1,3-2-2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3"/>
    </inkml:context>
    <inkml:brush xml:id="br0">
      <inkml:brushProperty name="width" value="0.0531" units="cm"/>
      <inkml:brushProperty name="height" value="0.0531" units="cm"/>
    </inkml:brush>
  </inkml:definitions>
  <inkml:trace contextRef="#ctx0" brushRef="#br0">45898 47359 414,'0'-21'2,"0"3"6,0 5 4,0 3 5,1 2 4,2 0 1,2 0 3,2 1 1,2 0 2,1 2 2,3 2 1,2 2 3,0 2-2,1 4-4,0 2-5,-1 3-4,1 3 0,-1 2 1,1 1 3,0 3 2,-2 2 0,-3 3-2,-3 3-3,-2 3-1,-4 1-3,-3 2-3,-2 1-1,-3 1-3,-4 2-6,-4 6-8,-3 4-10,-5 6-10,-2 0-8,-1-1-8,-1-2-9,0-2-8,1-6-1,7-10 8,5-9 5,7-11 8,2-4 3,0 0-1,0 0-2,0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4"/>
    </inkml:context>
    <inkml:brush xml:id="br0">
      <inkml:brushProperty name="width" value="0.04353" units="cm"/>
      <inkml:brushProperty name="height" value="0.04353" units="cm"/>
    </inkml:brush>
  </inkml:definitions>
  <inkml:trace contextRef="#ctx0" brushRef="#br0">46509 48748 505,'9'-7'51,"2"1"1,2 0 1,1 2 2,0 4-4,-2 8-11,-4 7-9,-3 9-11,-3 2-6,-4 0-3,-4-1-4,-3-1-4,-3-1-3,2-3-2,1-1-2,1-2-3,0-2 0,2-1 3,1-1 2,0-1 3,2 0 2,2 0 1,2-1 2,2 1 1,2-1 1,2-2 0,2-3-1,1-1 0,2 0 1,0 0-1,-1 1 0,1 2 1,0 1 0,0 3 1,-1 4-1,1 2 1,-3 1-1,-4 1-2,-6-1-3,-4 1-2,-4 0-4,-4 1-1,-2 1-4,-3 1-2,-2 0-9,-3 1-12,-1-1-14,-2 1-13,1-4-2,5-4 10,4-4 9,6-6 9,2-1 3,1 0-3,-1 1-3,0 2-4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5"/>
    </inkml:context>
    <inkml:brush xml:id="br0">
      <inkml:brushProperty name="width" value="0.03597" units="cm"/>
      <inkml:brushProperty name="height" value="0.03597" units="cm"/>
    </inkml:brush>
  </inkml:definitions>
  <inkml:trace contextRef="#ctx0" brushRef="#br0">47600 48631 611,'24'-14'130,"1"5"-30,1 3-29,1 4-30,-1 2-18,0 0-8,-1 0-7,0 0-8,-1 0-6,4 2-7,3 0-7,3 2-7,-2-1-6,-4 1-7,-4 0-7,-6 0-6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5"/>
    </inkml:context>
    <inkml:brush xml:id="br0">
      <inkml:brushProperty name="width" value="0.04453" units="cm"/>
      <inkml:brushProperty name="height" value="0.04453" units="cm"/>
    </inkml:brush>
  </inkml:definitions>
  <inkml:trace contextRef="#ctx0" brushRef="#br0">47890 47574 494,'-8'-14'0,"2"3"0,1 2 0,0 4 0,1 1 0,1 0 0,-1 0 0,0 1 0,0 0 8,2 3 17,0 4 16,2 2 17,0 5 6,0 6-5,0 5-5,0 7-5,-1 3-6,-2 2-7,-2 2-5,-1 2-7,-2 3-11,0 4-13,0 4-14,1 4-15,-1 1-7,0-2-3,0-3-1,1 0-3,0-7-4,2-6-5,2-9-7,2-7-5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5"/>
    </inkml:context>
    <inkml:brush xml:id="br0">
      <inkml:brushProperty name="width" value="0.04932" units="cm"/>
      <inkml:brushProperty name="height" value="0.04932" units="cm"/>
    </inkml:brush>
  </inkml:definitions>
  <inkml:trace contextRef="#ctx0" brushRef="#br0">49616 47930 446,'-7'-8'22,"2"0"7,2 1 7,2-1 7,2-2 2,4-4-4,2-3-3,3-5-4,3 0-6,0 1-7,1 3-9,1 1-8,1 2-4,-1 1-2,1 1 0,0 1-3,-1 1 3,-1 2 4,-1 2 4,-1 2 4,-1 4 3,-2 6 1,-3 6 1,-1 6 1,0 3 1,0 2-1,1 3 1,2 1 0,-1 2-2,-1 1-1,0 0-1,-2 2-2,0 0-2,0-1-4,0-2-3,0 1-4,-1-2-4,0 0-3,-2 0-5,0 1-5,-1-2-3,0-1-5,0-3-4,0-1-4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6"/>
    </inkml:context>
    <inkml:brush xml:id="br0">
      <inkml:brushProperty name="width" value="0.04627" units="cm"/>
      <inkml:brushProperty name="height" value="0.04627" units="cm"/>
    </inkml:brush>
  </inkml:definitions>
  <inkml:trace contextRef="#ctx0" brushRef="#br0">50034 47661 475,'-3'-13'71,"-2"8"1,-5 7 1,-4 6 1,-3 6-6,-3 7-13,-3 5-12,-3 7-13,-3 3-10,-4 2-7,-5 2-7,-3 2-9,0 1-7,4 0-10,4 0-10,4 0-10,3-2-4,5-2 1,3-3-1,4-3 1,3-5-1,3-4-4,1-5-3,2-4-3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6"/>
    </inkml:context>
    <inkml:brush xml:id="br0">
      <inkml:brushProperty name="width" value="0.04757" units="cm"/>
      <inkml:brushProperty name="height" value="0.04757" units="cm"/>
    </inkml:brush>
  </inkml:definitions>
  <inkml:trace contextRef="#ctx0" brushRef="#br0">51526 47850 462,'-1'37'179,"0"-2"-41,-2-3-41,0-3-41,-2-3-25,0 0-10,-1-1-8,-1-1-11,-2 0-8,0 1-9,-1 1-9,-1 1-10,0-2-8,2-1-9,3-4-8,1-3-10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6"/>
    </inkml:context>
    <inkml:brush xml:id="br0">
      <inkml:brushProperty name="width" value="0.03389" units="cm"/>
      <inkml:brushProperty name="height" value="0.03389" units="cm"/>
    </inkml:brush>
  </inkml:definitions>
  <inkml:trace contextRef="#ctx0" brushRef="#br0">51700 48278 649,'7'-8'5,"-1"0"13,0 0 10,-2 1 12,2-1 7,2 0 1,3 0 2,3 1 1,2 0-9,0 2-21,-1 2-21,1 2-20,-2 1-11,-1 0-2,-2 0-1,-2 0-1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6"/>
    </inkml:context>
    <inkml:brush xml:id="br0">
      <inkml:brushProperty name="width" value="0.05371" units="cm"/>
      <inkml:brushProperty name="height" value="0.05371" units="cm"/>
    </inkml:brush>
  </inkml:definitions>
  <inkml:trace contextRef="#ctx0" brushRef="#br0">52259 47127 409,'0'-33'30,"0"15"14,0 13 13,0 14 14,0 9 1,0 5-12,0 5-12,0 5-11,-1 1-7,0 0-1,-2-1-1,0-1-1,-1-1-5,0 2-4,0 1-7,0 1-6,-1 3-3,-1 6-3,-3 5-2,-2 7-2,0 1-3,1-2-4,1-4-5,1-2-4,1-6-5,2-6-9,2-7-9,2-7-7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7"/>
    </inkml:context>
    <inkml:brush xml:id="br0">
      <inkml:brushProperty name="width" value="0.05427" units="cm"/>
      <inkml:brushProperty name="height" value="0.05427" units="cm"/>
    </inkml:brush>
  </inkml:definitions>
  <inkml:trace contextRef="#ctx0" brushRef="#br0">52500 48477 405,'9'-9'0,"3"-1"2,4-3 0,2-2 2,1 1 7,-1 1 13,-1 2 15,-1 2 13,-2 6 3,-2 10-9,-4 10-8,-3 9-8,-2 4-8,-4-3-4,-2-3-6,-3-3-4,2-7-10,9-11-14,10-10-12,8-11-14,3-5-4,-1 1 8,-3 1 7,-1 1 7,-3 1 7,-1 3 7,-2 1 7,-3 3 7,-1 1 9,0 2 12,-2 2 13,0 2 12,-3 3 3,-1 4-8,-2 4-7,-2 4-8,-1 3-4,0 1-2,0 3-3,0 2-1,1 1-3,0 0-1,2 2-3,0 1-2,1 1-2,0-1 0,0 1-1,0-1-1,0-1-1,1-1-3,2-3-1,0-1-2,4-6-5,5-8-10,7-10-10,5-8-10,2-5-2,-5-3 5,-3-1 5,-5-2 5,-2-1 5,-2 3 2,-3 1 4,-1 3 4,-1 0 2,-2-1 1,-1-1 2,0-1 1,-2 0 2,-2 1-1,-2 1 0,-2 1 0,-2 1 0,-2 3-1,-2 1-1,-1 3-2,-4 1-1,-2 2-1,-3 2-1,-3 3-2,-3 1-2,-3 3-6,-3 4-3,-2 2-6,1 2-1,7 0 1,6 0 0,9 0 1,1-1-1,0 1-2,-2 0-3,0 0-2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2"/>
    </inkml:context>
    <inkml:brush xml:id="br0">
      <inkml:brushProperty name="width" value="0.04088" units="cm"/>
      <inkml:brushProperty name="height" value="0.04088" units="cm"/>
      <inkml:brushProperty name="color" value="#00BFF3"/>
    </inkml:brush>
  </inkml:definitions>
  <inkml:trace contextRef="#ctx0" brushRef="#br0">54756 55445 538,'7'-7'1,"-2"-1"3,-3 0 3,0 0 2,-2 0 2,0 0 1,0 1 0,0-1 1,0 2 7,0 4 14,0 4 14,0 4 14,0 3 1,0 3-13,0 3-12,0 4-12,-2 1-8,0 1-3,-3 1-5,-2 1-3,-2 1-6,-2 4-4,-1 3-6,-3 3-5,0 2-3,1 0 1,1 2 2,1 1-1,0-2-3,2-4-10,1-4-10,1-3-9,1-5-4,2-3 3,2-4 2,2-4 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4:59"/>
    </inkml:context>
    <inkml:brush xml:id="br0">
      <inkml:brushProperty name="width" value="0.03915" units="cm"/>
      <inkml:brushProperty name="height" value="0.03915" units="cm"/>
    </inkml:brush>
  </inkml:definitions>
  <inkml:trace contextRef="#ctx0" brushRef="#br0">49561 51700 561,'-2'26'147,"0"7"-33,-3 5-33,-2 6-34,0 1-21,0-4-9,2-4-11,1-4-8,-1 1-9,0 3-6,-1 4-7,-2 4-6,2-2 0,1-6 4,2-7 5,2-7 4,0-5-4,0-3-15,-2-3-15,0-2-16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00"/>
    </inkml:context>
    <inkml:brush xml:id="br0">
      <inkml:brushProperty name="width" value="0.03996" units="cm"/>
      <inkml:brushProperty name="height" value="0.03996" units="cm"/>
    </inkml:brush>
  </inkml:definitions>
  <inkml:trace contextRef="#ctx0" brushRef="#br0">50642 51856 550,'0'-21'1,"0"3"3,0 4 2,0 5 2,0 0 4,0 0 5,0-1 6,0-1 4,-1-1 1,-3 2-4,-4 1-5,-2 1-3,-2 1-3,1 2 1,-1 2 0,0 2 0,0 2 0,-1 2-1,-2 2 0,0 2 0,0 1 0,1 1-2,1 1-1,1 2-2,1 1 1,2 3-2,2 3 1,3 3-1,0 1 0,2 1 0,0-1 1,2 1 1,1-1 0,2-1-1,2-2 0,1 1 0,3-2-1,2 1-2,2-1-2,1 1-2,1-1 0,-3-1-1,-1-1 1,-2-1 0,-2 0 0,-2 1-4,-3 2-1,0 0-3,-4 0-1,0 1 1,-3-1-1,-2 1 1,-2-2-1,-3-1-3,-4-3-2,-2-1-2,-1-3-1,-1-2 3,1-4 1,-1-2 3,2-4 2,3 0 2,3-3 1,3-2 2,1-3 1,2-3 2,1-5 0,0-3 1,4-3 2,6 1 1,6-1 1,5 1 1,5-1-2,1-1-3,3-1-5,1-1-3,1 1-5,1 3-5,-1 3-4,1 3-5,-3 3 0,-4 3 5,-3 2 4,-4 4 5,-3 2-5,-1 0-11,-1 2-12,0 0-12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00"/>
    </inkml:context>
    <inkml:brush xml:id="br0">
      <inkml:brushProperty name="width" value="0.04217" units="cm"/>
      <inkml:brushProperty name="height" value="0.04217" units="cm"/>
    </inkml:brush>
  </inkml:definitions>
  <inkml:trace contextRef="#ctx0" brushRef="#br0">51900 52277 521,'9'-6'74,"1"2"-15,3 4-14,2 3-14,0 1-8,-1 3-2,-1 2-2,0 2-2,0 2-1,3 3 2,3 3 1,3 3 1,-1 1 0,-3 1 0,-5-1 0,-3 1-1,-2 0-3,-2 1-4,-1 0-5,0 2-4,-2 0-4,0-1-2,-2-1-2,0-1-2,-2-2-5,0-3-8,-2-3-9,0-3-9,-2-3-8,0-4-11,-1-4-9,-2-4-11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00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51837 51690 463,'-2'-27'51,"-2"11"12,-4 9 12,-2 10 10,-4 8-2,-3 7-18,-5 7-17,-3 7-16,-4 4-13,-3 0-8,-2 2-6,-4 1-9,-3 0-2,-2 2 0,-4 0 1,-2 2 1,-1-1-5,2 0-11,2-2-10,2 0-11,5-4-11,8-8-9,8-6-11,7-6-9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03"/>
    </inkml:context>
    <inkml:brush xml:id="br0">
      <inkml:brushProperty name="width" value="0.03725" units="cm"/>
      <inkml:brushProperty name="height" value="0.03725" units="cm"/>
    </inkml:brush>
  </inkml:definitions>
  <inkml:trace contextRef="#ctx0" brushRef="#br0">18012 52800 590,'-7'8'0,"2"0"0,2-1 0,2 1 0,1 4 8,0 8 17,0 7 17,0 8 16,0 5 5,-2 0-9,0 2-8,-1 0-8,-2 4-8,0 4-7,-1 5-8,-2 5-8,2 2-9,1-1-11,2-1-12,2 0-12,1-6-7,0-9-3,0-8-2,0-9-2,0-7 0,2-3 4,0-4 5,2-4 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04"/>
    </inkml:context>
    <inkml:brush xml:id="br0">
      <inkml:brushProperty name="width" value="0.03885" units="cm"/>
      <inkml:brushProperty name="height" value="0.03885" units="cm"/>
    </inkml:brush>
  </inkml:definitions>
  <inkml:trace contextRef="#ctx0" brushRef="#br0">19055 53379 566,'-1'-13'72,"-2"6"-13,-2 6-15,-1 6-13,-3 4-11,0 3-7,-2 4-5,0 2-7,0 0-3,-1-1 0,0-2 0,1-2 1,0-3-1,2 1 0,2-2-2,2 0-1,4-4-3,6-5-7,6-4-6,6-5-7,1-3 0,0 0 6,0 0 6,-2 1 6,-2 1 4,-1 2 2,-2 4 1,-2 2 3,-2 3 2,-1 2 3,0 2 4,-2 2 3,-1 2 3,-2 1 1,-2 3 3,-2 2 2,-1 0 0,0-1-2,0-1-2,1 0-1,0-4-7,6-5-12,2-4-10,5-5-11,1-3-5,0 0 4,-2 0 3,-1 0 3,0 1 4,0 0 4,0 2 6,0 1 4,-2 2 6,-1 4 9,-2 3 9,-2 5 8,0 0 1,2-2-6,2-4-7,2-2-6,2-4-5,3-2-3,4-4-2,2-2-3,0-1-7,-1-1-12,-3 0-12,-1 1-11,-3 2 4,-2 7 22,-4 8 21,-2 6 20,-2 4 13,0 0 1,0-1 3,0 1 2,1-2-7,3-3-19,4-3-18,2-2-17,2-5-13,0-6-6,-1-6-7,1-5-5,-1-5-2,-1 0 6,0 0 4,-2-2 5,-1-1 5,0-1 6,-2-1 4,0-1 6,-2 0 3,1 1 1,0 1 1,0 1 1,0 2 4,0 3 8,0 3 8,0 3 8,-1 4 13,-2 6 18,-2 6 19,-2 6 19,-1 5 0,2 7-18,0 5-19,2 7-17,0 5-16,0 6-12,0 5-13,0 8-12,0 4-9,2 5-6,0 4-8,2 6-6,-1-4-4,-1-15-3,0-13-3,-1-13-1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09"/>
    </inkml:context>
    <inkml:brush xml:id="br0">
      <inkml:brushProperty name="width" value="0.04343" units="cm"/>
      <inkml:brushProperty name="height" value="0.04343" units="cm"/>
      <inkml:brushProperty name="color" value="#00BFF3"/>
    </inkml:brush>
  </inkml:definitions>
  <inkml:trace contextRef="#ctx0" brushRef="#br0">46748 55147 506,'-1'-31'11,"-1"15"20,0 16 22,-1 16 20,-4 9 5,-4 4-13,-5 5-14,-5 3-12,-2 1-10,-1-2-6,1-2-6,-1-1-6,0-2-4,-3 2-3,-1 1-3,-2 0-2,-2 3-2,1 2 0,0 4-1,0 3 0,1-2-1,5-4-5,3-6-2,5-4-5,2-4 0,4-5-1,3-3 2,3-5 0,4-5-8,7-10-14,7-8-16,8-9-14,0-3-3,-3 3 12,-5 3 11,-3 3 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0"/>
    </inkml:context>
    <inkml:brush xml:id="br0">
      <inkml:brushProperty name="width" value="0.05616" units="cm"/>
      <inkml:brushProperty name="height" value="0.05616" units="cm"/>
      <inkml:brushProperty name="color" value="#00BFF3"/>
    </inkml:brush>
  </inkml:definitions>
  <inkml:trace contextRef="#ctx0" brushRef="#br0">47600 56092 391,'7'-8'2,"-2"0"2,-3 1 3,0-1 3,-1 4 7,1 8 9,3 7 11,2 9 10,1 4 0,0 3-7,0 1-9,0 2-8,-1 0-5,1-1-2,0-3-1,0-1-2,0-3-1,0-1-1,-1-3-2,1-1-1,1-4-2,2-3-3,1-4-3,3-4-3,1-5-3,1-7-4,1-8-4,2-5-4,0-6-3,2-1 0,3-2-1,1-2-1,0 0 2,-3 3 2,-3 3 3,-3 3 3,-2 3 1,-2 3 1,-3 3-1,-1 3 2,-1 5 9,-2 6 18,-1 7 19,0 8 19,-2 2 3,-1-1-10,0-1-10,-1 0-10,-1-1-7,0 1-1,0 1-1,0 1-2,0 3-2,0 3-1,0 5-1,0 3-1,0 2-2,0 0 1,0 1-1,0-1 1,0-1-4,0-2-8,0-1-6,0-3-7,0-1-3,0-1 3,0-1 2,0-1 3,0-1-7,0-1-17,0-1-16,0 0-16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1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50386 56100 499,'-23'22'167,"3"-1"-40,1-3-39,3-1-39,0 0-23,0 1-7,1 3-5,-1 1-7,-1 2-4,-1 1-2,-3 1-4,-1 1-1,-1 0-4,-1 1-5,1-1-3,-1 0-5,2-1-2,3-3 0,3-3 0,3-3 0,5-5-8,6-6-13,7-8-14,8-6-14,1-3 0,-3 0 14,-3 2 16,-2 1 15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1"/>
    </inkml:context>
    <inkml:brush xml:id="br0">
      <inkml:brushProperty name="width" value="0.05097" units="cm"/>
      <inkml:brushProperty name="height" value="0.05097" units="cm"/>
      <inkml:brushProperty name="color" value="#00BFF3"/>
    </inkml:brush>
  </inkml:definitions>
  <inkml:trace contextRef="#ctx0" brushRef="#br0">50331 56042 431,'-7'-15'2,"1"-1"5,0 0 3,2 1 5,0 0 3,2 2 4,0 3 3,2 1 2,0 3 7,2 4 7,0 4 7,2 4 8,0 3-1,0 1-8,-1 3-10,1 2-8,1 1-7,0 3-1,1 1-4,2 3-2,0 0-3,1-1-6,2-1-4,0-1-4,1 0-6,0 3-5,-1 1-6,1 3-5,0 0-5,-1 1-2,1-1-3,0 1-3,0-2-2,1 0-3,1-1-3,2-1-3,-2-2 1,-1-3 1,-2-3 2,-2-2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2"/>
    </inkml:context>
    <inkml:brush xml:id="br0">
      <inkml:brushProperty name="width" value="0.0457" units="cm"/>
      <inkml:brushProperty name="height" value="0.0457" units="cm"/>
      <inkml:brushProperty name="color" value="#00BFF3"/>
    </inkml:brush>
  </inkml:definitions>
  <inkml:trace contextRef="#ctx0" brushRef="#br0">55250 55506 481,'1'-11'75,"4"9"-10,2 8-9,3 9-11,1 5-8,-2 1-5,-2 1-7,-2 1-6,-1 0-3,1-1-1,1-1-2,2-1 0,-1 0-2,-1-1 0,0 1-2,-2-1-1,1-1-2,0-3-3,1-2-2,2-4-3,0-4-1,-1-6 4,1-6 2,0-6 2,1-4 2,1-5-1,3-3 0,2-4 0,0-3 0,-1-1-1,-1-1 1,-1 0-1,-1-1 0,0 1-3,-2 1-2,-1 2-1,-1 1-2,0 5-1,-2 4 0,0 3-1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3"/>
    </inkml:context>
    <inkml:brush xml:id="br0">
      <inkml:brushProperty name="width" value="0.04467" units="cm"/>
      <inkml:brushProperty name="height" value="0.04467" units="cm"/>
      <inkml:brushProperty name="color" value="#00BFF3"/>
    </inkml:brush>
  </inkml:definitions>
  <inkml:trace contextRef="#ctx0" brushRef="#br0">51862 55664 492,'-15'-14'4,"2"2"7,2 4 7,3 3 8,1 5 6,2 8 6,2 7 5,2 9 6,1 3 0,0 1-8,0-1-5,0 1-8,0-1-5,2 0-2,0 1-3,2-1-3,0 0-3,0-1 0,-1-1-3,1-1 0,1-1-2,0-1-3,1-1-2,2-1-2,0-1-1,0-1-3,-1-1-1,1-1-1,-3-1-3,-8-2-3,-6-3-3,-7-1-3,-5-1-2,0-2 1,0-1-1,-2 0 0,-1-2-1,-1-1-4,-1 0-2,-1-1-2,1-3-1,3 0 2,3-3 3,3-2 3,2-1 1,4-2-3,3 0 0,3-1-3,1-1 1,0 0 0,0 1 1,0-1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4"/>
    </inkml:context>
    <inkml:brush xml:id="br0">
      <inkml:brushProperty name="width" value="0.034" units="cm"/>
      <inkml:brushProperty name="height" value="0.034" units="cm"/>
      <inkml:brushProperty name="color" value="#00BFF3"/>
    </inkml:brush>
  </inkml:definitions>
  <inkml:trace contextRef="#ctx0" brushRef="#br0">52500 55693 647,'16'-28'40,"-1"7"4,1 7 1,-1 7 4,1 3-3,1 0-6,2 0-6,0 1-6,1-1-9,0 2-11,2 0-12,1 2-11,-1 1-8,-3 2-6,-3 2-5,-2 1-6,-5 2 0,-1 0 7,-4 0 6,-2-1 7,-2 1 1,2 0-8,0 0-5,2-1-8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4"/>
    </inkml:context>
    <inkml:brush xml:id="br0">
      <inkml:brushProperty name="width" value="0.03877" units="cm"/>
      <inkml:brushProperty name="height" value="0.03877" units="cm"/>
      <inkml:brushProperty name="color" value="#00BFF3"/>
    </inkml:brush>
  </inkml:definitions>
  <inkml:trace contextRef="#ctx0" brushRef="#br0">53177 56650 567,'-6'8'42,"2"0"2,4-1 2,2 1 2,3 0-2,0 2-5,1 0-4,2 1-6,0 1-4,1-1-5,1 1-3,2 0-5,-2-1-4,1-1-5,-2-1-5,-1 0-3,0-1-14,-2 1-20,-1 1-20,0 2-20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4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54000 55831 510,'30'-13'82,"-3"3"-14,-4 4-15,-1 4-15,-4 3-10,0 4-1,0 2-4,-2 3-2,-2 3-3,-3 0-3,-3 1-3,-2 1-3,-4 1-1,-2 1-2,-4 2-1,-2 0-2,-3 1 0,-2 1-2,-1 0 0,-3 3-1,-1-2-1,-1 0-3,-1-1-1,-1 0-3,1-3 0,2-1 1,4-3 1,3-1 1,5-2 5,6-2 8,7-2 10,8-2 9,2-3 0,1-3-8,-1-2-8,1-3-8,0-2-8,1 2-4,1 1-7,1 0-5,-1 1-7,-1 0-11,-3 0-9,-1 1-10,-3-1-4,-1 2 3,-2 0 2,-2 2 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5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54270 54249 434,'-1'-14'3,"-1"3"5,0 2 5,-1 4 6,-1 4 6,0 8 5,0 6 7,0 7 5,-1 4 1,0-1-5,-1 1-6,-1-1-5,0-1-4,2-3-4,2-3-2,2-2-3,4-5-7,5-5-8,7-4-9,6-6-9,1-3-6,-3-3-4,-3-4-2,-3-1-4,-2-3 0,0 0 4,-2 1 4,0-1 4,-2 1 4,-1-1 4,-1 0 4,0 1 5,-2 0 1,0 3 0,-2 1 0,0 2-1,-2 2 5,-2 3 11,-2 1 11,-2 2 10,-1 2 7,-2 2 0,0 2 3,-1 2 1,2 1-3,6 0-5,6 0-6,6 0-6,3-1-9,1-1-11,2 0-11,0-1-11,1-1-6,-1 0-1,1 0-1,0 0-1,-2 0-1,-1 1 0,-2 2 0,-2 0 0,-3 2 7,-3 0 14,-2 1 13,-4 2 16,-1 0 8,1 1 7,-1 2 5,0 0 6,-1 2 0,0 3-6,-1 3-7,-2 4-5,-1 2-5,-1 4-3,-3 5-3,-2 3-3,-2 4-2,-3 4-2,-3 4-1,-3 4-1,-4 5-3,-5 7-4,-4 7-3,-6 7-3,-3 8-2,-4 12 0,-2 10 1,-3 11 1,-2 4-3,2 0-9,0-1-8,2-1-7,4-5-8,6-9-7,7-9-7,8-8-7,5-14-1,6-17 4,7-18 6,5-17 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5"/>
    </inkml:context>
    <inkml:brush xml:id="br0">
      <inkml:brushProperty name="width" value="0.03179" units="cm"/>
      <inkml:brushProperty name="height" value="0.03179" units="cm"/>
      <inkml:brushProperty name="color" value="#00BFF3"/>
    </inkml:brush>
  </inkml:definitions>
  <inkml:trace contextRef="#ctx0" brushRef="#br0">55861 57452 691,'0'23'48,"0"-1"-5,0-1-5,0-1-3,1-1-5,2-1-4,2-1-5,2-1-6,0-2-3,1-4-2,0-4-4,0-4-2,1-4-1,3 0 1,3-3 2,3-2 0,1-3-4,-1-3-11,0-5-10,-2-3-10,-2-3-5,-1-1 3,-2-1 2,-2-1 3,-3 1 3,-3 1 7,-2 3 7,-3 1 6,-4 4 3,0 3 1,-3 4-1,-2 5 0,-2 2 0,-3 3-1,-3 4 1,-3 2 0,-3 5-7,-3 5-12,-3 7-12,-2 5-12,0 1-2,7-5 11,5-5 9,7-5 10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8"/>
    </inkml:context>
    <inkml:brush xml:id="br0">
      <inkml:brushProperty name="width" value="0.05061" units="cm"/>
      <inkml:brushProperty name="height" value="0.05061" units="cm"/>
      <inkml:brushProperty name="color" value="#00BFF3"/>
    </inkml:brush>
  </inkml:definitions>
  <inkml:trace contextRef="#ctx0" brushRef="#br0">87165 10350 434,'15'16'138,"-3"1"-33,-1 1-33,-2 1-33,-3 2-18,-1 1-4,-2 3-3,-2 1-5,-1 1-3,0-1 0,0-1-1,0-1 0,0 0-3,0 1-2,0 1-3,0 1-2,0-2-2,0-3-1,0-5-1,0-3-1,0-8-3,-2-8-4,0-11-4,-1-9-5,-1-7 0,2-1 4,0-2 3,2-3 4,0 1 2,2 2 0,0 1 0,2 3-1,-1 3 3,-1 3 2,0 5 4,-2 3 3,0 6 11,0 8 17,0 8 18,0 8 17,0 3 3,0 1-13,0-1-12,0 1-13,1 0-7,0 3-3,2 1-3,0 3-2,0 0-2,0 1-2,-2-1-1,0 0-2,-1-1-2,0-3-4,0-3-3,0-3-3,-2-7-6,-2-10-11,-4-11-9,-1-11-11,-2-8 0,4-3 6,3-4 7,2-4 8,2-1 4,0 4 1,0 2 3,0 3 2,0 4 3,0 4 2,0 3 5,0 5 3,1 4 9,2 8 14,2 6 16,2 8 15,-1 5 2,-1 5-9,-2 5-9,-2 5-9,-1 2-7,0 0-3,0 1-5,0-1-4,0 0-2,-2-2-2,0 0-1,-1-1-2,-1-2 0,0-3-3,0-3-1,0-3-1,-1-4-5,-2-6-9,-1-6-8,-3-6-8,1-7-3,3-7 6,2-9 5,4-7 4,1-4 3,2 2-2,0 0-2,2 1 0,-1 3 1,1 4 3,0 3 5,0 5 4,0 6 7,0 8 10,0 10 10,0 8 10,-1 5 6,-1-1 1,0 1 1,-2 0 1,0 0-2,0 3-5,0 1-5,0 3-6,0 0-5,0 1-6,0-1-5,0 1-6,0-2-2,0-1 1,0-3 1,0-1 2,2-3-16,2-1-32,3-2-31,4-2-31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19"/>
    </inkml:context>
    <inkml:brush xml:id="br0">
      <inkml:brushProperty name="width" value="0.05628" units="cm"/>
      <inkml:brushProperty name="height" value="0.05628" units="cm"/>
      <inkml:brushProperty name="color" value="#00BFF3"/>
    </inkml:brush>
  </inkml:definitions>
  <inkml:trace contextRef="#ctx0" brushRef="#br0">88272 9650 390,'28'-8'28,"-5"-1"-3,-7-2-3,-5 0-3,-4 0-1,0 1-1,-2 0 1,0 2 0,-2 0-1,1 0 1,0 1 0,0-1 0,-1-1 1,-2 0 0,-2-1 2,-2-1 0,-2-1 0,-4 2-2,-2 1-1,-3 1-2,-2 0-2,1 0 0,-1 0-2,0 0-1,0 1 0,-3 1-2,-2 0 0,-1 2-2,-3 0 0,-1 2-1,-2 0-1,-3 2-2,0 0 1,0 2-2,-1 0 1,1 2-1,-1 0 0,-3 2-2,-1 0-2,-2 1-1,-2 1-1,0 2-1,-2 0-1,0 1-1,-2 2 0,2 0 1,-2 1 2,1 1 1,1 1 1,2-1 2,2 1 1,2 0 2,1-1 1,1 1 1,1 0 2,2-1 0,1 1 1,5 2 0,3 0 2,5 1 0,2 1 1,2 1 0,2 1 0,3 1 0,1 1 0,2 1-3,2 1-2,2 1-2,1 0-1,0 2-1,0 1 1,0 1-1,2-1 0,4-1-3,4-3-1,3-1-2,3-3-1,2-2 0,0-1-1,1-2-1,3-2 0,5-1-1,4-1 0,6 0 0,3-3-1,2-1 0,3-2-1,1-2 1,2-2-2,5-1-2,4 0-2,4-1-2,0-3 1,-1 0 3,-2-3 3,-2-2 2,-2-1 2,-1 0-1,0 1-2,-2-1 0,-2 0 1,-2 0 2,-3 0 2,-4 0 3,-1 1 1,-1-1-1,-2 0 0,0 0 0,-3 0-2,-5-2 1,-5 0-1,-5-1 0,-2-2-1,-1-3 1,1-3 0,0-3-1,-2-3 1,-3 0 0,-3-1 0,-2 0-1,-3-2 1,0-1 0,-2-1 1,0-1-1,-2 0 0,0 0 0,-2 0 1,0-1-1,-3 2 0,-2 1 1,-3 3-1,-3 2 0,-3 0 1,-2 1 0,-1-1 2,-3 1 1,-2 0 0,-3 3 2,-3 1 2,-2 3 0,-4 1-1,-4 4-3,-5 3-2,-2 2-4,-5 3-2,-2 2-1,-3 2-1,-4 2-1,1 3-4,3 2-3,3 3-6,2 4-5,6-1-4,8-1-2,8-3-4,7 0-3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1"/>
    </inkml:context>
    <inkml:brush xml:id="br0">
      <inkml:brushProperty name="width" value="0.0464" units="cm"/>
      <inkml:brushProperty name="height" value="0.0464" units="cm"/>
    </inkml:brush>
  </inkml:definitions>
  <inkml:trace contextRef="#ctx0" brushRef="#br0">66144 46759 474,'-2'-21'10,"10"3"22,11 5 22,11 3 20,4 2 6,-1 0-13,-3 0-13,-2 1-11,-1 0-10,-3 2-5,-2 2-6,-1 2-6,-2 2-7,-1 2-9,-1 2-9,-1 2-9,-2 1-5,-4 1 1,-4 1 1,-4 2 1,-3 0 1,0 1 2,-2 1 1,0 1 3,-2 1 2,-2 0 0,-2-1 1,-1 1 2,-3 0 1,0 1 1,-1 1 1,-1 1 3,-1 0 0,1-1 1,-1 0 2,0-2 0,1 0 1,-1 1-1,0 1 0,1 1 0,0 0 1,0-1 5,2-1 4,1 0 4,1-1 3,1 1-1,0 1 0,2 1 0,1 0 0,2 1-2,2-1-1,2 1-1,1 0-1,0 1 1,0 1-2,0 1 1,0-1-2,0-3-2,0-3-3,0-2-2,1-3-3,2 1-2,2 0-2,2 0-3,2-2-3,3-1-2,4-2-2,2-2-3,1-3 0,1-4 1,-1-4 3,1-4 1,-1-2-4,1-1-10,-1-2-10,1 0-10,-1 0-4,-3 1 1,-1 1 2,-2 1 2,-2 1 4,-1 2 4,-1 2 7,0 2 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1"/>
    </inkml:context>
    <inkml:brush xml:id="br0">
      <inkml:brushProperty name="width" value="0.03672" units="cm"/>
      <inkml:brushProperty name="height" value="0.03672" units="cm"/>
    </inkml:brush>
  </inkml:definitions>
  <inkml:trace contextRef="#ctx0" brushRef="#br0">66581 48046 599,'-14'-2'5,"5"0"11,3-3 10,4-2 11,5 1 6,7 1 1,8 2 2,6 2 1,3 1-3,0-2-8,0 0-8,1-1-9,-2-1-10,-2 2-12,-1 0-12,-3 2-14,-1 0-8,-3 0-7,-1 0-7,-2 0-6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3"/>
    </inkml:context>
    <inkml:brush xml:id="br0">
      <inkml:brushProperty name="width" value="0.04938" units="cm"/>
      <inkml:brushProperty name="height" value="0.04938" units="cm"/>
      <inkml:brushProperty name="color" value="#00BFF3"/>
    </inkml:brush>
  </inkml:definitions>
  <inkml:trace contextRef="#ctx0" brushRef="#br0">56504 55731 445,'14'-15'55,"-3"2"-11,-3 3-11,-2 1-12,-2 0-6,0-2-2,-1-2-2,2-1-3,-2-2 0,-1 1-1,0-1 1,-2 0 0,0 2 0,-2 1 0,0 2 1,-1 2-1,-4 3 0,-4 2-1,-5 4-2,-5 3-1,-2 3 0,2 5-1,3 5 1,1 5-1,2 3 0,-1 1 1,0 1-2,1 1 1,0 0 0,2-1-1,2-1 0,3-1 0,1-2 1,2-1 0,2-3 1,2-1 1,4-4-3,6-6-6,5-7-7,7-4-7,3-6-2,-1-4 1,1-4 2,-1-3 0,-2-1 2,-3 3 0,-4 3 1,-4 3 1,-4 3 8,-1 6 13,-2 4 15,-2 6 14,0 2 5,0 1-5,2 2-5,0 0-5,2 1-4,0-1-3,1 1-4,2 0-2,1-1-5,3-1-5,3 0-4,4-2-5,-1-1-2,0-2-1,0-2 1,-2-2-1,0-3-3,-1-4-7,1-4-6,0-4-7,-1-2-5,1-3-4,0-2-4,-1-1-5,0-1 1,-2-1 5,-3 1 5,-1-1 6,-1 1 5,-2 1 7,-1 1 6,0 1 6,-2 2 7,-1 3 6,0 2 7,-1 4 5,-1 5 15,0 8 21,0 8 22,0 8 22,0 3 0,0 2-19,0 1-21,0 1-19,0 1-14,0-1-8,0 0-8,0 1-7,-1-1-7,-1-1-4,0-1-4,-1-1-5,-1-2-6,0-3-7,0-3-8,0-3-8,1-4-6,2-4-6,2-6-5,2-4-5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2"/>
    </inkml:context>
    <inkml:brush xml:id="br0">
      <inkml:brushProperty name="width" value="0.04642" units="cm"/>
      <inkml:brushProperty name="height" value="0.04642" units="cm"/>
    </inkml:brush>
  </inkml:definitions>
  <inkml:trace contextRef="#ctx0" brushRef="#br0">68047 48000 473,'-7'23'140,"2"1"-32,2-1-33,2 1-31,1-1-19,-2-1-4,0-1-3,-2-1-5,0 0-1,1 3-2,-1 1-1,0 3-1,0-2-2,2-3-3,0-5-2,2-3-3,2-7-5,6-8-7,4-10-8,5-7-7,3-6-4,-1-2-1,1 1-1,-1-2 0,0 0 2,-3 3 5,-1 1 4,-2 3 5,-3 5 11,-2 8 20,-4 10 20,-2 8 18,-2 5 6,0-1-9,0 1-10,0 0-9,0 0-5,0 3-2,0 1-2,0 3-2,0 1-6,1-1-7,2 0-10,0 1-8,2-3-17,2-5-24,2-5-25,2-4-25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2"/>
    </inkml:context>
    <inkml:brush xml:id="br0">
      <inkml:brushProperty name="width" value="0.04795" units="cm"/>
      <inkml:brushProperty name="height" value="0.04795" units="cm"/>
    </inkml:brush>
  </inkml:definitions>
  <inkml:trace contextRef="#ctx0" brushRef="#br0">69643 47309 458,'-8'-14'21,"0"3"11,0 3 11,0 2 11,0 4 1,-1 4-8,-2 4-8,0 4-7,-1 2-6,-1 3-4,-1 2-3,-1 1-3,-1 2-1,1 1 2,-1 1 0,0 1 2,1 1-1,1-1-3,1 1-3,1-1-2,1 0-4,2-1-2,2-1-1,3-1-4,1 0-3,3 1-5,4 1-5,2 1-6,3 0-5,2-1-5,1-1-5,3-1-5,2-2-4,1-1-1,3-2-3,1-3-2,0-1 0,-3-2 4,-3-2 4,-3-2 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2"/>
    </inkml:context>
    <inkml:brush xml:id="br0">
      <inkml:brushProperty name="width" value="0.05007" units="cm"/>
      <inkml:brushProperty name="height" value="0.05007" units="cm"/>
    </inkml:brush>
  </inkml:definitions>
  <inkml:trace contextRef="#ctx0" brushRef="#br0">70797 47115 439,'0'-22'1,"0"3"3,0 3 2,0 3 3,-3 3 9,-4 6 17,-5 4 15,-5 6 17,-3 3 2,1 1-12,-1 3-11,1 2-12,0 1-7,0 1-3,2 1-4,1 1-2,1 1-3,1 1 0,1 1-2,1 1 0,0 1-3,2-1-3,1 0-5,1 1-3,1-1-3,2 1-2,2-1-2,2 1-3,2-2-1,4-2-4,2-1-3,3-2-3,3-3-2,0-3-3,1-3-2,1-2-3,2-3-1,1-1-2,3 0-1,1-1-2,0-3-1,-3 0 1,-3-3-1,-3-2 1,-2 0 2,0 0 6,-2 2 5,-1 1 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3"/>
    </inkml:context>
    <inkml:brush xml:id="br0">
      <inkml:brushProperty name="width" value="0.04256" units="cm"/>
      <inkml:brushProperty name="height" value="0.04256" units="cm"/>
    </inkml:brush>
  </inkml:definitions>
  <inkml:trace contextRef="#ctx0" brushRef="#br0">71361 48050 516,'-13'0'8,"8"0"15,7 0 16,6 0 15,4 0 1,1 0-10,1 0-12,2 0-11,-1 0-8,1 2-5,-1 0-4,1 2-4,-2 1-1,-3 3 4,-3 4 5,-2 2 3,-3 1 2,0-1-1,-2-1 1,0 0-2,-2-2 2,0 1 2,-2 0 2,0 0 2,-2 1-2,0 3-9,-1 3-6,-1 3-9,-1 1-8,2-1-8,0-1-8,2-1-8,0-1-10,0-3-10,0-1-9,1-2-11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3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72512 46900 479,'7'17'110,"-2"1"-22,-3 3-20,0 1-22,-3 3-11,0 1-2,-2 2-2,0 3-2,-2 0-5,0 0-5,-1 1-7,-1-1-5,-1 1-3,0 1 0,0 0 1,1 2 1,0-2-9,2-3-14,2-5-17,2-3-15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3"/>
    </inkml:context>
    <inkml:brush xml:id="br0">
      <inkml:brushProperty name="width" value="0.0346" units="cm"/>
      <inkml:brushProperty name="height" value="0.0346" units="cm"/>
    </inkml:brush>
  </inkml:definitions>
  <inkml:trace contextRef="#ctx0" brushRef="#br0">72600 47978 635,'2'-15'28,"4"2"6,4 3 9,3 1 7,3 2 0,1 2-6,2 2-6,0 3-6,0-1-8,1-1-9,-1 0-8,1-1-10,-2-1-13,-1 2-21,-2 0-19,-3 2-21,-1 0-3,-2 2 15,-2 0 12,-2 2 15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4"/>
    </inkml:context>
    <inkml:brush xml:id="br0">
      <inkml:brushProperty name="width" value="0.04783" units="cm"/>
      <inkml:brushProperty name="height" value="0.04783" units="cm"/>
    </inkml:brush>
  </inkml:definitions>
  <inkml:trace contextRef="#ctx0" brushRef="#br0">73275 46805 459,'-1'-22'8,"0"5"13,-2 3 14,0 4 15,-1 7 6,2 8-2,0 9-2,2 10-3,-1 4-3,0 4-5,-2 3-5,0 3-6,-1 2-6,-2 2-6,0 2-5,-1 2-7,-1 3-5,-2 4-4,0 3-5,-1 5-5,0 3-7,2 3-8,2 3-9,3 3-9,0-4 0,2-11 5,0-10 6,2-11 6,0-9 0,0-4-10,0-5-7,0-4-9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4"/>
    </inkml:context>
    <inkml:brush xml:id="br0">
      <inkml:brushProperty name="width" value="0.0491" units="cm"/>
      <inkml:brushProperty name="height" value="0.0491" units="cm"/>
    </inkml:brush>
  </inkml:definitions>
  <inkml:trace contextRef="#ctx0" brushRef="#br0">73723 48095 448,'0'-13'9,"2"4"18,0 6 18,2 5 18,-1 3 5,-1 3-10,0 3-10,-1 4-10,-1 1-6,0 3-3,0 1-3,0 3-3,0 0-3,0-1-4,0-2-2,0 1-2,0-2-4,1-1-1,2-1-2,0-1-2,-2-1-8,-8-3-17,-6-1-17,-7-2-16,-2-4-5,1-4 5,3-6 5,2-4 5,1-4 3,4-1 2,3-3 0,3-1 1,1 0 3,0 2 5,0 4 6,0 3 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4"/>
    </inkml:context>
    <inkml:brush xml:id="br0">
      <inkml:brushProperty name="width" value="0.03115" units="cm"/>
      <inkml:brushProperty name="height" value="0.03115" units="cm"/>
    </inkml:brush>
  </inkml:definitions>
  <inkml:trace contextRef="#ctx0" brushRef="#br0">74050 47947 706,'37'-15'46,"-6"4"-1,-4 3 0,-5 3-1,-3 1-5,-1 2-7,0 0-9,-2 2-8,-1 0-11,-1 2-13,-1 0-13,0 2-14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4"/>
    </inkml:context>
    <inkml:brush xml:id="br0">
      <inkml:brushProperty name="width" value="0.04875" units="cm"/>
      <inkml:brushProperty name="height" value="0.04875" units="cm"/>
    </inkml:brush>
  </inkml:definitions>
  <inkml:trace contextRef="#ctx0" brushRef="#br0">75026 47122 451,'-7'-14'5,"1"2"11,0 4 10,2 3 11,1 4 7,0 6 3,1 5 4,2 7 3,-1 3-3,-2 3-8,-2 1-8,-1 3-9,-2 1-4,0 1-3,0 0-3,0 2-1,1-1-3,1-1-2,0-3-1,2-1-1,4-4-6,8-5-5,7-5-7,9-5-7,2-5-5,0-8-3,-1-6-2,-1-7-3,0-4-1,-1-3 2,0-1 0,1-2 2,-3-1 1,-3-1 5,-5 1 4,-3 0 3,-3 0 3,-2-1-1,-3 1 2,0 0-1,-4 1 2,-4 3 3,-4 3 1,-3 3 4,-3 4-1,0 5-2,1 4-3,-1 6-2,1 3-2,-1 4-2,0 2-1,1 3-1,0 1-3,2 0-4,3-2-4,1 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8"/>
    </inkml:context>
    <inkml:brush xml:id="br0">
      <inkml:brushProperty name="width" value="0.04399" units="cm"/>
      <inkml:brushProperty name="height" value="0.04399" units="cm"/>
      <inkml:brushProperty name="color" value="#F2395B"/>
    </inkml:brush>
  </inkml:definitions>
  <inkml:trace contextRef="#ctx0" brushRef="#br0">30142 16933 500,'36'1'115,"-5"0"-27,-7 2-27,-5 0-27,-5 2-15,-3 4-6,-2 2-3,-4 3-6,-3 3-3,-2 3-5,-3 3-3,-4 3-5,-3 1-2,-3-1 0,-5-1-2,-3-1-1,-2-2 0,1-3 2,1-3 1,1-3 1,1-1 2,2 0 0,2-1 0,3 1 1,1-2 3,0-3 4,2-2 4,1-4 5,2 0 6,4 0 6,4 2 6,4 0 6,4 0 1,3-2-7,5-2-5,3-2-7,4-1-5,1 0-6,3 0-5,1 1-5,1-2-6,1 0-7,-1-2-8,0 0-7,-1-2-3,-1-2 1,-3-1 0,-1-3 2,-3-2 2,-1-3 4,-3-3 3,-1-3 5,-2-1 3,-1 0 5,-1-1 4,0 1 4,-1-1 3,-1 1 2,1 0 1,0-1 2,-2 2 5,-3 2 6,-2 1 6,-4 3 8,-3 5 10,-3 10 12,-5 10 12,-4 10 14,-2 5-1,1 3-14,-1 1-12,0 2-14,2 1-8,3-1-3,3-1-3,2-1-3,3-2-2,0-1-5,2-3-2,0-1-4,2-2-1,2-1-1,2-1 1,2 0 0,2-2-4,3-3-6,4-1-6,2-2-6,1-1-2,-1 0 1,-1 0 2,-1 0 2,-2 1 1,-4 5 2,-5 4 2,-2 4 1,-6 1 1,-6 1 3,-6-1 0,-5 1 2,-4-1 1,1-1 0,-1-1 0,1-1 1,0-1-4,3-3-4,1-1-6,3-2-5,1-4-7,4-4-9,3-6-8,2-4-9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3"/>
    </inkml:context>
    <inkml:brush xml:id="br0">
      <inkml:brushProperty name="width" value="0.03885" units="cm"/>
      <inkml:brushProperty name="height" value="0.03885" units="cm"/>
      <inkml:brushProperty name="color" value="#00BFF3"/>
    </inkml:brush>
  </inkml:definitions>
  <inkml:trace contextRef="#ctx0" brushRef="#br0">58150 56240 566,'0'-22'3,"2"5"7,0 3 7,2 5 7,1 1 7,1 0 8,3 0 9,2 1 8,1-1-1,0 2-10,-1 1-10,1 0-10,0 1-7,3 1-4,2-2-5,1 2-5,1-1-9,-1 2-16,0 0-16,-2 2-14,-2 0-10,-1 2-2,-2 0-1,-2 2-2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5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76310 47766 559,'9'-7'8,"2"2"14,1 2 16,3 2 14,0 1 6,-1 0-3,-1 0-3,0 0-4,-3 2-6,-3 4-11,-2 3-10,-4 5-11,-3 2-7,-4 1-4,-4 1-4,-3 1-5,-3 0-3,1-1 0,-1-1-1,0 0-1,2-2 2,1-1 3,2-1 3,2-1 4,7-2 4,10-4 5,11-4 5,11-4 4,4-3-3,-2-2-12,-1-2-12,-3-1-12,-2-1-10,-1 2-6,-3 2-6,-1 2-7,-3 1 0,-3 1 3,-3-1 5,-2 0 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5"/>
    </inkml:context>
    <inkml:brush xml:id="br0">
      <inkml:brushProperty name="width" value="0.04712" units="cm"/>
      <inkml:brushProperty name="height" value="0.04712" units="cm"/>
    </inkml:brush>
  </inkml:definitions>
  <inkml:trace contextRef="#ctx0" brushRef="#br0">77450 46271 466,'1'-21'8,"2"5"14,2 4 16,2 6 14,2 3 5,3 2-6,3 2-6,3 2-6,2 4-5,-1 5-1,1 7-2,-1 6-2,-1 3-2,-2 2-5,-4 2-3,-3 3-4,-2 1-6,-2 2-7,-3 2-6,0 2-8,-5 1-3,-4 0 0,-5 0 0,-5 0 0,-4-2-4,0-2-6,0-3-8,-2-3-7,1-5-3,5-4 4,3-5 2,4-4 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6"/>
    </inkml:context>
    <inkml:brush xml:id="br0">
      <inkml:brushProperty name="width" value="0.04327" units="cm"/>
      <inkml:brushProperty name="height" value="0.04327" units="cm"/>
    </inkml:brush>
  </inkml:definitions>
  <inkml:trace contextRef="#ctx0" brushRef="#br0">78125 47550 508,'14'9'61,"-4"1"-5,-5 3-5,-3 2-4,-3 2-10,-2 1-15,-2 3-14,-1 1-15,-2 1-6,2-3 1,1-1 1,0-2 2,2-3-1,2-1-2,2-3-2,2 0-3,2-3 3,2-1 6,2-1 7,2 0 7,1-1 8,1 2 8,1 0 8,1 2 8,0-1 3,0 1-4,-2 0-3,-1 0-3,-2 1-4,-2 3-5,-4 3-5,-2 4-5,-5 3-6,-4 6-6,-6 6-8,-3 7-6,-5 2-6,0 0-3,-1 0-3,-1 0-3,0-2-3,0-6-3,-1-4-2,1-5-2,1-4-3,4-3-3,5-3-4,3-2-4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79629 47550 999,'-21'0'-2,"5"2"-5,5 0-4,5 1-5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8"/>
    </inkml:context>
    <inkml:brush xml:id="br0">
      <inkml:brushProperty name="width" value="0.03804" units="cm"/>
      <inkml:brushProperty name="height" value="0.03804" units="cm"/>
    </inkml:brush>
  </inkml:definitions>
  <inkml:trace contextRef="#ctx0" brushRef="#br0">79700 47620 578,'46'0'118,"-2"0"-23,-2 0-23,-2 0-23,2-2-16,6 0-8,6-3-8,6-2-7,0 0-8,-5 1-3,-5 1-4,-4 0-5,-5 1-3,-4 1-3,-4-1-4,-3 0-2,-5 1-3,-3 2-2,-5 2-1,-3 2-3,-4 1-3,-4 2-6,-4 0-6,-4 1-6,-3 0 2,0-1 10,-1-1 9,-2 0 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8"/>
    </inkml:context>
    <inkml:brush xml:id="br0">
      <inkml:brushProperty name="width" value="0.03022" units="cm"/>
      <inkml:brushProperty name="height" value="0.03022" units="cm"/>
    </inkml:brush>
  </inkml:definitions>
  <inkml:trace contextRef="#ctx0" brushRef="#br0">79744 48196 727,'-18'-8'16,"10"2"4,11 1 4,12 1 5,6 0 0,5 0-4,3 0-3,4 1-5,1-1-1,-2 2 1,-1 0 1,-3 2 1,-2 0-4,-3 0-9,-3 0-11,-3 0-8,-3 0-11,-1 0-9,-2 0-10,-2 0-10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39"/>
    </inkml:context>
    <inkml:brush xml:id="br0">
      <inkml:brushProperty name="width" value="0.04351" units="cm"/>
      <inkml:brushProperty name="height" value="0.04351" units="cm"/>
    </inkml:brush>
  </inkml:definitions>
  <inkml:trace contextRef="#ctx0" brushRef="#br0">80402 45945 505,'5'-13'26,"-4"4"12,-6 6 14,-4 5 12,-4 4 1,-5 5-14,-3 5-12,-5 5-14,-2 3-8,-1-1-2,0 0-2,-2 1-4,1-1-1,1-1-1,3-2-2,2 1-1,1-3-1,2-1 0,3-3 0,1-1 0,3-1 0,3 0 1,3-1 0,2 1 1,5-1 0,6-3 0,6-1-2,6-2-1,3-1 1,0 0-1,2 0 1,2 0 1,0-1-3,2 0-2,3-2-5,1 0-3,1-2-1,-2 0 0,0-2 1,-1 0 0,-2-2 1,-3 0 1,-3-1 3,-3-2 1,-2 1 1,-3-1 3,-1 0 2,-2 0 1,-2-1 1,-2-1 0,-3-3 0,0-2-2,-4 0 0,0-1-1,-3 1-1,-2-1-1,-1 0-1,-2-1 1,0-2 1,-1 1 0,-1-1-5,1 1-11,-1 0-10,0 2-12,1 2-9,2 1-11,2 2-10,3 3-9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0"/>
    </inkml:context>
    <inkml:brush xml:id="br0">
      <inkml:brushProperty name="width" value="0.04437" units="cm"/>
      <inkml:brushProperty name="height" value="0.04437" units="cm"/>
    </inkml:brush>
  </inkml:definitions>
  <inkml:trace contextRef="#ctx0" brushRef="#br0">79115 47811 495,'-49'7'0,"10"-2"0,11-3 0,11 0 0,6-2 6,1 0 11,0 0 11,2 0 12,5-2 6,10 0 0,10-3 2,9-2 1,8 0-3,4 1-7,6 1-7,5 0-6,2 1-5,3 1-4,2-1-2,2 0-3,1 1-3,-1 0-4,1 2-3,0 0-3,0 1-5,-1-2-8,1 0-7,0-1-6,-1-1-6,-1 2-2,0 0-4,-2 2-2,-3 0 0,-4 0 2,-6 0 3,-4 0 3,-6 0 4,-7 2 3,-7 0 6,-7 2 3,-3-1 1,0 1-3,0 0-4,0 0-3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0"/>
    </inkml:context>
    <inkml:brush xml:id="br0">
      <inkml:brushProperty name="width" value="0.04199" units="cm"/>
      <inkml:brushProperty name="height" value="0.04199" units="cm"/>
    </inkml:brush>
  </inkml:definitions>
  <inkml:trace contextRef="#ctx0" brushRef="#br0">83125 46839 523,'-5'-5'11,"8"6"20,6 6 22,8 6 20,3 1 3,1-1-14,1-3-14,1 0-14,1-2-11,4 3-3,3 2-6,3 1-4,-1 1-3,-6 0-2,-3-2-1,-6-1-1,-4 0-1,-3 0-2,-3-1 0,-2 1-1,-3 0-1,-1 1 0,0 2 0,-1 0 0,-4 0 0,-4 1 1,-6 0-1,-3-1 1,-5 1-1,-2 2-3,-1 0-1,-2 1-3,-3 1-4,-3 1-6,-3 1-6,-2 1-5,-2 0-5,1-2-2,2 0-3,0 0-1,4-4-3,7-3-1,7-4-1,7-4-1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1"/>
    </inkml:context>
    <inkml:brush xml:id="br0">
      <inkml:brushProperty name="width" value="0.05178" units="cm"/>
      <inkml:brushProperty name="height" value="0.05178" units="cm"/>
    </inkml:brush>
  </inkml:definitions>
  <inkml:trace contextRef="#ctx0" brushRef="#br0">85156 46063 424,'-6'-9'5,"5"0"11,2-2 9,5 0 10,2 1 3,0 3-7,0 2-5,0 4-7,2 1-2,5 0 4,5 0 2,5 0 3,3 0 1,1 0-2,0 0-3,2 0-1,0 1-5,-1 2-4,-1 2-7,-1 2-4,-4 0-6,-4 1-5,-4 0-5,-6 0-4,-3 0-5,-2 1-4,-3 2-4,0 0-4,-5 2-2,-6 1 2,-6 3 1,-5 2 2,-4 0 1,1 1 4,-1-1 4,1 1 2,0-2 4,3-3 1,1-3 3,3-2 1,0-4 5,2-1 7,1-2 7,1-2 7,1 0 4,0 0 0,2 2 0,1 0 1,0 2 2,2 2 4,1 2 3,0 2 3,1 1 1,1 3-3,-1 1-3,0 3-2,-1 1 0,-2 3 4,-2 1 3,-1 3 5,-3 1-2,0 1-3,-1 0-4,-1 2-4,-2 2-4,0 3-1,-1 3-3,-1 2-1,1 1-2,3-2 0,3-2 0,3-1 0,2-4-1,2-4-3,2-3-2,2-5-3,3-3-1,4-3-2,4-2-2,3-4-1,4-2-3,3-2-3,3-3-5,3 0-3,2-4-5,-1-2-5,0-4-4,1-2-4,-2-2-2,-2-1 5,-1-2 3,-2 0 3,-4 1 5,-3 1 4,-4 2 4,-4 2 4,-3 2-4,1-1-12,0 0-14,0 0-13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4"/>
    </inkml:context>
    <inkml:brush xml:id="br0">
      <inkml:brushProperty name="width" value="0.05064" units="cm"/>
      <inkml:brushProperty name="height" value="0.05064" units="cm"/>
      <inkml:brushProperty name="color" value="#00BFF3"/>
    </inkml:brush>
  </inkml:definitions>
  <inkml:trace contextRef="#ctx0" brushRef="#br0">59011 55252 434,'-8'-22'8,"0"1"14,0 2 16,1 3 16,0 5 6,2 10-1,2 10-1,2 10-2,1 5-5,0 2-10,0 3-9,0 1-10,-1 3-5,0 2-1,-2 4-2,0 3-2,-1 1-6,0 0-15,0 0-14,1 0-13,-1-3-9,2-6-4,0-5-3,2-7-5,-1-3-1,0-3 0,-2-1 1,0-2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1"/>
    </inkml:context>
    <inkml:brush xml:id="br0">
      <inkml:brushProperty name="width" value="0.0326" units="cm"/>
      <inkml:brushProperty name="height" value="0.0326" units="cm"/>
    </inkml:brush>
  </inkml:definitions>
  <inkml:trace contextRef="#ctx0" brushRef="#br0">85724 48081 674,'-11'-7'10,"10"2"20,10 2 19,10 2 20,5 1 0,2-2-18,3 0-18,1-1-19,1-1-14,-2 2-13,0 0-13,-1 2-12,-3 0-8,-5 0-6,-5 0-5,-4 0-5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2"/>
    </inkml:context>
    <inkml:brush xml:id="br0">
      <inkml:brushProperty name="width" value="0.05154" units="cm"/>
      <inkml:brushProperty name="height" value="0.05154" units="cm"/>
    </inkml:brush>
  </inkml:definitions>
  <inkml:trace contextRef="#ctx0" brushRef="#br0">86806 47950 426,'-1'15'100,"0"-1"-19,-2-1-19,0 0-19,-1-1-10,-2 1-1,0 1-2,-1 1-1,-1 2-4,0 1-3,0 3-4,1 2-3,-1-1-4,2 0 0,1-1-3,0-1 0,3-1-5,4-3-7,4-1-6,4-2-8,2-5-3,3-6 0,1-8-1,3-6-1,1-4-1,1-1-3,1-1-3,1-1-3,-1 0 0,-3 1 5,-3 0 3,-3 3 4,-2 0 3,-2 2 3,-3 2 3,-1 3 3,-1 2 14,-2 6 24,0 4 24,-2 5 24,0 4 4,0 2-16,0 1-15,0 3-16,1 0-12,0-1-8,2-1-8,0-1-7,1 0-12,0 0-14,0-1-16,0 1-14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88400 48150 333,'49'20'167,"16"14"-1,16 14 1,15 16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3"/>
    </inkml:context>
    <inkml:brush xml:id="br0">
      <inkml:brushProperty name="width" value="0.03971" units="cm"/>
      <inkml:brushProperty name="height" value="0.03971" units="cm"/>
    </inkml:brush>
  </inkml:definitions>
  <inkml:trace contextRef="#ctx0" brushRef="#br0">88058 48166 554,'29'-7'122,"-3"2"-22,-5 2-21,-3 2-24,-5 4-16,-5 6-12,-5 5-13,-4 7-11,-4 2-7,-4-1-2,-2-1 0,-3-1-2,-1-1 0,1-1 1,1-1 1,0-1 1,2-1 3,1-3 6,1-1 5,0-2 5,6-4 0,8-4-4,9-6-4,9-4-4,4-3-6,-3 1-6,-1-1-7,-3 0-5,0 0-7,-1 1-6,1-1-7,-1 0-5,0 1-4,-3-1-1,-1 0-1,-2 1-1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3"/>
    </inkml:context>
    <inkml:brush xml:id="br0">
      <inkml:brushProperty name="width" value="0.05038" units="cm"/>
      <inkml:brushProperty name="height" value="0.05038" units="cm"/>
    </inkml:brush>
  </inkml:definitions>
  <inkml:trace contextRef="#ctx0" brushRef="#br0">89325 47089 436,'-1'-14'6,"-2"4"11,-2 4 10,-2 5 13,0 2 4,1 5 0,0 4-1,2 4-1,-1 2-2,0 3-6,-1 1-4,-2 3-6,1 0-2,-1 1-2,0-1-1,0 1-2,1-1-1,0-2-1,2 0-1,1 0-2,0-3-1,2 1-2,0-2-1,2-1-1,2-2-5,4-1-7,3-2-8,5-2-8,2-3-3,-1-4 1,1-4 2,0-4 1,-1-4 1,1-2-2,-1-3 0,1-3-2,-1-2 1,-1-3 3,-1-1 2,0-3 2,-2 0 3,-1 0 3,-1-1 4,0 1 3,-2-1 2,-1-1 0,-1-1 0,0 0 0,-1 0 0,0 5 2,0 4 1,0 3 2,-3 5-3,-6 4-9,-6 6-7,-5 5-8,-4 2-3,2 3 0,1 2 1,1 2 1,2 0-1,1 1-4,2 0-4,2 0-2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4"/>
    </inkml:context>
    <inkml:brush xml:id="br0">
      <inkml:brushProperty name="width" value="0.05108" units="cm"/>
      <inkml:brushProperty name="height" value="0.05108" units="cm"/>
    </inkml:brush>
  </inkml:definitions>
  <inkml:trace contextRef="#ctx0" brushRef="#br0">89249 47800 430,'7'8'80,"-1"0"-16,0-1-17,-2 1-15,0 0-9,0 2-2,0 0-1,0 1-2,-1 2-1,0 2-1,-2 1-2,0 3-2,-3 0-3,-2-1-7,-4-1-7,-2-1-6,-1 0-3,1-2-1,0-1 1,2-1 0,1 0 0,1 0 2,0-1 1,2 1 2,1-1 1,4-2 2,2-2 2,4-2 2,0-2 1,1 1 1,0 0 0,0 0 1,1 0 3,3 0 5,4 0 5,2 0 4,0 1 2,-3 3-2,-3 4-2,-3 2-2,-1 2-2,-2 1-1,-1 1-2,0 1-2,-2 2 2,0 1 3,-2 3 4,0 1 4,-3 2 1,-2-1-1,-4 0-1,-2 1-1,-2-1-2,-1-2-4,-1 1-3,-1-2-2,-3 0-5,-2 2-2,-3 3-4,-3 1-4,-3 2-3,-4-1-7,-4 0-4,-4 0-6,-2 1-6,0 1-10,0 1-8,0 0-8,2-1 0,7-7 10,6-5 10,6-7 10,3-3 5,2-2-3,3-2-1,1-2-3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49"/>
    </inkml:context>
    <inkml:brush xml:id="br0">
      <inkml:brushProperty name="width" value="0.03969" units="cm"/>
      <inkml:brushProperty name="height" value="0.03969" units="cm"/>
    </inkml:brush>
  </inkml:definitions>
  <inkml:trace contextRef="#ctx0" brushRef="#br0">98366 47200 554,'-37'15'84,"6"-1"-17,4-1-19,5 0-17,2-1-12,-1 3-2,-1 1-3,-1 3-4,0 0-2,-1-1 0,1-1-1,-1-1 0,2-1-1,3-1-2,3 0-2,3-2-2,4-1 1,6-1 2,6 0 2,6-2 3,5-1 0,7-2 0,5-3-1,7 0-1,2-2-1,2 0-2,0 0 0,2 0-2,-2 0 0,-6 0-2,-4 0 1,-5 0-1,-6-1 1,-8 0 4,-8-2 4,-8 0 3,-3-3 0,0-2-2,2-3-3,1-3-3,0-3-1,2-3 0,1-3-2,0-3 0,2-1-6,0 1-14,2 1-13,1 1-14,0 3-8,3 3-6,2 5-5,2 3-5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50"/>
    </inkml:context>
    <inkml:brush xml:id="br0">
      <inkml:brushProperty name="width" value="0.0595" units="cm"/>
      <inkml:brushProperty name="height" value="0.0595" units="cm"/>
    </inkml:brush>
  </inkml:definitions>
  <inkml:trace contextRef="#ctx0" brushRef="#br0">99995 46849 369,'0'-12'14,"0"5"7,0 6 9,0 6 6,0 4 3,1 1-6,2 3-5,0 2-4,1 1-3,0 1 0,0 1 0,0 1-1,-2 1-1,-2 1-2,-4 1-2,-2 1-1,-3 0-3,-1 1-1,-3-1-2,-2 1-2,0-2-1,1-1 1,1-3 0,1-1 1,4-7-6,10-12-13,8-12-13,9-11-12,4-5-5,-1 3 6,-1 3 5,-1 3 6,0 1 3,1 1 2,1-1 3,1 1 2,-2 1 5,-3 5 8,-4 3 8,-4 4 7,-4 5 6,-1 6 3,-2 5 3,-2 7 4,-1 3 0,0-1-2,0 1-4,0-1-3,0 0-3,0-3-2,0-1-4,0-2-2,0-1-3,-2-1-4,0 1-2,-1 0-4,1-7-6,7-10-8,6-13-8,6-11-8,2-4-2,-1 3 7,-1 5 7,-1 4 6,0 0 3,0-2 3,-1-1 3,1-2 1,-1 0 2,-1 3 1,-1 3 2,0 3 2,-3 2 0,-1 2-1,-2 3-1,-2 1-1,-1 3 8,0 6 17,0 4 17,0 6 17,-1 3 4,-1 5-10,0 3-10,-2 5-10,1 0-6,0-1-5,2-3-3,0-1-3,1-2-3,0 1-1,0-1 0,0 1-2,0-1 0,2-1-1,0-1-1,1-1 0,1 0-2,-2-1-2,-1 1-1,0 0-3,-2-1-1,-1 1-1,0 0-2,-1-1-2,-2 1-5,-1-1-11,0 1-11,-1 0-10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55"/>
    </inkml:context>
    <inkml:brush xml:id="br0">
      <inkml:brushProperty name="width" value="0.04086" units="cm"/>
      <inkml:brushProperty name="height" value="0.04086" units="cm"/>
    </inkml:brush>
  </inkml:definitions>
  <inkml:trace contextRef="#ctx0" brushRef="#br0">70095 50700 538,'0'52'141,"0"-5"-31,0-4-31,0-5-30,-1-1-18,0 6-8,-2 4-6,0 6-7,-2 3-8,-2 3-10,-1 3-8,-3 3-9,1-1-3,2-3 3,4-4 3,3-4 3,0-8-7,0-8-16,-2-11-16,0-9-17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58"/>
    </inkml:context>
    <inkml:brush xml:id="br0">
      <inkml:brushProperty name="width" value="0.05475" units="cm"/>
      <inkml:brushProperty name="height" value="0.05475" units="cm"/>
      <inkml:brushProperty name="color" value="#00BFF3"/>
    </inkml:brush>
  </inkml:definitions>
  <inkml:trace contextRef="#ctx0" brushRef="#br0">70127 50922 401,'-26'-19'17,"9"7"20,11 8 19,9 8 19,4 6 4,-1 5-12,-1 5-12,0 5-13,-2 4-9,-1 3-4,0 3-6,-2 2-6,0 4-2,-2 2-1,0 4-2,-1 2 0,-2 2-3,0 0-3,-1 0-5,-1 0-5,-1-2-6,2-4-10,1-4-9,1-4-10,0-5-6,2-4-1,0-5-2,2-4-1,1-5-3,2-3-3,2-3-2,1-2-2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4"/>
    </inkml:context>
    <inkml:brush xml:id="br0">
      <inkml:brushProperty name="width" value="0.05023" units="cm"/>
      <inkml:brushProperty name="height" value="0.05023" units="cm"/>
      <inkml:brushProperty name="color" value="#00BFF3"/>
    </inkml:brush>
  </inkml:definitions>
  <inkml:trace contextRef="#ctx0" brushRef="#br0">59840 55452 437,'0'-21'6,"0"3"12,0 4 12,0 5 12,-2 4 3,-4 7-2,-4 8-4,-3 6-3,-3 5-5,1 3-4,-1 3-5,0 3-5,1 0-4,-1 0-1,1-1-2,-1-1-2,1-2-3,2-2-2,3-1-2,1-3-3,3-1-3,6-3-2,4-1-4,6-2-2,3-5-3,5-8-2,3-8-2,5-8-3,1-4-1,-1-1 2,-1-1 0,-1-1 1,-2 2 2,-3 3 5,-3 5 5,-3 3 4,-2 4 8,-3 4 13,-1 4 13,-2 4 12,-2 2 5,0 1-6,-2 2-4,0 0-5,-2 2-4,0 3-2,-2 3-4,0 3-3,0 0-2,0-1-2,2-3-1,0-1-1,3-2-3,4-1-3,4-1-4,4 0-2,2-5-4,1-8-4,1-8-3,1-8-5,0-5-1,-1-3 1,-1-3 0,-1-2 0,0-2 2,-2-1 3,-1 1 4,-1 0 2,-2 1 2,-2 3 3,-4 3 3,-2 3 1,-2 3 2,0 1 0,0 2 1,0 3 0,-2 2-1,-2 2-2,-4 4-2,-2 3-1,-2 1-4,1 1-2,-1 2-3,0 0-3,0 2-4,-1 2-5,-1 2-5,-1 2-5,-1 1-1,0 1 2,1 1 1,-1 1 3,2 0-1,2-1-1,4-1-2,3 0-2,1-2-2,0-1 1,0-1 0,0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59"/>
    </inkml:context>
    <inkml:brush xml:id="br0">
      <inkml:brushProperty name="width" value="0.04706" units="cm"/>
      <inkml:brushProperty name="height" value="0.04706" units="cm"/>
      <inkml:brushProperty name="color" value="#00BFF3"/>
    </inkml:brush>
  </inkml:definitions>
  <inkml:trace contextRef="#ctx0" brushRef="#br0">71026 51700 467,'-1'38'113,"-2"-2"-27,-2-2-28,-2-1-27,-2-3-14,-2-2-2,-1-2-1,-3-1-1,0-3-3,1-1 0,1-3-3,1-1-1,4-7-5,10-12-12,8-12-9,9-11-11,4-5-2,-1 5 6,-1 4 6,-1 3 5,-2 4 7,-3 5 4,-3 3 5,-2 4 5,-4 5 4,-1 7 5,-2 7 4,-2 7 4,-1 2 1,-2-5-1,0-3-3,-1-4-1,0-5-4,3-5-4,4-4-5,2-6-5,4-3-6,6-3-6,4-3-7,5-3-8,0 0 0,-1 2 3,-4 4 4,-3 3 4,-3 3 7,-3 4 13,-3 4 12,-2 4 11,0-2 0,4-8-14,3-8-13,5-7-13,0-2-6,-3 5 2,-3 4 3,-2 6 2,-3 4 5,-1 2 5,-1 3 6,0 4 5,-2 2 6,0 3 2,-2 4 4,0 2 2,-1 0 2,0-1 1,0-3 1,0-1 0,0-1-1,0 0-3,0-1-3,0 1-2,2-2-5,4-3-6,3-2-5,5-4-7,1-2-4,-1-4-3,-1-2-3,0-3-3,-2-3-2,-1-2 1,0-1 1,-2-3 1,-1 0 0,-2 1 1,-3 1 0,0 1 1,-4 2 5,-4 1 6,-4 2 8,-4 2 7,-1 4 3,1 4-1,1 6-2,1 4 0,0 3-2,2 1-3,1 2-4,1 0-1,3-2-14,5-3-21,7-4-22,6-4-22,2-3-4,-3-2 14,-1-2 15,-2-2 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5:59"/>
    </inkml:context>
    <inkml:brush xml:id="br0">
      <inkml:brushProperty name="width" value="0.05097" units="cm"/>
      <inkml:brushProperty name="height" value="0.05097" units="cm"/>
      <inkml:brushProperty name="color" value="#00BFF3"/>
    </inkml:brush>
  </inkml:definitions>
  <inkml:trace contextRef="#ctx0" brushRef="#br0">73450 50924 431,'8'-10'3,"1"-2"6,2-3 5,0-3 6,0 0 8,-1 5 8,-1 3 10,0 4 9,-2 5 0,-1 6-9,-1 6-8,0 6-8,-2 4-5,-2 4 1,-2 4-1,-2 5 1,-1 4-2,0 6-4,0 5-4,0 7-4,0 3-3,1 1-5,-1 1-2,0 2-5,0-7-1,2-9-2,0-11 0,2-11-2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0"/>
    </inkml:context>
    <inkml:brush xml:id="br0">
      <inkml:brushProperty name="width" value="0.05285" units="cm"/>
      <inkml:brushProperty name="height" value="0.05285" units="cm"/>
      <inkml:brushProperty name="color" value="#00BFF3"/>
    </inkml:brush>
  </inkml:definitions>
  <inkml:trace contextRef="#ctx0" brushRef="#br0">86112 51593 416,'6'-12'73,"-2"8"-2,-4 8-2,-2 8-2,-3 5-6,0 3-8,-1 3-10,-1 3-9,-1 2-6,0 0-3,0 2-5,1 1-2,0-2-6,2-3-4,2-5-6,2-3-6,5-8-6,9-11-7,9-10-7,9-11-7,1-5-2,-6 0 3,-5-1 4,-7 1 3,-3 0 3,-2 3 3,-2 2 3,-2 1 2,-3 2 3,-3 3 1,-2 1 2,-3 3 1,-3 1 2,0 2-1,-1 2 0,-1 3 0,-2 1-1,0 3-5,-1 4-3,-1 2-4,1 3-5,1 2-7,2 1-6,3 3-6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0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86900 52050 498,'8'22'83,"0"-3"-7,-1-4-4,1-1-5,0-2-9,-1 1-9,1 1-11,0 1-11,0-1-9,1-1-7,2-2-8,0-2-9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1"/>
    </inkml:context>
    <inkml:brush xml:id="br0">
      <inkml:brushProperty name="width" value="0.05273" units="cm"/>
      <inkml:brushProperty name="height" value="0.05273" units="cm"/>
      <inkml:brushProperty name="color" value="#00BFF3"/>
    </inkml:brush>
  </inkml:definitions>
  <inkml:trace contextRef="#ctx0" brushRef="#br0">87183 51000 417,'-13'1'141,"6"2"-35,7 2-35,5 2-36,1 1-18,-1 1-1,-2 2-1,-2 0-1,0 1 1,4 3 0,2 2 2,4 1 1,0 1-2,-1-1-2,-1 0-3,0-2-3,-1 0-2,-1 1 0,1 1-1,0 1-1,-1 1 0,-2 1-1,-3 1 0,0 2-1,-2-2 1,0 0-1,0-1 1,0 0 0,0-3 0,0 1 0,0-2-1,0-1 0,-1 0-4,-1 1-3,0 1-6,-1 2-4,-3-2-2,-4 1 1,-4-2 0,-3-1 1,-4 0-1,-3-1-1,-3 1-2,-3 0-1,0-1-2,1-1-2,3-1-2,2-1-2,1-1-2,4-2-1,3-2-1,3-2-2,2-3-2,3-4-2,1-4-2,2-4-3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2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88000 51025 592,'17'-29'9,"3"5"18,3 5 19,3 5 17,1 3 5,1 2-10,-1 2-10,1 3-10,-1 0-10,1 2-11,-1 0-11,0 2-12,-1 0-10,-5 0-11,-3 0-11,-4 0-11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2"/>
    </inkml:context>
    <inkml:brush xml:id="br0">
      <inkml:brushProperty name="width" value="0.0527" units="cm"/>
      <inkml:brushProperty name="height" value="0.0527" units="cm"/>
      <inkml:brushProperty name="color" value="#00BFF3"/>
    </inkml:brush>
  </inkml:definitions>
  <inkml:trace contextRef="#ctx0" brushRef="#br0">89056 51354 417,'-7'16'117,"0"3"-28,2 1-27,1 3-27,-1 0-15,-2-1-3,-2-2-3,-2 1-2,1-3-1,1-1-1,2-2 0,2-3 1,3-4-8,4-8-12,4-8-14,4-7-12,3-5-6,3 1 4,3-1 4,3 1 3,0 0 4,-3 4 6,-3 3 6,-2 3 6,-4 4 7,-3 8 10,-3 6 10,-2 7 10,-3 3 4,-2-1-4,-2-1-4,-2 0-3,0-2-2,1-1-1,0-1 0,2-1 0,2-3-4,4-6-7,4-6-9,4-6-6,2-3-6,1-1-2,1-1-3,1-1-2,0 1 0,-1 4 3,0 4 4,-2 4 2,-1 5 7,-3 6 9,-1 6 9,-2 5 9,-2 2 4,0-3-1,-2-3-1,0-2-1,1-5-9,4-3-16,4-4-16,3-4-16,2-3-10,-2-2-3,-3-1-4,-1-3-3,-2-1 1,-2 1 5,-2-1 5,-2 0 6,-1-2 6,0-3 6,0-5 7,0-3 7,1-3 4,4-1 1,2-1 2,3 0 1,2 0 1,0 3 0,-1 3 0,1 3 1,-1 3 1,0 2 5,-2 4 5,-1 3 3,0 2 3,-2 0 3,-1 2 0,0 1 3,-1 3 9,0 7 18,-1 7 17,2 8 17,-3 3 1,-3 4-15,-2 3-17,-3 3-14,-1 3-11,2 4-5,2 4-4,2 4-5,1 2-7,0 0-12,0 0-11,0 0-12,-1 0-12,0 1-17,-2 1-15,0 2-17,0-6 1,0-10 17,2-11 17,0-11 16,1-6 11,-2 1 3,0 0 5,-1 0 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8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96360 54706 514,'0'-22'4,"2"5"7,0 3 7,2 4 7,-2 7 9,-4 10 10,-4 9 10,-4 11 10,-2 4-1,-2 1-12,0-1-12,-1 0-13,0-1-8,-1-1-4,0-3-5,1-1-3,-2-1-4,-2 3 0,-1 1-1,-3 2-1,1 0-1,1-3-1,3-3-2,1-3-1,0-1-4,-1 3-3,-3 1-5,-1 3-4,0-2-5,4-3-2,5-5-4,3-3-4,4-5-5,6-4-6,4-6-8,6-4-7,1-2 2,-1 0 13,-1 2 13,0 1 12,-2-1 7,-1 0 4,0-2 3,-2 0 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9"/>
    </inkml:context>
    <inkml:brush xml:id="br0">
      <inkml:brushProperty name="width" value="0.05267" units="cm"/>
      <inkml:brushProperty name="height" value="0.05267" units="cm"/>
      <inkml:brushProperty name="color" value="#00BFF3"/>
    </inkml:brush>
  </inkml:definitions>
  <inkml:trace contextRef="#ctx0" brushRef="#br0">96950 55563 417,'7'-20'30,"-2"10"6,-3 9 5,0 8 7,-2 6-1,2 3-7,0 3-7,1 3-7,2 1-5,2-1-3,2-1-4,2-1-2,0-2-3,1-2-1,0-4-1,0-3-1,0-2-2,3-2-2,2-2-2,1-2-1,3-3-4,1-2-1,3-4-4,1-2-2,3-3-3,1-3 1,2-3-2,3-3 0,-2-1 0,-2-1-1,-3 1 1,-3-1 0,-3 2 2,-3 3 2,-3 3 2,-2 3 4,-4 5 9,-1 8 19,-2 8 17,-2 7 17,-2 6 5,-2 3-11,-2 3-10,-2 3-10,-1-1-8,2-3-3,0-5-5,2-3-3,-1-1-4,0 3-2,-2 3-2,0 3-2,-1 0-4,0-2-5,0-1-5,1-2-4,-1-3-5,0 1-4,0-2-4,0-1-4,0-1-8,2-1-15,0-1-14,2 0-14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9"/>
    </inkml:context>
    <inkml:brush xml:id="br0">
      <inkml:brushProperty name="width" value="0.04067" units="cm"/>
      <inkml:brushProperty name="height" value="0.04067" units="cm"/>
      <inkml:brushProperty name="color" value="#00BFF3"/>
    </inkml:brush>
  </inkml:definitions>
  <inkml:trace contextRef="#ctx0" brushRef="#br0">99802 55150 540,'-9'9'59,"-2"3"-4,-2 4-6,-1 2-5,-2 2-4,-2 1-4,0 1-3,-1 1-4,-1 1-5,-1 1-2,-1 0-5,0 2-3,-2 0-3,1-1-1,-1-1-2,1-1-1,-1 0-6,-1 1-8,-1 1-10,-1 1-9,2-2-7,3-2-5,4-3-5,5-2-6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5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60803 56197 443,'2'-14'29,"4"2"2,4 4 1,3 3 3,3 1-3,0 2-7,-1 0-7,1 2-6,-1 1-5,-1 2-3,-1 2-1,0 2-3,-4 2 2,-5 5 4,-4 4 4,-6 3 5,-3 2 0,-1-1-3,-3-1-4,-1-1-3,-1 0-2,2-1-1,2 1 0,3-1-1,0 0 0,2-3-1,1-1-1,0-2-2,2-1 2,0 1 4,2 1 3,0 2 4,3-1 3,2-1 4,4-1 2,2 0 4,1-3-2,1-1-5,0-2-5,0-2-6,0-1-2,1 1 2,1 2 2,1 0 1,-1 2 0,-4 2 0,-4 1 0,-4 3-1,-2 2 1,0 1 0,0 3 0,0 1 1,-2 2-1,0-1-2,-3 1-2,-2-1-2,-2 2-2,-3 1-3,-4 2-3,-2 3-4,-3 1-3,-3 2-7,-3 2-5,-2 3-7,-3-2-6,-1 0-8,-1-3-8,0-2-8,2-4-1,7-7 5,7-7 5,7-6 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09"/>
    </inkml:context>
    <inkml:brush xml:id="br0">
      <inkml:brushProperty name="width" value="0.03664" units="cm"/>
      <inkml:brushProperty name="height" value="0.03664" units="cm"/>
      <inkml:brushProperty name="color" value="#00BFF3"/>
    </inkml:brush>
  </inkml:definitions>
  <inkml:trace contextRef="#ctx0" brushRef="#br0">99588 55588 600,'-15'-15'3,"2"2"6,3 3 6,1 1 6,5 5 9,8 8 10,8 8 11,7 7 11,5 5-1,-1 1-15,0 1-14,1 1-14,-1 0-10,-2 2-5,0 1-4,0 1-5,-2-1-10,1 0-16,-1-1-16,1-1-15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10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101122 55000 445,'-15'58'155,"2"-9"-36,3-8-36,1-9-35,2-6-20,2-1-4,2-3-5,2-1-3,1-2-4,0 1-2,0-1-2,0 1-3,1-1 1,0-1-1,2-1 2,0-1 0,0 0-4,-2 0-13,-2-1-10,-2 1-12,-3-2-4,-4-1 4,-3-2 5,-5-2 3,-2-2 3,-3-1 1,-1 0 0,-3-2 1,1 0-2,0 0-1,1 0-3,1 0-3,1-1-2,3-2-3,1-2-2,3-2-4,1-2 1,2 0 6,3-1 6,1-2 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11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101750 55615 677,'8'-7'3,"1"3"5,2 1 5,0 2 5,1 1 6,-1 0 4,1 0 6,0 0 4,0 0 1,3 0-5,2 0-4,1 0-4,2 0-7,-1 0-10,1 0-11,-1 0-10,0 0-4,-1 2 3,-1 0 1,0 1 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11"/>
    </inkml:context>
    <inkml:brush xml:id="br0">
      <inkml:brushProperty name="width" value="0.05623" units="cm"/>
      <inkml:brushProperty name="height" value="0.05623" units="cm"/>
      <inkml:brushProperty name="color" value="#00BFF3"/>
    </inkml:brush>
  </inkml:definitions>
  <inkml:trace contextRef="#ctx0" brushRef="#br0">103047 54000 391,'-17'40'162,"-2"2"-37,-1 2-37,-2 2-36,-1 1-22,1 2-3,1 0-5,1 2-5,0-2-2,1-3-1,-1-2-1,1-4 0,1-2-2,4-3-3,4-4-1,5-2-4,3-3-1,6-3-4,4-3-3,5-3-3,3-4-5,1-6-8,1-6-7,2-6-8,-2-4-2,-2-4 4,-1-2 4,-2-3 3,-2-1 3,-1-1 4,0 0 4,-2 1 2,-1 0 3,-2 1 1,-3 1 2,0 1 1,-4 1 1,-2 4 0,-4 3 0,-2 3 1,-3 1-2,-3 4-1,-3 0-3,-3 4-2,-1 0-3,3 3-2,1 2-3,3 2-3,1-1-2,2-1-1,3-2-3,1-2-1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11"/>
    </inkml:context>
    <inkml:brush xml:id="br0">
      <inkml:brushProperty name="width" value="0.0367" units="cm"/>
      <inkml:brushProperty name="height" value="0.0367" units="cm"/>
      <inkml:brushProperty name="color" value="#00BFF3"/>
    </inkml:brush>
  </inkml:definitions>
  <inkml:trace contextRef="#ctx0" brushRef="#br0">103700 55950 599,'22'21'119,"-3"-3"-23,-4-5-24,-1-3-22,-3-2-18,-1 1-11,-1 2-11,0 0-11,-2 0-8,1-1-8,0-1-5,0 0-7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12"/>
    </inkml:context>
    <inkml:brush xml:id="br0">
      <inkml:brushProperty name="width" value="0.04719" units="cm"/>
      <inkml:brushProperty name="height" value="0.04719" units="cm"/>
      <inkml:brushProperty name="color" value="#00BFF3"/>
    </inkml:brush>
  </inkml:definitions>
  <inkml:trace contextRef="#ctx0" brushRef="#br0">104531 54703 466,'0'-14'0,"0"1"0,0 2 0,0 2 0,0 2 2,0-1 7,0 0 5,0 0 6,-1 0 3,0-2 1,-2 0 2,0-1 0,-1 0 1,0 0-4,0 2-1,0 1-3,-1 0-2,-2 0-1,-1 0-3,-3 1-1,-1 0-1,-2 2 0,0 2 0,-1 2 0,0 3 0,-1 4 0,1 4 0,-1 3 1,0 3-2,1 0 0,-1-1-2,1 1-2,1-1 1,4-1-1,4-1 1,4 0-1,2 0 1,0 3-1,0 3 0,0 3 0,2 0 0,2-1-1,3-3 0,4-1-1,0-1 0,-1-1-1,-1 1-1,0 0-1,-2-1 1,-1 1 0,-1 0 0,0-1 1,-2 1 0,0 2 0,-2 0-1,0 1 1,-2-1 0,-2-1-1,-2-3 0,-2-1 0,-2-2-1,-1 0 1,-3-2 0,-1-1 0,-2 0-2,0-2-2,1-1-3,-1 0-2,0-2-3,-1 0-2,-1-2-2,-1 0-1,0-2-1,3 0 0,1-2 0,2 0-1,2-2 2,3-2 2,1-2 3,2-1 3,3-3 1,4 0 0,4-1-1,4-1 1,3-1-1,5 1 1,3-1 1,5 0 0,2 1 0,0 1-4,2 1-2,1 1-2,0 0-5,-2 0-4,0 0-4,-1 1-6,-3-1 0,-3 2 1,-5 1 2,-3 0 2,-3 2 1,-3 1 1,-1 0 1,-2 2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13"/>
    </inkml:context>
    <inkml:brush xml:id="br0">
      <inkml:brushProperty name="width" value="0.05246" units="cm"/>
      <inkml:brushProperty name="height" value="0.05246" units="cm"/>
      <inkml:brushProperty name="color" value="#00BFF3"/>
    </inkml:brush>
  </inkml:definitions>
  <inkml:trace contextRef="#ctx0" brushRef="#br0">104218 53900 419,'-14'22'105,"1"-1"-23,2-3-22,2-1-23,2-2-12,2-1-3,3 0-3,1-2-2,2-1-2,3-3-4,4-1-3,2-2-3,2-3-7,0-4-11,-1-4-11,1-3-11,0-4-3,0 0 1,-1-1 4,1-1 2,-1 0 2,-2 0 5,-2 2 2,-2 1 4,-3 1 8,-3 2 13,-2 3 13,-3 1 14,0 3 0,4 4-10,4 3-12,4 5-10,2 1-7,-1-4 1,1-3 0,0-2 0,-1-1 1,-2 2 6,-3 2 4,0 2 4,-4 2 7,0 5 11,-3 4 9,-2 3 11,-2 4 1,-2 1-5,-2 2-6,-1 3-6,-3 1-5,-1 4-2,-3 3-3,-1 2-3,-4 5-2,-5 4-4,-5 5-2,-4 6-3,-6 4-1,-5 5 2,-4 5 2,-5 4 0,-3 4-4,-2 1-13,0 0-13,0 2-11,0-3-8,6-4-4,5-5-4,4-5-3,7-6 1,8-8 4,7-9 5,9-6 6,4-9 1,2-6 0,3-7-2,1-6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6:13"/>
    </inkml:context>
    <inkml:brush xml:id="br0">
      <inkml:brushProperty name="width" value="0.04048" units="cm"/>
      <inkml:brushProperty name="height" value="0.04048" units="cm"/>
      <inkml:brushProperty name="color" value="#00BFF3"/>
    </inkml:brush>
  </inkml:definitions>
  <inkml:trace contextRef="#ctx0" brushRef="#br0">105698 57033 543,'0'16'128,"0"1"-28,0 1-29,0 1-28,2-1-16,4-3-4,4-2-3,4-4-4,0-3-3,0-4-4,0-4-4,-2-4-4,0-3-2,-1-2-1,1-2-1,0-1-2,-2-2 0,-1-1 1,-2-1 1,-2-1 1,-2 0-2,0 3-3,-2 1-2,0 2-4,-3 2-2,0 1-1,-3 1-1,-2 0-1,-2 2-1,-3 1-1,-4 0-1,-1 2-1,-2 1-2,1 2-4,0 2-4,3 2-3,-1 1-2,2 2-1,1 0 1,1 1-1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01"/>
    </inkml:context>
    <inkml:brush xml:id="br0">
      <inkml:brushProperty name="width" value="0.04887" units="cm"/>
      <inkml:brushProperty name="height" value="0.04887" units="cm"/>
      <inkml:brushProperty name="color" value="#00BFF3"/>
    </inkml:brush>
  </inkml:definitions>
  <inkml:trace contextRef="#ctx0" brushRef="#br0">70053 49450 450,'-16'1'0,"-1"4"1,-1 2 0,-1 3 1,1 0 1,2-2 0,4-4 2,3-2 0,1-2 1,0 0 1,0 0 1,1 0 2,-2 0 2,-2 0 5,-2 0 4,-1 0 5,-2 0 3,2 2 0,1 0 2,1 1 2,2 2 0,6 0 1,4 1 1,6 2 1,4-1-3,3-1-5,5-1-6,4 0-6,1-1-2,3 2-2,0 0-1,1 1-2,-2 1-1,-2-2-3,-3-1-1,-2 0-3,-3-2-2,1-1-2,0 0 0,-1-2-2,1 0-1,2 0-1,0 0 1,1 0-2,1 1 2,1 2 2,1 2 2,1 2 2,1 0 2,1-1 0,1 0 1,1-2 1,1 0 0,1 0-1,0 0 0,2 0-1,1-1-1,-1 0-2,1-2-1,-1 0-2,1-3-1,0 0 1,2-3 1,1-2-1,0 0 1,1 0 0,-1 2-1,0 1 0,0-1 0,1 0 0,-1-1 1,0-2 0,-1 2 1,-1 1 0,-3 2 1,-1 2 0,-3 1 0,0 0 1,-1 0 0,-1 0 1,0 0-1,-1 2 0,1 0 0,-1 2-2,1-1 1,1-1-1,1 0-1,1-2 0,0 0-1,-1 0 1,-1 0 0,-1 0 1,0 0 0,-1 0 0,1 0-1,-1 0 0,1 0 0,-1 0 0,1 0-1,-1 0 1,1 0-1,-1 0 1,1 0 0,-1 0 0,0 0 0,-1 0 0,-1 0 0,-1 0-1,-1 0 0,-1 0-2,0 0-1,-2 0-2,-1 0-2,-1 0-2,-1 0-2,0 0-2,-1 0-4,1 0-3,1 0-4,2 0-4,-2 0-4,-1 0-3,-2 0-5,-2 0-4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04"/>
    </inkml:context>
    <inkml:brush xml:id="br0">
      <inkml:brushProperty name="width" value="0.05029" units="cm"/>
      <inkml:brushProperty name="height" value="0.05029" units="cm"/>
      <inkml:brushProperty name="color" value="#F2395B"/>
    </inkml:brush>
  </inkml:definitions>
  <inkml:trace contextRef="#ctx0" brushRef="#br0">72443 42870 437,'-14'-11'61,"5"8"5,3 9 7,4 10 7,2 4-5,0 2-13,0 3-15,0 1-13,-1 2-10,0 1-5,-2 1-7,0 1-5,-2 0-4,0 2-6,-1 1-3,-1 1-5,-1-1-5,0-2-7,1-2-6,-1-1-7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6"/>
    </inkml:context>
    <inkml:brush xml:id="br0">
      <inkml:brushProperty name="width" value="0.04928" units="cm"/>
      <inkml:brushProperty name="height" value="0.04928" units="cm"/>
      <inkml:brushProperty name="color" value="#00BFF3"/>
    </inkml:brush>
  </inkml:definitions>
  <inkml:trace contextRef="#ctx0" brushRef="#br0">68007 54778 446,'-21'36'131,"5"-7"-32,5-7-33,4-7-33,2-1-17,-3 7-1,-4 5-1,-2 7-1,-1 1-4,-1 0-6,0-1-5,1-1-7,-1-1-2,0-2-1,1 0 1,-1-1 0,1-2 0,2-5 0,3-3 1,1-5-1,5-5-6,8-10-14,8-8-13,7-9-13,4-5-3,-3-1 10,-1-1 10,-2-1 9,-1-1 8,3-1 6,1 0 6,3-2 5,-2 2 7,-5 3 4,-5 5 5,-4 3 5,-3 4 2,0 2-2,-1 4 0,1 3-2,1 2 6,0 2 14,1 2 12,2 2 13,0 3 2,0 4-9,-1 3-11,1 5-9,-1 2-5,0 1-4,-2 1-1,0 1-3,-2 0-2,-1-1-1,0-1-2,-1-1-2,-1-1-2,3-1-4,2-1-3,2-1-4,1-3 0,2-8 3,0-7 3,1-6 3,2-6 2,0-7-1,1-5-1,1-7 0,1-3-1,1 0-2,1-2-1,2 0-1,-2-1-2,-1 1 0,-3 2-2,-1 0 0,-2 3-4,0 3-6,-2 5-6,-1 3-5,0 7-11,0 7-18,0 8-18,0 8-17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04"/>
    </inkml:context>
    <inkml:brush xml:id="br0">
      <inkml:brushProperty name="width" value="0.05105" units="cm"/>
      <inkml:brushProperty name="height" value="0.05105" units="cm"/>
      <inkml:brushProperty name="color" value="#F2395B"/>
    </inkml:brush>
  </inkml:definitions>
  <inkml:trace contextRef="#ctx0" brushRef="#br0">72819 42881 430,'8'-7'7,"2"1"11,0 0 12,1 2 13,2 0 4,0 2-2,1 0-3,1 2-3,1 1-4,0 2-5,-1 2-6,1 2-4,-2 1-4,-3 1-2,-3 1-3,-2 2-3,-3 1-2,0 3-1,-2 3-2,0 3-2,-4 3-1,-4 1-3,-5 2-3,-5 3-2,-4 0-1,0 2 1,-1 1 1,0 1 0,-2-3 0,3-6-3,0-5-4,1-6-2,1-5 1,2-1 2,2-2 3,3-2 3,3-3 7,6-4 9,6-4 9,6-4 10,3-2 5,3 1-1,2-1 0,2 0-1,1 0-2,1 1-7,0-1-6,3 0-5,-1 1-6,2 3-6,1 1-5,1 2-6,0 1-2,-3 0 2,-1 0 0,-3 0 1,-1 1-6,-1 0-11,-1 2-12,0 1-11,-2-1-5,-1-1 2,-1 0 3,0-1 2,-2-2 4,-1 0 3,-1-2 4,0 0 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05"/>
    </inkml:context>
    <inkml:brush xml:id="br0">
      <inkml:brushProperty name="width" value="0.05963" units="cm"/>
      <inkml:brushProperty name="height" value="0.05963" units="cm"/>
      <inkml:brushProperty name="color" value="#F2395B"/>
    </inkml:brush>
  </inkml:definitions>
  <inkml:trace contextRef="#ctx0" brushRef="#br0">74745 41904 368,'0'-47'52,"2"17"12,0 17 11,2 16 12,-1 12-3,0 4-16,-2 4-16,0 7-17,-1 3-9,0 4-2,0 4-2,0 4-2,-2 7-5,-2 10-8,-4 9-7,-2 10-8,-1 7-5,1 2 0,0 4-3,2 2 0,2-4 0,1-14 2,2-11 2,2-14 2,0-8-12,0-4-28,-2-4-26,0-3-27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18"/>
    </inkml:context>
    <inkml:brush xml:id="br0">
      <inkml:brushProperty name="width" value="0.04538" units="cm"/>
      <inkml:brushProperty name="height" value="0.04538" units="cm"/>
      <inkml:brushProperty name="color" value="#F2395B"/>
    </inkml:brush>
  </inkml:definitions>
  <inkml:trace contextRef="#ctx0" brushRef="#br0">43246 8914 484,'1'-14'9,"0"2"19,2 4 17,0 3 19,0 5 4,0 10-8,-2 8-9,0 9-9,-2 2-8,0-4-6,-2-3-6,0-5-6,0 0-4,0 3-1,2 4-2,0 1-2,1 3-2,-2-1-2,0 0-1,-1 1-4,-1 1-1,0 2-3,0 4-3,0 3-3,0 0-3,0 0-7,0-2-5,1 0-7,-1-3-3,2-5-4,0-5-2,2-5-2,0-4-3,0-1 1,0-2-1,0-2-1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18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44426 8956 468,'6'-22'12,"-1"3"6,-2 3 5,-2 3 7,-1 0 1,2-2-2,1-1-2,0-3-2,0 0-2,0 1-2,-2 1-2,0 1-2,-2 0-1,0 1-1,-2-1-2,0 1-1,-2-1-1,0 2 0,-1 1 0,-1 1-1,-3 2 1,-4 4 0,-4 4 0,-3 4 2,-2 4-1,3 4-1,1 3-1,3 5 0,1 1-2,2 1 1,3 0 0,1-1 0,1 1-1,2-1-1,1 1-2,1-1-2,0 0 0,2-1-1,0 0 0,2-2 0,1-1-1,1-1-1,3-1 0,2-1 0,2 1-2,2 0 0,2 1-1,1 1-1,2 0 0,-1-1 1,1-1 0,0 0 1,-1-1 0,-1 1 0,-1 1 0,-1 2-1,-1-1 1,-2-1 1,-2-1-1,-2-1 2,-2 1 0,-1 2-1,0 1 0,-1 3 1,-3 0-1,-1-1 2,-2-1 0,-1-1 1,-3 0 0,0 0 0,-1-1-1,-1 1-1,-2-2 0,0-3 0,-1-3 0,-1-2 1,-1-3-1,1 0 0,-1-2-1,1 0-1,-1-5 1,2-6-1,1-7 0,1-7-1,3-4 0,6 1-3,6 0-1,6 0-2,5-2-1,5-1-2,5-2-1,5-3-2,1 1-2,0 2-5,-1 2-5,-1 1-4,-3 4-2,-5 5-2,-5 5-1,-5 5-1,-2 3-1,0 0-2,0 2-1,0 1-1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19"/>
    </inkml:context>
    <inkml:brush xml:id="br0">
      <inkml:brushProperty name="width" value="0.05002" units="cm"/>
      <inkml:brushProperty name="height" value="0.05002" units="cm"/>
      <inkml:brushProperty name="color" value="#F2395B"/>
    </inkml:brush>
  </inkml:definitions>
  <inkml:trace contextRef="#ctx0" brushRef="#br0">45905 9319 439,'-13'-3'31,"6"-2"9,6-5 7,6-4 9,3-1-2,0 1-11,-1 1-10,1 1-11,0 0-7,2 2-2,0 1-2,1 1-2,1 0-1,0 2-1,-1 1 0,1 0 0,0 3 1,-1 4 1,1 4 2,0 4 1,-2 3 0,-1 3 1,-2 3-2,-2 3 1,-1 2-1,0-1-1,0 0 0,0 1-1,-1-1-1,1 1-1,0-1-1,0 1-1,0-1-2,0 2-2,0 1-4,0 1-2,-1-1-3,0-3-5,-2-3-5,0-3-4,-1-2-6,0-1-10,0-1-9,0 0-9,0-5-4,0-6-1,0-8 0,0-6-1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19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46187 8509 456,'0'-15'0,"2"4"0,0 3 0,2 3 0,-1 2 11,-1 3 24,0 4 24,-1 2 22,-3 4 4,0 6-15,-3 4-15,-2 5-16,-3 4-9,-3 2-5,-5 4-4,-4 3-3,-2 2-7,-3 2-8,-1 2-7,-2 2-8,-2 1-4,-1 2-2,-1 0-2,0 2-2,1-2 2,5-4 3,5-4 4,5-4 3,2-4-9,2-3-22,1-5-23,1-3-22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0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40189 12194 521,'-5'-7'84,"6"2"-12,6 2-11,6 2-12,2 1-10,1 0-6,0 0-7,-1 0-6,1 0-5,2 0-1,0 0-2,1 0-2,0 0-2,-1 2-2,-1 0-3,-1 2-3,3-1 0,5 0 1,7-2 1,5 0 1,4-3 0,2 0 0,3-3-1,1-2 1,1-1-1,2-2 0,0 0 0,2-1-1,1-1 0,3 1 0,3-1-1,4 0 0,-1 1 0,-1 1-2,-2 0 0,-2 2-2,-1 1 0,0 0 1,-1 2 0,1 1 1,-1 0 0,-2 2-1,-2 0-1,-2 2 0,-2 0-2,-2 0-1,-2 0 0,-1 0-1,-2 0 0,0 2-2,0 0 0,0 2 0,2-1-1,4-1 1,4 0-1,4-2 1,3 0 0,2-2-1,2 0 1,1-1 0,2-2 0,-2-2 0,-1-2 0,-1-2 1,-1-1-1,0-1-1,-2-1-1,0-1-1,-4 0-1,-5 2 1,-4 3 1,-5 1-1,-5 1 2,-3 2-1,-5 1 1,-3 0 0,-5 1-4,-3-2-8,-4 0-8,-4-1-9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2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41384 14493 526,'-8'-3'10,"0"10"19,0 9 19,0 11 20,-1 5 3,-3 2-12,-3 3-14,-3 1-11,-3 1-10,-1 2-4,-3 0-5,-1 2-4,-2 0-3,1 0 1,0 0-1,0 0 1,1-2-4,2-2-7,4-3-9,4-4-8,1-3-5,4-5-3,3-5-2,3-5-3,2-6-6,3-10-9,4-8-8,2-9-10,2-3 1,-2 1 13,-1 2 11,0 3 11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3"/>
    </inkml:context>
    <inkml:brush xml:id="br0">
      <inkml:brushProperty name="width" value="0.051" units="cm"/>
      <inkml:brushProperty name="height" value="0.051" units="cm"/>
      <inkml:brushProperty name="color" value="#F2395B"/>
    </inkml:brush>
  </inkml:definitions>
  <inkml:trace contextRef="#ctx0" brushRef="#br0">41950 14656 431,'14'-14'2,"-3"2"4,-3 4 4,-2 3 3,-2 2 2,2 4 0,0 2-2,2 4 0,-1 1 1,-1 3 5,-1 2 4,0 2 5,-1 0 0,2 1-3,0 0-3,2-1-3,-1 0-3,1-3-1,0-1 0,0-2-2,0-2-1,1-2-2,2-3-3,0 0-2,0-2-2,1 0-2,0 0-4,0 0-1,0-2-2,3-4-1,2-4-1,1-4-1,3-3 1,1-3-1,3-3 0,1-3 0,1-1-3,-3 0-3,-1-1-4,-3 1-3,-2 1-2,-3 3 4,-2 3 3,-4 3 4,-2 2 5,-1 2 8,0 3 8,-2 1 8,0 3 9,-2 6 7,0 4 8,-2 6 8,0 2 0,0 3-9,0 2-9,0 1-9,0 3-4,0 1-1,0 3 0,0 1-2,1 2 0,0 1-1,2 1 0,0 1-2,0 0-3,0 0-10,-2 0-7,0 1-9,-1-1-5,0 0-3,0 1-2,0-1-2,0-2 1,2-3 5,0-5 4,2-3 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4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44897 14450 567,'-29'23'102,"5"-1"-19,5-1-20,5-1-20,2-1-11,0 1-5,1-1-4,-1 1-4,-1-1-4,0 1-3,-1-1-4,-1 1-2,0-1-7,-1 1-8,0 0-9,1-1-7,0 0-5,2-3 0,3-1 1,1-2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7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69989 55253 521,'0'-22'7,"0"1"15,0 3 14,0 1 14,-1 1 3,0-1-13,-2-2-11,0 1-12,-2 0-7,0 4-2,-1 4-1,-1 5-3,-2 1 0,0 2 0,-2 0-1,1 2 0,-3 2 2,0 6 4,-1 4 2,-1 5 4,-1 3 0,1 3 1,-1 1-2,1 3-1,-1-1 0,2 0-1,1-1-2,1-1 0,1-2-1,3-3-1,1-3-2,2-2-1,2-3-3,2 1-5,2 0-4,2 0-6,2-3-1,3-5 1,4-4 2,2-6 1,2-3 0,1-1-4,1-3-3,1-1-3,-1-1 1,-1 4 6,-2 3 4,-3 2 7,-1 4 8,0 4 12,-2 4 13,-1 4 12,0 3 0,-2 1-15,-1 3-13,0 2-16,-1-3-20,3-3-28,2-6-27,2-4-28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4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44583 14639 533,'-6'-5'31,"4"6"13,4 6 14,4 6 15,2 3-1,1 1-14,2 1-15,0 1-14,0 0-10,1 1-3,0-1-4,-1 1-3,2-1-7,0 1-6,1-1-7,1 1-8,0-1-7,-1-3-10,-1-1-8,0-2-10,-3-2-4,-1-1 1,-2-1-1,-2 0 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4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45516 13627 436,'0'-10'81,"0"10"-13,0 12-11,0 10-13,0 7-8,0 2-3,0 4-2,0 3-3,0 0-3,0 0-2,0-2-1,0 0-3,0-2-2,2-2-2,0-1-3,2-3-3,-1-1 0,1-1 0,0-1 0,0-1 2,1-2-6,2-1-8,2-3-11,1-1-9,-2-2-6,-10-1-3,-8-1-2,-9 0-4,-4-2 0,-1-1 2,1-1 2,-1 0 1,0-1 2,-1-1-1,-1 1 2,0 0-1,1-1 2,5-2 5,4-3 3,6 0 4,2-2 1,1 0-1,-1 0-2,0 0-3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4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46250 14097 572,'9'-8'4,"1"0"10,3 0 8,2 1 9,0 0 6,-1 2 3,-1 2 3,0 2 3,-1 1-1,1 0-3,1 0-5,1 0-3,0 1-10,-1 2-15,-1 2-17,0 2-15,-2 1-13,-1 3-7,0 2-9,-2 1-9,-1 0 0,-2-1 4,-3-2 6,0-2 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5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46900 14900 573,'0'14'9,"2"-1"18,0-2 17,2-2 17,0-2 5,3 1-9,2 0-8,2 0-10,0 0-8,-1-1-9,-1 1-7,-1 0-8,0 0-20,-2 1-28,-1 2-29,0 0-30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5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47600 13939 515,'8'-7'7,"1"1"16,2 0 15,0 2 15,1 1 5,1 2-6,1 2-6,2 2-6,-2 2-5,-1 2-3,-3 1-5,-1 3-4,-2 2-5,-2 3-4,-2 3-5,-2 4-5,-2 0-2,-2 2-1,-2 1 1,-2 1-1,-2-1-2,-1-1 0,-3-3-2,-1-1-2,-2-3-2,2-1-4,1-2-4,1-3-4,1 0 0,2 0 5,2-1 4,3 1 5,2-2 3,4-2 4,3-4 2,5-2 3,3-2-2,2 0-5,1 0-6,3 0-5,-1-2-9,1 0-10,-2-3-9,-1-2-11,-1-1-2,-1-2 5,-1 0 5,0-1 4,-3 0 4,-1 0 4,-2 2 3,-2 1 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6"/>
    </inkml:context>
    <inkml:brush xml:id="br0">
      <inkml:brushProperty name="width" value="0.05174" units="cm"/>
      <inkml:brushProperty name="height" value="0.05174" units="cm"/>
      <inkml:brushProperty name="color" value="#F2395B"/>
    </inkml:brush>
  </inkml:definitions>
  <inkml:trace contextRef="#ctx0" brushRef="#br0">47901 12966 425,'-15'0'0,"2"0"0,2 0 0,3 0 0,0 0 5,0 0 10,0 0 10,0 0 10,1 1 8,2 1 4,3 3 3,1 2 5,1 2-2,0 2-9,0 2-7,0 1-9,1 1-9,1-1-10,3 0-10,2-2-11,1-2-5,2-2-4,0-4-1,1-2-2,2-5-5,0-2-4,1-5-6,1-4-4,0-1-3,-3-1 3,-1 0 2,-2 1 2,-2 0 4,0 2 8,-2 2 6,0 3 7,-4 1 13,-2 2 18,-5 2 19,-4 2 18,1 1 4,4 2-12,5 0-11,6 2-12,2 0-11,2 0-10,0-1-11,1 1-11,-1 1 4,-2 0 17,-4 1 18,-2 2 18,-4 1 7,0 1-2,-3 3-3,-2 2-2,-1 2-4,-2 1-5,0 3-5,-1 1-5,-3 7-3,-3 13-3,-5 10-1,-3 13-3,-3 5-2,-1-1-1,-1-1-4,-1-1-1,0 0-4,0 3-8,0 1-6,-1 3-8,1 2-3,2 5 1,0 2-1,1 6 0,2-3-3,3-8-5,3-7-4,3-9-6,3-8 1,2-10 6,4-10 7,3-9 5,1-7 3,2-3-1,0-3-2,2-2-1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6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48900 15662 532,'0'43'136,"0"-8"-31,0-7-29,0-9-31,1-4-17,2-3-3,2-1-3,1-2-4,3-4-6,3-6-12,4-6-9,2-6-12,-1-3-5,-3-3 0,-5-1 0,-3-3-1,-3 1 2,0 1 2,-2 3 2,0 1 1,-3 3 2,-2 1-1,-4 2 0,-1 3-2,-3 1 1,2 2 2,1 2 1,1 2 2,0 1-2,0 0-7,1 0-6,-1 0-6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7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50974 11262 526,'-11'-1'11,"10"0"23,10-2 22,10 0 23,4-2 4,0 0-15,1-1-15,-1-1-14,2-1-13,3 2-9,3 1-9,3 1-11,-1 0-8,-4 2-6,-3 0-7,-5 2-7,-2 1-9,-3 2-15,-1 2-14,-2 1-14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7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50927 12400 567,'-10'7'11,"10"-1"21,12-1 21,10-1 22,6-1 3,0 0-16,2-2-15,1 0-16,0-2-10,1 0-7,-1-2-7,0 0-5,0 0-10,-1 1-10,-2 0-11,0 2-11,-2 0-9,-5 0-8,-3 0-8,-4 0-8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29"/>
    </inkml:context>
    <inkml:brush xml:id="br0">
      <inkml:brushProperty name="width" value="0.04231" units="cm"/>
      <inkml:brushProperty name="height" value="0.04231" units="cm"/>
      <inkml:brushProperty name="color" value="#F2395B"/>
    </inkml:brush>
  </inkml:definitions>
  <inkml:trace contextRef="#ctx0" brushRef="#br0">54450 12346 520,'9'-7'69,"1"2"-11,3 2-11,2 2-10,1 1-8,-1 0-3,1 0-4,0 0-3,0 0-4,1 0-1,1 0-3,1 0-2,4 0 0,5 0 0,6 0 3,7 0 0,1 0 0,0-2-3,-2 0-3,0-1-3,-1-1-1,1 0-1,-1 0-1,0 1 0,0-1 0,-2 2 1,0 0 0,-1 2 1,-1 0 0,0 0-1,1 0-1,-1 0 0,1 0-1,0 0 1,2 0 1,1 0 0,-1 0 0,0 0 1,-1 0 0,-1 0 0,-2 0-1,0 0-1,-1 0-1,-1 0 0,0 0-1,1 2 2,0 0 1,2 2 2,0-1 1,1-1 0,-1 0 1,0-2 0,0 0 0,-1 0-1,-1 0-1,-1 0-1,0 0-2,2 0 1,2 0-2,3 0 0,0 0-1,0 0-1,0 0 1,0 0-2,1 0 0,-1 0 0,0 0-1,0 0 0,1 0-1,0-2 1,2 0 1,1-1 0,-1-1 1,0 2-1,-2 0 0,0 2 0,-1 0 0,1 0-2,-1 0 1,0 0-2,1 0 0,0 0 0,2 0 1,1 0-1,-1 0 1,0 0 1,-2 0 2,0 0 0,-2 0 1,-1 0 0,-3 0 1,-2 0-1,0 0 1,1 2 1,1 0 1,1 2 2,-1-1 0,0-1 0,-1 0-2,-1-2-1,-1 1 0,2 0-1,1 2 1,1 0 0,1 0-1,2-1-2,2 0-1,3-2-2,-1 0 0,0 0 1,-1 0 1,-2 0 0,0 0-1,-1 0-3,-2 0-4,0 0-2,-2 0-2,-1 0 2,-3 0 1,-1 0 1,-2 1 1,0 0 0,1 2 1,-1 0 1,0 0-1,-3 0 1,-1-2 0,-3 0 1,0-1-1,1 0 2,1 0-1,2 0 1,-2 0-1,-1 0-2,-3 0-3,-1 0-2,-1 0-2,-1 0-4,1 0-2,0 0-3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7"/>
    </inkml:context>
    <inkml:brush xml:id="br0">
      <inkml:brushProperty name="width" value="0.05088" units="cm"/>
      <inkml:brushProperty name="height" value="0.05088" units="cm"/>
      <inkml:brushProperty name="color" value="#00BFF3"/>
    </inkml:brush>
  </inkml:definitions>
  <inkml:trace contextRef="#ctx0" brushRef="#br0">71000 54831 432,'14'-29'84,"-1"8"-18,-2 7-18,-2 7-18,-1 6-10,2 4-4,0 5-3,1 6-4,-1 2-2,-4 1 0,-4 1-1,-4 1 0,-3 0-1,0 1 0,-2-1-1,0 1 0,0-1-1,2-3-1,3-1-1,1-2-1,4-5-3,7-7-7,7-6-6,7-7-6,4-7-4,1-5-3,1-7-1,1-5-3,-1-3 0,-2-2 3,-1-1 3,-3 0 2,-1 1 3,-3 4 1,-1 4 3,-2 4 2,-4 3 5,-3 2 8,-4 4 9,-4 4 8,-2 1 7,0 2 7,0 2 6,0 3 6,-1 3 7,-2 8 6,-2 6 7,-2 7 6,0 5-3,-1 5-11,0 3-13,0 5-12,1-1-7,4-4-5,3-4-4,2-3-4,4-4-3,2-1-6,3-2-3,3-2-5,1-3-1,0-1 1,-2-2 2,-1-2 0,-1-1 3,-2 3 2,-3 2 3,-1 2 3,-2 1 1,-4 0 1,-2-1 1,-3 1 0,-4 1-1,-2 3-5,-3 3-3,-3 3-5,-3 2-3,-3 1-3,-3 1-3,-3 1-3,0 0-5,3 1-8,3-1-8,3 0-9,3-2-5,3-5-2,3-5-2,3-4-2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31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55098 9200 451,'35'0'32,"-7"0"-3,-9 0-3,-7 0-2,-3 0-1,1 0 1,3 0 1,2 0-1,-1 1 1,-1 4-3,-2 2-2,-2 3-3,-4 3-2,-2 2-4,-6 1-5,-2 3-3,-4 0-3,-2 1-3,-2 0-2,-1-1-3,-2 0-1,-2-1 1,0-1 0,0 0 0,0-2 1,2-1 1,4-1 2,3-1 2,2-1 3,0 0 2,2-2 4,1 0 4,2-3 0,5-1 1,6-2-1,4-2-1,4-1 0,1 0-1,3 0-1,1 0-2,0 0 0,-1 0-1,-3 0-1,-1 0-1,-2 1-1,-1 0 0,-1 2 0,0 0 0,-3 2 1,-1 2 1,-2 1 2,-2 3 2,-2 2 0,-2 0 0,-2 1-1,-2 1-1,-2 1 1,-2-1-1,-2 1-1,-1 0 1,-3-1-1,0 1 1,-1 0 0,-1-1 1,-1 1 0,1 1 0,-1 2 0,1 0 1,-2-1 0,0 1-1,-1-2 0,-1-1-1,1-1-1,3-1-2,3-1-1,3 0-2,3-5-16,4-8-34,4-8-32,4-8-33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2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83828 47396 545,'-21'-1'7,"5"0"13,5-2 15,5 0 13,5 0 5,7 1-6,7 0-5,8 2-6,3 0-5,1 0-2,1 0-3,0 0-4,2-1-3,1 0-3,1-2-4,1 0-4,-1-1-5,-2 0-4,-2 0-7,-1 1-4,-3-1-2,-1 2 2,-2 0 4,-3 2 2,-2 1-10,-4 4-22,-5 2-22,-2 3-23,-5 0-3,0-1 17,-3-2 16,-2-2 17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3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84115 47800 603,'-13'0'7,"8"2"14,6 0 14,8 2 13,3-1 4,3-1-8,1 0-7,3-1-8,0-1-7,-1 1-6,-1 2-4,0 0-7,-3 2-1,-1 2 1,-3 2 1,-1 2 2,-3 1-3,-6 3-5,-4 1-6,-5 3-6,-4 1-2,-2 1 0,-1 1 0,-3 1 0,-1 0 2,-1-1 2,-1-2 3,-1 1 2,1-2 2,3-1 4,3-1 2,3-1 4,6-3 3,10-5 7,10-4 5,9-6 5,6-3 0,1-3-7,0-4-8,2-2-6,-1 0-11,-3 1-11,-3 2-11,-3 3-12,-4-1-9,-3 0-8,-4-2-7,-4 1-6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3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84894 44706 568,'-8'-34'5,"2"8"11,1 8 9,0 10 10,2 6 6,0 4-1,2 4 1,0 4-1,1 5-4,0 7-6,0 7-8,0 7-6,0 7-5,-2 9 1,0 9 0,-1 10-1,-2 1 0,0-4-1,-2-3-1,0-4 0,-1-6-17,1-7-31,-1-6-31,0-7-32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6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56831 9705 550,'-1'-13'4,"0"6"18,-2 6 17,0 6 18,-2 4 4,0 3-11,-1 4-9,-1 2-12,-3 3-4,0 5-1,-3 3-1,-1 4 0,-2 1-4,1 0-3,-1-1-6,0-1-4,1-1-6,-1-2-4,1 0-6,-1-1-6,1-2-3,1-3-1,1-3-1,0-3-1,3-5-8,3-8-15,2-8-15,4-8-15,1-3 1,0 1 15,0 1 16,0 0 16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6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56574 10024 559,'-1'-15'0,"0"3"0,-2 1 0,0 2-1,0 3 9,2 2 16,2 4 17,2 2 18,1 4 3,2 2-7,0 3-7,1 3-9,2 2-7,2 1-5,2 2-7,1 0-6,1-1-5,-1 0-5,-1-1-6,0 0-5,-1-1-2,1 1 1,1 1 1,2 1 1,-2-1-3,-1-3-9,-3-3-8,-1-3-9,-1-2-9,0 0-9,0-2-8,0 0-8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6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58115 9740 506,'-7'-5'12,"3"7"24,1 8 24,2 6 24,1 4 4,0 1-18,0 1-16,0 1-18,0 1-12,0 1-7,0 1-7,0 1-7,0 0-9,0 0-8,0 0-9,0 1-9,0-2-6,0-3-4,0-3-2,0-3-5,0-3 3,0-1 6,0-2 8,0-2 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7"/>
    </inkml:context>
    <inkml:brush xml:id="br0">
      <inkml:brushProperty name="width" value="0.04121" units="cm"/>
      <inkml:brushProperty name="height" value="0.04121" units="cm"/>
      <inkml:brushProperty name="color" value="#F2395B"/>
    </inkml:brush>
  </inkml:definitions>
  <inkml:trace contextRef="#ctx0" brushRef="#br0">58572 9731 533,'15'-13'27,"-1"3"3,0 4 3,-2 4 3,0 2 0,1 0 0,1 0-2,2 0-1,-1 1-2,-1 2-4,-1 2-4,-1 2-4,-2 1-2,-2 3 0,-4 2-2,-2 2 0,-4 1-3,-2 3-5,-4 1-5,-2 3-5,-1-1-5,-1-2-2,0-1-2,1-2-4,-3-2 1,-2 1 1,-3 0 3,-3-1 2,0 0 2,3-1 5,3-1 2,3 0 5,4-2 4,6-1 6,6 0 5,6-2 7,4-3-3,5-4-8,3-6-8,5-4-10,1-2-6,-1 1-5,-1 0-4,-1 2-4,-1-1-7,0-2-6,1-1-8,-1-3-6,-2 1-3,-5 1 3,-5 2 2,-4 2 2,-3 2 5,0 1 4,0 0 6,0 2 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7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59713 9304 423,'0'-22'8,"0"5"14,0 3 14,0 4 15,0 6 9,0 8 4,0 8 2,0 7 4,1 6-6,0 1-13,2 3-14,0 1-14,0 1-10,0 2-4,-2 1-6,0 1-6,-1 1-4,0 2-3,0 2-3,0 2-3,-1 3-5,0 4-4,-2 4-6,0 4-5,-2 1-2,0 1 2,-1-1 0,-1 1 2,0-5 1,2-12 1,3-10 2,1-11 0,0-6 0,0-1-2,-2-1-3,0 0-2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48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60249 10877 450,'-21'0'7,"3"0"16,5 0 13,3 0 16,4-2 6,6 0-3,4-3-3,6-2-3,3 0-3,3 1-7,3 1-5,3 0-7,2 1-4,1 1-5,1-1-4,1 0-5,-1 0-3,0 0-4,-1 0-5,-1 1-3,-1-1-2,-1 2 2,-1 0 1,-1 2 2,-1 0-7,-1 0-15,0 0-14,-2 0-16,-2 0-9,-1 2-3,-2 0-3,-2 2-4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8"/>
    </inkml:context>
    <inkml:brush xml:id="br0">
      <inkml:brushProperty name="width" value="0.04914" units="cm"/>
      <inkml:brushProperty name="height" value="0.04914" units="cm"/>
      <inkml:brushProperty name="color" value="#00BFF3"/>
    </inkml:brush>
  </inkml:definitions>
  <inkml:trace contextRef="#ctx0" brushRef="#br0">73112 54483 447,'-7'-28'10,"1"7"21,0 7 21,2 6 19,0 8 5,0 6-14,0 7-14,0 7-13,0 5-8,1 1-3,-1 3-3,0 1-1,0 1-3,2 0-1,0 1-2,2-1-1,0-1-3,0-4-5,0-2-4,0-3-6,3-3-4,6-4-3,5-5-5,7-3-4,1-5-1,-1-8 1,-3-6 1,-1-7 1,-3-5 2,-1-4 2,-2-5 4,-2-3 3,-2-2 2,-1-2 2,-1-1 1,0 0 1,-2 2 2,-2 4 1,-2 5 2,-2 5 1,-1 4 0,0 3 1,0 3 0,0 3-1,-2 5-4,-3 6-11,-5 7-9,-3 8-11,-2 2-6,4 1-1,3 0-1,3-1-2,1 0 1,2-1 0,1 0 3,1-2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1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62309 10031 593,'-15'11'9,"-1"5"19,1 7 19,-1 5 18,2 1 4,2-7-15,4-5-13,3-6-13,1-2-9,2 3-3,0 3-3,2 3-3,0 1-4,2-3-5,0-1-3,2-2-5,2-5-3,5-6-2,5-8-2,6-6-3,-1-3 1,-1-1 2,-5 0 2,-1 1 3,-3-2 2,-1 0-1,0-1 2,-2-1-1,-1 0 1,-2 1 0,-3 1 0,0 1 0,-3 1 1,-1 0 1,0 2 1,-1 1 0,-2 1 0,-2 2 0,-2 3 0,-1 1-1,-2 1-1,0 2 0,0 0-1,1 2-1,-1 1-3,0 4-5,0 2-6,1 3-5,0 2-4,2 0 1,2-1-1,2 1 0,1-1 1,1-2 4,-1-2 3,0-2 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1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62850 10400 680,'15'9'16,"-1"1"15,-1 3 14,0 2 14,-3-1 1,1 0-13,-2 0-14,-1-2-13,0-1-11,0-1-10,0-1-10,0 0-8,0-3-11,1-3-11,1-2-12,2-3-11,-2-3 0,-1 2 11,-2-1 12,-2 0 10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1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63300 9355 500,'-7'-13'29,"2"6"7,3 6 7,1 6 7,1 3 0,0 2-8,0 0-9,0 1-8,0 1-5,0 1-2,0 1-2,0 2-1,0 1-1,0 3-1,0 3 1,0 3-1,0 1-1,2 1-1,0-1-1,2 0-2,-1-1 0,-1-1-2,0-3 0,-2-1-1,1-1-3,2 3-5,2 1-6,2 3-5,0 0-4,-1 1 1,0-1 0,-1 0 0,-3-1-1,-3-5-1,-2-3-2,-3-5-2,-6 0-3,-8 2-4,-7 1-5,-8 3-3,-2-2-1,3-3 5,5-4 4,4-4 4,3-3 4,4-1-1,5 0 2,3-1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1"/>
    </inkml:context>
    <inkml:brush xml:id="br0">
      <inkml:brushProperty name="width" value="0.03281" units="cm"/>
      <inkml:brushProperty name="height" value="0.03281" units="cm"/>
      <inkml:brushProperty name="color" value="#F2395B"/>
    </inkml:brush>
  </inkml:definitions>
  <inkml:trace contextRef="#ctx0" brushRef="#br0">64050 9627 670,'1'-15'1,"4"3"2,2 1 1,3 3 2,3 0 8,0 2 16,1 1 16,1 1 15,0 0 1,1 2-15,0 0-14,-1 2-14,0 0-16,-1 2-15,-1 0-16,0 2-16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2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64748 10000 536,'-23'2'96,"3"4"-11,1 4-12,3 3-11,1 3-11,0 1-12,2 1-12,1 2-12,0 0-8,1 1-1,-1 0-4,0 3-1,1-1-6,-1 0-5,0 1-7,1-1-7,0 0-4,2-1-6,2-1-3,3-1-5,0-1-2,0-3-2,0-1-1,0-2-2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2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64461 9990 496,'-13'-5'22,"8"7"21,7 8 20,6 6 20,3 4 2,1 3-19,0 1-18,0 3-18,-1 0-10,-1 1-4,-1-1-3,0 0-3,-1 0-5,1-1-11,1-1-8,2-1-10,-2-2-8,1-1-4,-2-3-5,0-1-6,-2-3-4,1-1-4,0-2-4,0-2-4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3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65194 8906 563,'0'-14'0,"2"1"0,0 2 0,2 2 0,-1 2 2,1 1 4,0 0 5,0 2 4,1 0 5,0 0 4,1 0 5,2 0 6,0 2 0,-1 4-1,1 4-2,0 4-2,-1 3-5,-2 5-6,-3 3-6,0 5-7,-4 1-5,0 1-5,-3-1-4,-2 1-4,-2-2-2,-2 0 0,-1-1 0,-3-1 1,0-2 0,3-3 0,1-3 1,2-2 0,2-3 3,0-1 4,2-1 5,1 0 4,2-1 3,7 0 4,6-1 4,6 1 3,1 0 0,-3 0-2,-3 0-3,-2 0-3,-2 0-1,-1 1 0,1 1 0,0 2-1,-1 0 1,-2 3 0,-3 1 1,0 3 1,-4 3 0,-2 3-1,-4 4 0,-2 5-2,-2 0-1,-1 0-1,-2-1-3,0-1-2,0-2-2,-1-2-6,1-1-4,-1-3-4,1-1-7,2-3-9,3-1-8,1-2-9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3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66554 9724 518,'-22'-1'0,"6"0"0,5-2 0,5 0 0,1 0 10,0 2 20,-1 2 20,-2 2 20,1 2 3,-1 4-15,0 2-13,0 3-14,0 3-9,-2 3-2,0 3-3,-1 3-3,-2 2-1,-3 3-3,-3 1-1,-3 2-2,-2 2-5,-1 0-5,-1 2-8,-1 1-6,1-2-4,3-2-1,3-4-1,3-1-1,2-5-4,2-4-4,3-3-6,1-4-5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3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66214 9897 473,'-8'-8'6,"0"0"12,1 0 12,-1 1 12,2 0 7,4 2 0,4 2 1,4 2 1,3 3-3,1 6-6,3 4-7,2 5-6,0 3-6,1 3-3,0 1-4,-1 3-5,1 1-4,2 2-7,0 3-4,1 1-7,0 3-2,1 2 3,-1 4 1,1 2 2,-2-2-6,-5-10-11,-3-8-14,-4-8-11,-2-6-9,0 1-3,0 0-4,0 0-3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3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67562 9883 474,'-7'-6'70,"2"4"-2,2 4-4,2 4-4,1 3-5,0 5-9,0 4-9,0 3-7,0 4-7,0 3-3,0 3-3,0 2-4,-1 3-3,-2 3-3,-2 1-3,-1 2-3,-2 0-5,2-1-10,1 0-8,1-1-10,0-3-7,2-4-8,0-4-6,2-3-7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8"/>
    </inkml:context>
    <inkml:brush xml:id="br0">
      <inkml:brushProperty name="width" value="0.04962" units="cm"/>
      <inkml:brushProperty name="height" value="0.04962" units="cm"/>
      <inkml:brushProperty name="color" value="#00BFF3"/>
    </inkml:brush>
  </inkml:definitions>
  <inkml:trace contextRef="#ctx0" brushRef="#br0">73369 55097 443,'8'-8'1,"0"0"1,0 0 1,0 1 2,-1 0 7,1 2 10,0 2 13,0 2 11,0 3 0,0 4-10,-1 4-10,1 3-11,-1 4-7,-2 3-3,-2 3-4,-2 3-3,-3 2-1,-2-1 1,-4 1 2,-2-1 1,-1 0 0,-1-1-1,0-1 0,0-1-2,2-2 1,3-1 3,2-3 1,4-1 2,3-1 3,4 0 2,3-1 3,5 1 3,1-2 0,-1-3-3,0-3-2,-2-2-2,0-1 2,0 3 6,-1 4 6,1 2 6,-1 3 1,-2 3-5,-3 3-4,-1 3-5,-3 2-5,-6 3-3,-4 1-4,-5 3-3,-4 1-7,-1 2-6,-3 2-7,-1 2-6,-4 2-10,-3 2-9,-5 2-11,-3 2-9,1-3-1,6-8 12,5-7 10,7-9 10,2-4 6,0-3-2,1-1 0,-1-2-2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4"/>
    </inkml:context>
    <inkml:brush xml:id="br0">
      <inkml:brushProperty name="width" value="0.05735" units="cm"/>
      <inkml:brushProperty name="height" value="0.05735" units="cm"/>
      <inkml:brushProperty name="color" value="#F2395B"/>
    </inkml:brush>
  </inkml:definitions>
  <inkml:trace contextRef="#ctx0" brushRef="#br0">68223 8546 383,'0'-28'0,"0"5"0,0 7 0,0 5 0,0 3 2,0 1 2,0-1 4,0 0 2,-2 2 10,0 6 13,-3 4 15,-2 6 15,-2 5 1,-2 7-10,-2 6-10,-1 8-11,-2 4-6,1 0-4,-1 2-3,0 1-3,1-1-1,1 2-1,1-2 0,1 2 1,0-2-2,2 2 0,1-1-2,1 0 0,1-2-2,2-2-2,2-4-1,2-2-2,2-3-2,2-3-6,2-3-3,2-3-5,2-4-5,5-3-4,4-4-5,3-4-4,3-4-3,-1-4 1,1-4-2,-1-4 1,1-4 1,-1-5 3,1-5 4,-1-5 3,-2-2 3,-3 1 5,-4 2 3,-4 0 3,-4 2 3,-3 3-1,-2 3-1,-4 3 0,-3 3 3,-7 4 6,-6 4 6,-5 5 5,-6 4 4,-5 7-3,-4 7 0,-6 7-2,-2 6-5,0 5-9,0 4-9,0 6-10,4-2-9,8-6-10,7-7-9,9-7-9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6"/>
    </inkml:context>
    <inkml:brush xml:id="br0">
      <inkml:brushProperty name="width" value="0.03755" units="cm"/>
      <inkml:brushProperty name="height" value="0.03755" units="cm"/>
      <inkml:brushProperty name="color" value="#F2395B"/>
    </inkml:brush>
  </inkml:definitions>
  <inkml:trace contextRef="#ctx0" brushRef="#br0">56571 14161 585,'-1'-13'23,"0"8"2,-2 7 3,0 6 4,-2 6 0,0 5 1,-1 5-2,-2 5 0,-1 3-2,-1 1-2,-3 0-2,-1 2-3,-3 0-2,0 0-5,-1 1-5,-1-1-3,0-1-3,-1 0 1,1-1 1,-1-1 0,1-1-2,1 1-7,1-1-5,1 0-6,1-1-3,3-1-3,1-3-2,2-1-1,3-6-8,2-7-14,4-8-15,3-8-13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6"/>
    </inkml:context>
    <inkml:brush xml:id="br0">
      <inkml:brushProperty name="width" value="0.04598" units="cm"/>
      <inkml:brushProperty name="height" value="0.04598" units="cm"/>
      <inkml:brushProperty name="color" value="#F2395B"/>
    </inkml:brush>
  </inkml:definitions>
  <inkml:trace contextRef="#ctx0" brushRef="#br0">57050 14827 478,'7'-5'16,"-1"8"8,0 6 11,-1 7 8,-1 4 3,1-1-7,1 1-5,2-1-6,0-1-5,2-2-4,0-4-5,1-3-3,1-2-4,2 0-2,0-2-2,1 0-3,3-3-1,3-4-2,5-4-2,3-4-2,2-3-3,1-1-5,-1-3-4,0-2-5,-1-1-1,-3-1 0,-3-1 1,-3-1 0,-3 1 2,-3 3 3,-2 3 2,-4 3 3,-2 2 5,-2 0 7,-3 2 8,0 1 7,-2 2 8,0 4 7,0 4 8,0 4 8,-1 3 1,-1 1-5,0 3-6,-1 2-5,-1 1-4,2 3-3,0 1-3,2 3-2,-1 1-2,0 1-2,-2 1-1,0 1-1,0 0-3,0 1-6,2-1-7,0 0-5,1 1-3,0-1-3,0 0-1,0 1-3,0-1-2,0 1-6,0-1-5,0 0-4,1-1-2,0-5 3,2-3 2,0-4 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6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59943 15087 655,'-23'-6'-47,"3"6"35,1 4 35,2 6 34,2 2 13,-1 3-8,1 2-8,-1 1-8,0 2-8,-2 1-11,0 1-9,-1 1-10,0 1-8,1-1-5,1 1-8,1-1-5,1 0-3,1-1 1,0-1 1,2-1 1,1-1-5,3-3-12,1-1-11,2-2-12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7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59650 15161 616,'0'-15'-20,"2"4"20,0 3 19,2 3 20,0 3 9,3 5 0,2 6-2,2 4 0,1 3-3,-1 3-8,1 1-5,0 3-7,-1 1-6,1 1-8,0 0-9,0 2-6,-1 0-8,1-1-5,0-1-5,0-1-7,-1-2-6,1-2-10,0-1-8,-1-2-9,0-3 2,-2-3 12,-2-3 12,-2-2 12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7"/>
    </inkml:context>
    <inkml:brush xml:id="br0">
      <inkml:brushProperty name="width" value="0.05014" units="cm"/>
      <inkml:brushProperty name="height" value="0.05014" units="cm"/>
      <inkml:brushProperty name="color" value="#F2395B"/>
    </inkml:brush>
  </inkml:definitions>
  <inkml:trace contextRef="#ctx0" brushRef="#br0">60730 14850 438,'0'-22'1,"0"4"1,0 5 1,0 3 1,0 4 10,0 6 18,0 4 17,0 6 17,0 4 4,0 5-13,0 5-12,0 5-13,0 2-6,0 2-3,0 1 0,0 1-3,0 1-1,0 0-2,0 2-1,0 0-2,0 0-3,0-1-2,0-3-3,0-2-4,0-2-2,2-3-3,0-3-3,2-3-4,0-3-3,0-1-3,-1-2-2,1-2-4,-2-2-2,-6 1-5,-4 0-4,-5 0-3,-4-2-1,-3-1 2,-3-2 3,-3-2 2,-1-1 3,1 0 3,1-1 2,1 1 4,2-1-2,1-4-4,3-2-3,1-3-5,3-2 1,2 0 5,4 0 6,3 0 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7"/>
    </inkml:context>
    <inkml:brush xml:id="br0">
      <inkml:brushProperty name="width" value="0.03193" units="cm"/>
      <inkml:brushProperty name="height" value="0.03193" units="cm"/>
      <inkml:brushProperty name="color" value="#F2395B"/>
    </inkml:brush>
  </inkml:definitions>
  <inkml:trace contextRef="#ctx0" brushRef="#br0">61500 15367 688,'21'-28'3,"-5"7"4,-5 7 5,-4 7 4,-2 3 3,3 0 1,3 0 0,4 1 1,0-2 2,1 2 3,0-1 4,-1 0 3,1 1-4,-1 2-12,1 2-11,0 2-12,-2 1-4,-1 2 6,-3 0 5,-1 1 5,-1 0 3,0 0 1,0-2 1,0-1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8"/>
    </inkml:context>
    <inkml:brush xml:id="br0">
      <inkml:brushProperty name="width" value="0.04727" units="cm"/>
      <inkml:brushProperty name="height" value="0.04727" units="cm"/>
      <inkml:brushProperty name="color" value="#F2395B"/>
    </inkml:brush>
  </inkml:definitions>
  <inkml:trace contextRef="#ctx0" brushRef="#br0">62522 14065 465,'0'-15'-2,"0"3"-5,0 1-5,0 2-4,0 1 7,0 1 21,0-1 20,0 0 20,-1 2 7,0 6-7,-2 4-6,0 6-6,-2 5-5,0 7-3,-1 6-2,-1 8-2,-2 4-3,0 2-2,-2 2-3,1 2-2,-3 1-3,0 0-1,-1 0-2,-1 0-2,0-1-2,4 0-1,3-2-2,3 0-1,1-4-2,2-4-5,0-5-2,2-5-4,1-4-2,2-3-1,2-3-1,2-3-2,2-4-1,3-4-4,3-6-3,3-4-4,2-5-2,-1-3-1,1-5-1,-1-3-2,-1-4 2,-2 0 3,-4-1 3,-3 0 4,-2-1 4,-2 3 3,-3 1 3,0 3 3,-4 2 3,0 3 1,-3 2 3,-2 4 2,-2 2 1,-3 2 1,-4 3 0,-2 1 1,-1 2-1,1 3 0,1 4-1,1 2 0,1 2-5,3 0-8,1-1-10,2 1-8,2-1-3,0-3 5,2-1 3,1-2 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8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63150 15900 723,'16'1'5,"1"2"9,1 2 9,1 2 10,-1 1 4,-1 1 1,-2 1-1,-3 1 1,-1 1-7,0 0-14,-2-1-14,-1 1-12,-1 0-13,0-1-9,-2 1-9,0 0-10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8"/>
    </inkml:context>
    <inkml:brush xml:id="br0">
      <inkml:brushProperty name="width" value="0.04182" units="cm"/>
      <inkml:brushProperty name="height" value="0.04182" units="cm"/>
      <inkml:brushProperty name="color" value="#F2395B"/>
    </inkml:brush>
  </inkml:definitions>
  <inkml:trace contextRef="#ctx0" brushRef="#br0">64244 14090 526,'-8'-23'-1,"2"-1"1,1 1 0,0-1-1,2 2 2,0 3 5,2 3 4,0 3 4,1 0 4,-2-2 1,0-1 3,-1-3 2,-1 1 0,0 1 0,0 2-1,0 3-1,-1 1-1,-2 2-1,-2 2-2,-1 3-1,-2 1-1,0 3-1,0 4-1,1 2 0,0 3-1,0 4 1,2 2 1,1 3-1,0 2 1,2 3-1,1 1-1,0 3 0,2-1-3,2 0-3,2-1-3,2-1-2,2-1-3,2-3 1,2-1 0,2-2 0,0-3-1,1-1-2,0-3-3,-1 0-1,1-3-1,0 1-2,0 0 0,-1 0-1,-1 2 0,-2 3-1,-4 5-1,-2 3 0,-4 1 2,-2-3 4,-4-3 3,-2-2 5,-2-3 1,-3 1-1,-2 0 0,-1 0 0,-1-2-1,1-1 1,0-2-1,3-2 0,-1-2 1,2 0 1,1-2 2,1 0 1,2-5-1,4-6-2,4-7-2,4-7-2,4-4-5,6-3-4,4-1-4,5-2-6,2-1-3,1 1-2,-1 2-1,1 0-3,-1 3 1,-2 3 1,0 5 2,0 3 2,-3 4-1,-1 1-3,-3 2-4,-1 2-3,-2 2 3,-1 1 6,0 0 8,-2 2 7,-1-1 4,0 0 2,-2-1 2,0-2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09"/>
    </inkml:context>
    <inkml:brush xml:id="br0">
      <inkml:brushProperty name="width" value="0.04171" units="cm"/>
      <inkml:brushProperty name="height" value="0.04171" units="cm"/>
      <inkml:brushProperty name="color" value="#00BFF3"/>
    </inkml:brush>
  </inkml:definitions>
  <inkml:trace contextRef="#ctx0" brushRef="#br0">81382 54402 527,'0'-22'1,"0"3"3,0 3 3,0 3 3,0 1 5,0 2 7,0 1 7,0 0 7,-2 6 5,0 8 1,-3 9 1,-2 10 1,-2 5-3,-2 6-5,-2 4-6,-1 6-5,-2 1-6,-1-2-5,-2-2-5,1-2-5,-2-2-4,1-2-4,-1-1-4,0-3-4,2-3-3,1-3-6,2-5-3,3-3-5,4-6-8,8-8-12,8-8-12,7-8-12,3-3 1,-2 3 14,-4 1 15,-3 2 14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9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64077 13542 515,'0'-17'-3,"2"0"-7,0-1-5,2-1-7,-1 0 4,1 3 14,0 1 15,0 3 13,-2 4 14,-2 10 12,-3 8 11,-4 9 13,0 4-2,1 1-13,0-1-14,2 1-13,0-2-9,0-3-4,0-3-3,0-3-3,3-2-10,4-2-18,5-2-16,6-2-16,1-3-8,-1-4 4,-1-4 4,0-4 4,-3-2 4,1-2 4,-2 0 5,0-1 4,-2 1 4,-1 1 3,-1 2 3,0 2 4,-2 1 4,0 1 4,-2-1 4,0 0 3,-2 0 9,0 2 14,-2 1 13,0 0 13,-2 3 3,0 4-8,-1 4-8,-1 4-8,1 1-11,6-1-16,4 0-15,6-2-15,0-1-7,1-2 4,-2-2 1,0-2 3,-1-1 2,-1 0 1,1 0 0,0 0 1,-1 2 9,-2 4 18,-3 3 16,0 5 18,-4 2 6,0 1-4,-3 2-6,-2 0-4,-2 2-3,-2 3-1,-2 2 1,-1 5-1,-3 1-3,-1 4-3,-3 3-4,-1 2-3,-3 4-5,-3 2-2,-3 3-4,-3 4-4,-4 5-2,-4 11-2,-6 9-2,-4 10-3,-1 4-3,4-4-8,4-2-6,4-3-7,4-7-2,5-8 1,5-9 2,5-8 2,4-8-3,3-6-6,3-6-8,3-5-7,2-6 2,2-3 11,2-4 9,2-4 11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7:59"/>
    </inkml:context>
    <inkml:brush xml:id="br0">
      <inkml:brushProperty name="width" value="0.03142" units="cm"/>
      <inkml:brushProperty name="height" value="0.03142" units="cm"/>
      <inkml:brushProperty name="color" value="#F2395B"/>
    </inkml:brush>
  </inkml:definitions>
  <inkml:trace contextRef="#ctx0" brushRef="#br0">65066 16722 700,'7'35'100,"1"-6"-22,0-7-23,0-7-22,2-6-15,3-4-7,5-6-7,4-4-6,0-4-5,-2-3-4,-1-4-3,-2-2-5,-3-1-1,-3 1 1,-3 1 0,-2 1 2,-3 1 1,-2 1 1,-2 1 3,-2 0 2,-3 2 2,-2 3 1,-3 1 1,-3 2 2,-2 3-3,-2 4-5,0 4-7,-1 4-5,0 1-3,1 1 0,1 0 1,1 0 1,1-1 2,2 1 4,3 0 3,1 0 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66950 22450 333,'49'20'167,"16"14"-1,16 14 1,15 16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6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46046 19965 621,'-7'-22'4,"2"3"9,2 3 9,2 3 9,1 3 3,0 6 0,0 4-2,0 6-1,0 2-2,0 0-5,0-1-5,0 1-4,0 2-3,0 4 2,0 3 0,0 5 1,0 1-2,0 2-2,0 1-4,0 1-3,0 0-5,-2-1-9,0-1-9,-1-1-9,-1-2-4,0-1-1,0-3 0,1-1-1,-1-3-3,2-1-5,0-2-4,2-2-6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7"/>
    </inkml:context>
    <inkml:brush xml:id="br0">
      <inkml:brushProperty name="width" value="0.03105" units="cm"/>
      <inkml:brushProperty name="height" value="0.03105" units="cm"/>
      <inkml:brushProperty name="color" value="#00BFF3"/>
    </inkml:brush>
  </inkml:definitions>
  <inkml:trace contextRef="#ctx0" brushRef="#br0">46695 19884 708,'0'-15'2,"-2"1"4,0 1 4,-1 0 4,-1 2 3,2-1 3,0 0 4,2 1 3,-1-1-1,0 2-5,-2 1-5,0 1-6,-2 0-2,-2 2 0,-2 1-1,-1 0 0,-1 3-1,2 4 0,2 4 0,3 4-1,0 2 0,0 1 0,0 1 0,0 1-1,1 1-1,0 0 0,2-1 0,0 1-1,1-1 0,0-1-1,0-1 1,0-1 0,1 1-1,2 0 1,2 1 0,2 1-1,0 0 0,-1-1 0,-1-1 0,0 0-2,-1-2 1,0 1-1,0-1 2,0 1-1,-1 0-1,-1 0-1,0-1-1,-1 1-2,-3-1-1,-1-3 1,-1-1 1,-3-2 0,-1-1 1,-2 0-1,0 0 1,-1 0-1,-1-1 1,1 0 1,-1-2 2,0 0 1,1-3 1,3-2 0,1-4 0,2-2 1,2-2-1,2-1 0,2-1 1,2-1-1,2-1-1,3 1-4,4-1-4,2 0-4,2 1-3,1-1-6,1 1-4,1-1-5,0 1-5,-3 2-3,-1 3-4,-2 1-4,-3 2 3,-1 0 7,-2 2 8,-2 1 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7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47389 20077 645,'-5'-6'6,"6"2"14,6 4 13,6 3 13,2 1 4,1 3-8,0 2-8,-1 2-6,0 1-6,-1 1-2,-1 1-3,0 2-3,-2 0-3,-1 1-3,0 1-5,-2 1-2,-1 0-6,-2 1-3,-3 0-5,0-1-4,-2 0-5,0-1-3,0 0-3,0-2-4,-2-2-3,0-3-2,-3-3-1,-2-2-3,0-3 1,0-2 5,2-2 3,1-2 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7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47221 19754 633,'7'-8'0,"-2"0"0,-3 0 0,0 0 0,-2 1 5,0-1 7,0 0 9,0 0 9,-2 4 7,0 8 5,-3 8 5,-2 7 5,-2 6-3,-4 3-13,-2 3-12,-3 3-13,-4 2-11,-5 4-7,-4 2-10,-6 4-8,-3 1-8,-1 0-9,0 0-8,-1-1-9,2-3 0,9-10 8,8-8 7,7-8 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8"/>
    </inkml:context>
    <inkml:brush xml:id="br0">
      <inkml:brushProperty name="width" value="0.03717" units="cm"/>
      <inkml:brushProperty name="height" value="0.03717" units="cm"/>
      <inkml:brushProperty name="color" value="#00BFF3"/>
    </inkml:brush>
  </inkml:definitions>
  <inkml:trace contextRef="#ctx0" brushRef="#br0">44299 21727 591,'-29'0'0,"7"0"0,5 0 0,6 0 0,4 0 5,-1 0 9,0 0 8,0 0 10,3 0 5,6 0-1,6 0 0,6 0-1,4 0-2,3 0-5,3 0-5,3 0-5,3 1-4,2 0 1,4 2-2,3 0 0,2 0-2,2 0-3,2-2-2,2 0-3,4-3-1,4 0-1,5-3 0,6-2 0,3-1-1,2-1 0,4-2 1,3 1-1,0-1-1,-3 2-5,-3 2-4,-3 3-4,-4 0-4,-5 2-2,-4 0-3,-6 2-2,-4 0-2,-6 0-3,-4 0-3,-5 0-3,-5 0-1,-5 2 1,-5 0 0,-4 2 0,-5 0 3,-3 1 4,-2 1 4,-4 2 5,-1-1 3,-2-1 4,0-1 4,-1 0 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8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45370 22150 599,'0'51'102,"0"-6"-21,0-8-21,0-6-22,0-4-14,2 1-3,0-1-6,2 0-4,-1 0-3,2-1 0,-2-1 0,1-1 0,0-2-1,0-3-2,0-3-2,0-3-2,-1-1-2,0 0-2,-2-1-4,0 1-3,-3-2 0,-2-2 2,-4-4 0,-2-2 3,-2-2-2,-3 0-2,-2 0-2,-1 0-4,-2 0-5,1 0-9,-1 0-10,1 0-9,1-1-2,3 0 7,2-2 4,4 0 7,2-1 4,1 0 2,0 0 4,2 0 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8"/>
    </inkml:context>
    <inkml:brush xml:id="br0">
      <inkml:brushProperty name="width" value="0.02558" units="cm"/>
      <inkml:brushProperty name="height" value="0.02558" units="cm"/>
      <inkml:brushProperty name="color" value="#00BFF3"/>
    </inkml:brush>
  </inkml:definitions>
  <inkml:trace contextRef="#ctx0" brushRef="#br0">45900 22640 860,'16'-14'-2,"1"1"-3,1 2-3,1 2-3,0 2 6,-3 1 16,-1 1 17,-2 0 16,-2 3 1,1 4-16,0 4-16,0 4-15,-2 1-10,-1-1-4,-2-1-5,-2 0-5,-1-2-4,0 1-4,0 0-3,0 0-4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9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32531 17397 517,'7'-8'1,"0"0"2,-2 0 2,0 1 1,-2 2 9,-3 7 13,0 8 15,-3 6 13,-2 4 3,0 3-8,-2 1-8,0 3-9,0 0-6,1-1-4,0-1-5,2-1-3,0-2-2,2 0-2,0-1-1,2 0-2,3-5-4,6-5-7,5-6-8,7-6-8,2-6-5,-1-6-2,-1-5-1,-1-7-1,-3-2-1,-3 0 1,-4-1 1,-4 1 2,-3 0 1,-2 3 3,-2 1 2,-2 3 2,-2 1 4,-2 3 3,-2 1 4,-1 2 4,-2 3 3,2 3 3,1 2 2,0 4 3,4 1 3,4 0 2,6 0 2,4 0 2,5 0-1,4 0-2,3 0-3,4 0-3,2 1-2,-3 2-2,-1 2 0,-3 2-3,-2 2 0,-5 5 1,-3 4-1,-4 3 1,-4 4 0,-2 1-1,-3 2 1,-4 3-1,-1-2 1,-2-2-1,0-3 1,-1-3-1,0-2 0,3-3-1,1-1 0,2-2-2,4-2-2,6-1-4,5 0-5,7-2-4,4-3-3,3-4-2,3-6-1,3-4-2,0-3-3,-2 1-2,-1-1-3,-3 0-3,-2 1 0,-3 3 2,-3 1 2,-2 2 2,-3 0 2,-1 0 4,-1-1 3,0-1 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10"/>
    </inkml:context>
    <inkml:brush xml:id="br0">
      <inkml:brushProperty name="width" value="0.04615" units="cm"/>
      <inkml:brushProperty name="height" value="0.04615" units="cm"/>
      <inkml:brushProperty name="color" value="#00BFF3"/>
    </inkml:brush>
  </inkml:definitions>
  <inkml:trace contextRef="#ctx0" brushRef="#br0">81900 54060 476,'8'-45'28,"0"21"14,0 21 14,-1 20 13,1 10 1,2-1-15,0-1-12,1-1-14,1 1-9,0 5-5,0 3-4,0 4-4,-2 0-2,1-3 0,-2-5 0,0-4 1,-2-3-1,1-3-4,0-3-4,0-2-3,0-6 1,2-8 5,0-8 4,1-8 5,3-7 2,3-9-1,5-7 0,3-8-2,3-5-1,1-3-2,1-4-3,1-2-3,-1 1-2,-3 5-1,-3 4-2,-3 6-1,-3 5-1,-3 7-1,-3 7-1,-2 8-1,-4 6-7,-3 8-15,-2 8-16,-4 8-14,-1 5-4,1 3 6,-1 3 7,0 3 6,0-1 6,0-3 7,0-5 6,0-3 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8"/>
    </inkml:context>
    <inkml:brush xml:id="br0">
      <inkml:brushProperty name="width" value="0.02729" units="cm"/>
      <inkml:brushProperty name="height" value="0.02729" units="cm"/>
      <inkml:brushProperty name="color" value="#00BFF3"/>
    </inkml:brush>
  </inkml:definitions>
  <inkml:trace contextRef="#ctx0" brushRef="#br0">46600 23200 806,'7'14'3,"-1"-1"7,-1-3 6,0-1 7,-1 0 3,0 0 1,-1 1 0,1 1 2,0 1-7,0-1-11,0 1-13,0 0-12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9"/>
    </inkml:context>
    <inkml:brush xml:id="br0">
      <inkml:brushProperty name="width" value="0.03166" units="cm"/>
      <inkml:brushProperty name="height" value="0.03166" units="cm"/>
      <inkml:brushProperty name="color" value="#00BFF3"/>
    </inkml:brush>
  </inkml:definitions>
  <inkml:trace contextRef="#ctx0" brushRef="#br0">47150 22805 694,'14'-7'0,"-3"0"0,-3 2 0,-2 1 0,-1-1 1,3-2 2,4-2 1,2-1 1,0-1 5,-1 2 7,-2 2 6,-2 2 8,-2 3 2,-1 2-2,0 4-3,-2 2-1,-1 4-4,0 4-4,-2 3-4,0 5-4,-2 0-2,-2 0-3,-2-1-1,-2-1-2,0-1-1,1-1-3,0-1-1,2-1-2,1-1-3,0-3-1,2-1-3,0-2-1,3-3-4,4-4-3,4-4-3,3-4-4,3-3-3,0-2-5,-1-1-4,1-3-4,-2 1 0,-1 3 5,-2 3 7,-2 2 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9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47678 21963 561,'0'-19'46,"0"8"-1,0 10 0,0 8-1,0 5-5,0 0-8,0-1-8,0 1-9,0-1-5,2-1-3,0 0-3,2-2-2,2-3-9,4-6-14,3-6-14,5-5-14,0-4-4,-3 2 7,-3 1 6,-3 1 7,-1 1 6,-2 0 6,-1 2 6,0 1 6,-3 1 10,-2 2 14,-4 2 14,-2 2 14,-1 2 5,0 2-5,2 2-3,1 2-6,1 0-6,6 1-10,2 0-11,5 0-9,0 0-5,-2 1 3,-4 2 1,-2 0 3,-2 2 1,0 1 3,0 3 3,0 2 1,-2 1 3,-2 3 3,-4 1 1,-2 3 3,-3 1 1,-1 2 0,-3 2-1,-1 3 1,-3 1-1,1 2 0,-2 2-1,-1 2 0,-2 4-4,-3 6-5,-3 6-6,-2 5-6,-1 4-8,3 1-9,3 1-10,3 1-10,4-4-5,5-9-1,5-8-2,5-9 0,2-9 1,2-6 4,0-7 6,2-6 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09"/>
    </inkml:context>
    <inkml:brush xml:id="br0">
      <inkml:brushProperty name="width" value="0.03206" units="cm"/>
      <inkml:brushProperty name="height" value="0.03206" units="cm"/>
      <inkml:brushProperty name="color" value="#00BFF3"/>
    </inkml:brush>
  </inkml:definitions>
  <inkml:trace contextRef="#ctx0" brushRef="#br0">48789 23731 686,'-7'-6'3,"1"2"7,0 4 6,2 2 7,1 4 5,2 2 4,2 3 4,2 3 5,1 0-3,2-3-7,0-3-10,1-2-7,2-3-5,2-2-3,1-2-2,3-2-3,-1-2-1,-3-2-4,-3-2-3,-2-1-4,-3-1-2,0 0-3,-2 2-2,0 1-4,-3 1-3,-2 0-5,-4 2-4,-2 1-5,-1 0-2,1 2 2,1 0 1,0 2 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0"/>
    </inkml:context>
    <inkml:brush xml:id="br0">
      <inkml:brushProperty name="width" value="0.04003" units="cm"/>
      <inkml:brushProperty name="height" value="0.04003" units="cm"/>
      <inkml:brushProperty name="color" value="#00BFF3"/>
    </inkml:brush>
  </inkml:definitions>
  <inkml:trace contextRef="#ctx0" brushRef="#br0">50316 21096 549,'-12'-1'9,"8"-2"16,8-2 18,8-1 17,4-1 4,3 0-11,1 2-10,3 1-11,2 0-7,2 2-4,4 0-4,3 2-4,-1 0-2,-3 0 0,-5 0 1,-3 0-1,-5 1-10,-3 4-23,-4 2-23,-4 3-22,-4 2-8,-3 1 6,-2 1 6,-3 1 5,-2 0 8,0-3 10,0-1 10,0-2 10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0"/>
    </inkml:context>
    <inkml:brush xml:id="br0">
      <inkml:brushProperty name="width" value="0.03081" units="cm"/>
      <inkml:brushProperty name="height" value="0.03081" units="cm"/>
      <inkml:brushProperty name="color" value="#00BFF3"/>
    </inkml:brush>
  </inkml:definitions>
  <inkml:trace contextRef="#ctx0" brushRef="#br0">50474 21900 714,'-7'7'1,"-1"-1"5,0-1 3,0 0 5,5-2 6,10 0 11,9-2 10,11 0 12,5-2-3,1 0-15,0-2-15,2 0-15,-1 0-8,-1 0-4,-3 2-4,-2 0-3,-2 1 0,-5 0 2,-3 0 2,-4 0 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0"/>
    </inkml:context>
    <inkml:brush xml:id="br0">
      <inkml:brushProperty name="width" value="0.03982" units="cm"/>
      <inkml:brushProperty name="height" value="0.03982" units="cm"/>
      <inkml:brushProperty name="color" value="#00BFF3"/>
    </inkml:brush>
  </inkml:definitions>
  <inkml:trace contextRef="#ctx0" brushRef="#br0">53050 21550 552,'9'7'4,"1"-1"7,3 0 8,2-2 7,3-1 5,3 0 0,5-1 0,3-2 2,6 0-1,6 0-1,8 0-1,6 0-1,5 0-2,0 0-2,1 0-3,1 0-2,2 0-4,1 0-2,3 0-5,2 0-3,-2 0-5,-3 0-8,-5 0-8,-2 0-6,-5 0-6,-3 2-3,-2 0-3,-4 2-3,-3-1 0,-7 0 2,-6-2 3,-5 0 1,-5-2 0,-3 0-4,-3-2-5,-2 0-4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1"/>
    </inkml:context>
    <inkml:brush xml:id="br0">
      <inkml:brushProperty name="width" value="0.03498" units="cm"/>
      <inkml:brushProperty name="height" value="0.03498" units="cm"/>
      <inkml:brushProperty name="color" value="#00BFF3"/>
    </inkml:brush>
  </inkml:definitions>
  <inkml:trace contextRef="#ctx0" brushRef="#br0">54097 19597 628,'9'-21'0,"3"7"0,3 5 0,4 6 0,-1 4 0,0 2 0,0 2 0,-2 2 0,-2 1 10,-1 3 17,-2 2 20,-2 1 17,-3 3 1,-3 3-16,-2 3-19,-3 3-16,-5 1-11,-4-1-5,-5-1-5,-5-1-4,-3-2-3,1-1 1,0-3 0,-1-1 1,2-3 1,3-1 2,3-2 3,3-2 3,5-2 3,10-2 6,8-3 5,9 0 6,4-2 1,-1 0-1,-1 0-3,-1 0-2,-1 1-1,-3 1-2,-1 3-1,-2 2-1,-3 1 0,-3 2-2,-2 0 0,-4 1-1,-2 2 0,-2 0-1,-2 1 0,-2 1 0,-2 1-5,-3-1-8,-3 1-9,-3 0-7,-2-1-6,1 3-7,-1 0-5,1 1-6,1-2-2,2-3 5,4-4 2,3-4 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2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55350 19400 629,'16'0'7,"1"2"14,1 0 14,1 2 15,-1 1 2,-3 3-7,-3 4-9,-3 2-8,-2 1-5,-2-1-2,-3-1-3,0 0-2,-4 0-4,-2 5-6,-4 3-5,-2 5-7,-2 0-3,-1-3-1,-1-3-3,-1-3-2,0-3 0,1-3 1,1-3 1,1-2 1,4-2 1,8 0 5,8 0 2,7 0 4,5-1 2,-1 1 0,0 0 1,1 0 1,-2 1 0,-3 2 0,-3 2 1,-3 2-1,-2 0 0,-2 1 0,-3 0-1,0-1-1,-4 2-1,-4 0-2,-4 1-2,-3 1-2,-3 1-1,1-1 0,-1 1 0,1 0 1,-1-2-5,2-1-9,1-2-9,1-2-10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2"/>
    </inkml:context>
    <inkml:brush xml:id="br0">
      <inkml:brushProperty name="width" value="0.04127" units="cm"/>
      <inkml:brushProperty name="height" value="0.04127" units="cm"/>
      <inkml:brushProperty name="color" value="#00BFF3"/>
    </inkml:brush>
  </inkml:definitions>
  <inkml:trace contextRef="#ctx0" brushRef="#br0">56434 18821 533,'7'-8'0,"-2"1"0,-3-1 0,0 0 0,-2 0 0,0 0 2,0 0 2,0 1 1,-2-1 3,0 0 7,-3 0 5,-2 0 7,-2 2 0,-2 2-2,-1 4-4,-3 3-3,-1 2-2,-1 5 1,-1 4 0,-1 3 0,0 3-1,1 1 0,1 1-1,1 1-2,1 0-2,4-1-1,3-1-3,3 0-1,2-4-3,4-1-3,2-4-1,4-3-4,2-2-2,3-4-2,3-3-4,3-2-2,2-2-2,-1 0-2,1 0 0,-1 0-2,-1 0 0,-3 1 2,-2-1 2,-4 0 1,-3 1 5,-1 4 7,-2 2 7,-2 4 7,-2 2 9,-2 5 10,-2 4 11,-1 3 10,-2 4 1,0 3-6,0 3-8,1 3-7,-2 3-9,-2 6-11,-2 4-12,-1 5-10,-2 3-7,-2 2-3,0 0-4,0 1-2,0-4-9,2-10-14,4-10-14,3-9-13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10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83684 54716 505,'14'-43'60,"-3"8"-10,-3 7-10,-2 9-9,-3 3-6,0 0-1,-2 1-3,0-1-1,-1 1-3,0 1-4,0 1-3,0 0-5,-2 3 0,-4 3-1,-4 2 0,-3 4 0,-4 3 0,-2 4 0,-1 4-1,-2 3-1,-2 5 2,3 3 4,0 5 5,1 3 3,1 2 2,3 1-1,1-1-2,2 0-2,3-1-1,3-3-2,2-3-2,4-3-1,3-3-2,4-3-3,3-3-2,5-2-3,3-5-4,1-5-4,3-4-4,1-5-5,0-4 0,-1 0 3,-3-1 1,-1-1 3,-2 1 6,-1 5 8,-1 3 8,0 4 8,-3 4 3,-3 4-2,-2 3-3,-4 5-3,-1 1-3,0-1-5,0-1-6,0 0-4,0-2-6,0 1-7,0 0-5,0 0-6,1-1-7,2-1-8,2-1-9,2 0-8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3"/>
    </inkml:context>
    <inkml:brush xml:id="br0">
      <inkml:brushProperty name="width" value="0.04306" units="cm"/>
      <inkml:brushProperty name="height" value="0.04306" units="cm"/>
      <inkml:brushProperty name="color" value="#00BFF3"/>
    </inkml:brush>
  </inkml:definitions>
  <inkml:trace contextRef="#ctx0" brushRef="#br0">53752 22424 510,'-7'-11'9,"2"10"15,2 10 17,2 10 17,1 4 3,0 0-8,0 1-9,0-1-9,0 0-5,0-3-5,0-1-4,0-2-3,1-2-4,0 1 0,2 0-1,0-1-2,1 1-1,0 0-4,0-1-4,0 1-2,-1 0-4,-1-1-4,0 1-4,-1-1-3,-3 0-2,-2-4 3,-4-3 2,-2-2 2,-3-3-1,-3 1-5,-3 0-6,-3 0-5,-1 0-5,1 0-3,1 0-3,1 0-4,1-1-1,2-1 0,3 0 0,1-1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3"/>
    </inkml:context>
    <inkml:brush xml:id="br0">
      <inkml:brushProperty name="width" value="0.03024" units="cm"/>
      <inkml:brushProperty name="height" value="0.03024" units="cm"/>
      <inkml:brushProperty name="color" value="#00BFF3"/>
    </inkml:brush>
  </inkml:definitions>
  <inkml:trace contextRef="#ctx0" brushRef="#br0">54250 22812 727,'8'-15'3,"1"3"4,2 1 5,0 2 5,1 3 7,3 1 8,1 2 9,3 2 9,0 1-4,-1 2-18,-1 0-16,-1 2-16,-1-1-11,-1 1-3,-1 0-4,0 0-3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3"/>
    </inkml:context>
    <inkml:brush xml:id="br0">
      <inkml:brushProperty name="width" value="0.04619" units="cm"/>
      <inkml:brushProperty name="height" value="0.04619" units="cm"/>
      <inkml:brushProperty name="color" value="#00BFF3"/>
    </inkml:brush>
  </inkml:definitions>
  <inkml:trace contextRef="#ctx0" brushRef="#br0">55187 21900 476,'-22'38'123,"3"-2"-26,3-2-27,3-1-25,1-2-16,0 2-2,1 1-4,-1 1-3,0-1-3,1 0-2,-1-1-4,0-1-2,2-3-1,3-4 0,2-3 1,4-5 0,3-3-6,6-2-11,4-4-13,5-3-12,2-3-5,1-6-1,-1-4 0,1-5 1,-3-3 1,-1 1 5,-4-1 3,-3 0 5,-2 2 3,0 1 5,-2 2 2,0 3 5,-3 0 1,-3 2 2,-2 0 1,-3 2 1,-4 1 0,-2 0-2,-3 2-2,-3 0-2,-1 3 0,1 4 2,1 4 0,1 4 2,2 0-2,1-3-7,2-3-5,3-2-7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3"/>
    </inkml:context>
    <inkml:brush xml:id="br0">
      <inkml:brushProperty name="width" value="0.03094" units="cm"/>
      <inkml:brushProperty name="height" value="0.03094" units="cm"/>
      <inkml:brushProperty name="color" value="#00BFF3"/>
    </inkml:brush>
  </inkml:definitions>
  <inkml:trace contextRef="#ctx0" brushRef="#br0">55600 23250 711,'16'0'32,"-1"2"4,1 0 3,-1 2 3,-1 0-1,-1 1-6,-2 1-7,-2 2-5,-2 0-11,1-1-13,0 1-15,0 0-13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5"/>
    </inkml:context>
    <inkml:brush xml:id="br0">
      <inkml:brushProperty name="width" value="0.03646" units="cm"/>
      <inkml:brushProperty name="height" value="0.03646" units="cm"/>
      <inkml:brushProperty name="color" value="#00BFF3"/>
    </inkml:brush>
  </inkml:definitions>
  <inkml:trace contextRef="#ctx0" brushRef="#br0">56544 22506 603,'0'-15'5,"0"-1"9,0 0 9,0 1 9,0 0 3,0 2-6,0 3-5,0 1-5,-1 1-4,-1 0-3,0 0-3,-1 1-3,-2 0-1,0 2 0,-1 2-1,-2 2 1,1 1 0,-1 0 1,0 0 0,0 0 2,1 1-1,0 4 0,2 2 0,1 3 0,0 3-1,2 2 1,0 1 0,2 3 1,1 0-1,2-1 0,2-1-1,2-1 0,1 0 0,1 0-1,1-1 0,2 1-1,-1-1 1,-1-1-1,-1-1 1,0 0 1,-2-2-2,1 1-1,0 0-2,0 0-3,-3 0-2,-2 1-2,-6 1-3,-2 1-3,-4-1 0,0-4 1,-1-5 1,-1-2 2,-1-3 1,0 0 2,1 0 1,-1 0 2,1-2 1,2 0 1,2-3 2,3-2 1,0-1-1,2-2-2,0 0-2,2-1-3,1-2-3,4 0-3,2-1-5,3-1-3,3 0-1,0-1 2,1 0 1,1 1 3,0 0-5,-1 2-12,-1 2-11,0 3-13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6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56739 22250 604,'-15'9'49,"4"3"-5,3 4-3,2 2-5,2 0-4,1-3-5,-1-3-4,0-2-5,1-3-6,2 1-5,2 0-6,2 0-6,2-2-6,3-4-4,4-4-5,2-4-4,2-2-2,-1 0 1,1 0 3,0 1 1,-4-1 6,-5 2 11,-6 1 12,-6 0 10,-3 2 6,1 2-3,-1 2-2,0 2-2,3 0-8,6 0-14,6-2-13,6 0-15,1-2-4,-1 0 5,-2-2 4,-2 0 4,-3 0 12,-3 2 18,-2 2 19,-4 2 20,-1 2 6,-2 2-6,0 1-4,-1 3-5,-1 2-6,-2 2-5,0 1-5,-1 3-6,-2 1-3,0 3-3,-1 1-2,-1 3-3,-2 1-2,-3 3-6,-3 1-4,-3 2-5,-3 3-4,-1 5-5,-2 2-3,-2 6-6,-1 1-3,3 1-5,1 1-4,3 2-5,3-5 2,7-10 10,5-10 8,7-9 10,1-6 3,-1-1 0,0-1 0,-1 0-1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7"/>
    </inkml:context>
    <inkml:brush xml:id="br0">
      <inkml:brushProperty name="width" value="0.03337" units="cm"/>
      <inkml:brushProperty name="height" value="0.03337" units="cm"/>
      <inkml:brushProperty name="color" value="#00BFF3"/>
    </inkml:brush>
  </inkml:definitions>
  <inkml:trace contextRef="#ctx0" brushRef="#br0">57947 23750 659,'-15'14'4,"4"-1"11,3-2 8,3-2 10,1-1 4,2 1-3,0 1-3,2 1-3,0 0-2,2-1-2,0 0-3,2-2-2,0-1-3,3-2-4,2-3-3,2 0-4,0-3-2,-1 0-2,-1-2-3,0 0-1,-1-2-2,1-2-3,1-2-2,2-1-2,-2-2-3,-1 1 0,-2-1-2,-2 0-1,-5 1-4,-8 3-7,-8 1-8,-7 2-7,-2 2-1,3 2 2,5 2 4,3 2 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7"/>
    </inkml:context>
    <inkml:brush xml:id="br0">
      <inkml:brushProperty name="width" value="0.04347" units="cm"/>
      <inkml:brushProperty name="height" value="0.04347" units="cm"/>
      <inkml:brushProperty name="color" value="#00BFF3"/>
    </inkml:brush>
  </inkml:definitions>
  <inkml:trace contextRef="#ctx0" brushRef="#br0">61874 22433 506,'-14'0'0,"3"-2"0,2 0 0,4-2 0,1-1 4,0-5 11,0-4 9,1-3 10,0-2 2,3 2-5,4 3-4,2 1-5,3 1-3,2-2-1,2 0-1,1-1-1,1 1 0,-3 3-1,-1 3 0,-2 2-1,0 5 1,3 6 2,4 6 2,2 6 2,0 3 0,-3 2-3,-3 3-3,-3 1-3,-1 2-2,0-1-2,0 0-1,0 1-2,0-2-2,-1-2-4,1-1-3,0-2-3,-1-2-3,-1 1-2,0-1-3,-2 1-3,0-2-5,0-1-8,0-3-9,0-1-7,-1-4-4,0-4 4,-2-6 3,0-4 2,-1-3 3,2-2 3,0 0 3,2-1 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8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62573 21674 532,'6'-21'4,"-3"5"10,-2 5 8,-4 5 9,-2 3 4,-1 3 1,-3 4-1,-2 2-1,-2 4 1,-1 6 1,-3 4 0,-1 5 1,-3 3-3,0 2-6,-1 2-6,-1 3-7,-1 1-6,-1 2-5,-1 2-4,0 2-6,-1 0-4,3-2-2,1-2-2,3-2-2,2-3 0,2-3 1,4-5 2,3-3 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8"/>
    </inkml:context>
    <inkml:brush xml:id="br0">
      <inkml:brushProperty name="width" value="0.0306" units="cm"/>
      <inkml:brushProperty name="height" value="0.0306" units="cm"/>
      <inkml:brushProperty name="color" value="#00BFF3"/>
    </inkml:brush>
  </inkml:definitions>
  <inkml:trace contextRef="#ctx0" brushRef="#br0">63611 22565 718,'-15'0'0,"4"-2"0,3 0 0,3-1 0,3-1 8,5 2 13,6 0 14,4 2 15,4 0 1,3 0-9,3 0-9,3 0-10,2 0-9,3 0-10,1 0-8,2 0-9,0 0-8,-5 0-9,-4 0-7,-3 0-9,-4 1-3,-3 2 2,-3 2 3,-2 1 2,-4 2 6,-3-1 7,-2 1 9,-4 0 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11"/>
    </inkml:context>
    <inkml:brush xml:id="br0">
      <inkml:brushProperty name="width" value="0.0557" units="cm"/>
      <inkml:brushProperty name="height" value="0.0557" units="cm"/>
      <inkml:brushProperty name="color" value="#00BFF3"/>
    </inkml:brush>
  </inkml:definitions>
  <inkml:trace contextRef="#ctx0" brushRef="#br0">84850 54659 394,'7'-21'0,"-1"3"0,0 4 0,-2 5 0,1 1 0,0 0 0,1 0 0,2 0 0,0 1 5,0-1 9,-1 0 8,1 0 10,0 2 3,0 2-3,0 4-3,0 2-2,-2 4-4,-1 4-3,-2 3-3,-2 5-4,-2 3-2,-2 1-2,-2 2-2,-1 3-1,-2-1-3,2-3-1,0-3-3,2-3-1,2-3-4,2-1-7,3-2-6,4-2-7,2-5-2,3-6 4,4-8 3,2-6 4,2-5 0,3-3 0,1-2-2,3-4-2,-1-1 0,-2-1-2,-1 1 0,-2 0-2,-3 1 4,-1 3 5,-3 3 7,-1 3 6,-3 3 12,-2 3 17,-4 3 17,-2 3 17,-4 4 8,0 7-1,-3 8 0,-2 6-1,-2 6-7,-4 7-12,-2 5-12,-3 6-12,0 1-8,3-2-5,3-3-4,2-4-4,4-2-3,1-5-3,2-4-4,2-3-2,4-6-5,7-8-5,7-8-5,8-8-6,1-5-1,-2-3 3,-1-3 2,-2-3 4,-1-3 2,1-2 1,0-4 1,3-3 2,-3 2 3,-5 6 5,-5 6 6,-5 5 4,-3 8 10,-2 10 14,-2 10 14,-2 10 13,-1 6 3,1 4-10,-1 5-10,0 3-8,0 1-7,0-2 0,0-2-2,0-2-1,1-2-3,2-3-4,2-3-5,2-3-3,5-5-7,8-7-5,7-6-7,8-8-6,3-6-2,-3-7 0,-3-7 2,-3-7 1,-2-4 1,-1-2 1,-1-2 2,-1-2 2,-3 1 3,-3 4 6,-4 4 5,-4 4 6,-3 3 3,-2 5 0,-2 3 0,-2 4 1,-3 3-2,-2 3-1,-3 1-1,-3 2-2,-2 3-1,-2 4-3,0 4-3,-1 4-2,0 3-6,1 5-8,1 3-8,1 5-8,1 0-3,2-1 3,3-3 2,1-1 4,1-4 0,2-1-2,1-4-2,0-3-1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8"/>
    </inkml:context>
    <inkml:brush xml:id="br0">
      <inkml:brushProperty name="width" value="0.02917" units="cm"/>
      <inkml:brushProperty name="height" value="0.02917" units="cm"/>
      <inkml:brushProperty name="color" value="#00BFF3"/>
    </inkml:brush>
  </inkml:definitions>
  <inkml:trace contextRef="#ctx0" brushRef="#br0">63448 23265 754,'-17'0'5,"11"0"11,12 0 11,11 0 10,8-1 4,1 0-5,2-2-5,3 0-4,0 0-8,0 1-13,0 0-11,1 2-12,-3 0-11,-2 0-9,-3 0-8,-3 0-10,-3 0 0,-3 0 9,-3 0 8,-2 0 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8"/>
    </inkml:context>
    <inkml:brush xml:id="br0">
      <inkml:brushProperty name="width" value="0.03012" units="cm"/>
      <inkml:brushProperty name="height" value="0.03012" units="cm"/>
      <inkml:brushProperty name="color" value="#00BFF3"/>
    </inkml:brush>
  </inkml:definitions>
  <inkml:trace contextRef="#ctx0" brushRef="#br0">64231 21188 730,'-7'-9'0,"0"0"0,2-1 0,1-1 0,0 2 9,2 6 18,0 6 19,2 6 18,1 4-2,4 5-21,2 3-21,3 5-20,1 1-16,-3 0-8,-1 0-8,-2 1-9,-1-3-4,0-3-1,0-5-2,0-3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9"/>
    </inkml:context>
    <inkml:brush xml:id="br0">
      <inkml:brushProperty name="width" value="0.05057" units="cm"/>
      <inkml:brushProperty name="height" value="0.05057" units="cm"/>
      <inkml:brushProperty name="color" value="#00BFF3"/>
    </inkml:brush>
  </inkml:definitions>
  <inkml:trace contextRef="#ctx0" brushRef="#br0">65633 21866 435,'-9'-12'37,"0"8"21,-1 8 19,-1 8 19,-1 5 0,2 5-21,1 3-20,1 4-21,-1 3-14,-2 1-8,-2 1-8,-1 0-7,-2 1-6,2 1-7,1-1-6,1 0-6,0-1-4,1 0-1,-1-1-2,0-1-2,1-4-3,3-4-1,1-5-3,2-4-3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19"/>
    </inkml:context>
    <inkml:brush xml:id="br0">
      <inkml:brushProperty name="width" value="0.03983" units="cm"/>
      <inkml:brushProperty name="height" value="0.03983" units="cm"/>
      <inkml:brushProperty name="color" value="#00BFF3"/>
    </inkml:brush>
  </inkml:definitions>
  <inkml:trace contextRef="#ctx0" brushRef="#br0">66137 23083 552,'-6'-6'12,"6"4"26,4 4 26,6 4 24,1 2 3,1 3-22,-1 2-20,1 1-22,-1 2-17,-1 1-16,-1 1-14,0 1-16,-2 0-3,-1-3 5,-1-1 6,0-2 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20"/>
    </inkml:context>
    <inkml:brush xml:id="br0">
      <inkml:brushProperty name="width" value="0.06053" units="cm"/>
      <inkml:brushProperty name="height" value="0.06053" units="cm"/>
      <inkml:brushProperty name="color" value="#00BFF3"/>
    </inkml:brush>
  </inkml:definitions>
  <inkml:trace contextRef="#ctx0" brushRef="#br0">66908 22295 363,'-6'-13'69,"6"4"-7,4 6-8,6 5-8,1 2-7,1 1-7,0 2-7,-1 0-6,1 1-5,0 0-2,-1 0-2,1-1-2,0 1-2,0 2-1,-1 0-2,1 1-1,0 0-2,1 0-4,1-2-4,2 0-4,-2-1 4,-3 1 11,-3 1 10,-2 2 11,-4-1 5,-4 1 2,-4 0 0,-4 0 2,-1 0-4,1 3-6,0 2-7,2 1-7,0 1-4,1-1-1,-1 0-1,0-2-1,-1 1 0,0 5 0,-1 3 0,-1 5-1,-1 3-1,0 6-3,1 5-5,-1 4-4,-2 9-5,-3 13-7,-5 13-6,-3 12-6,-1-2 1,5-18 6,3-17 6,5-18 7,1-8-6,0-1-21,1 0-20,-1 1-20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8:21"/>
    </inkml:context>
    <inkml:brush xml:id="br0">
      <inkml:brushProperty name="width" value="0.0439" units="cm"/>
      <inkml:brushProperty name="height" value="0.0439" units="cm"/>
      <inkml:brushProperty name="color" value="#00BFF3"/>
    </inkml:brush>
  </inkml:definitions>
  <inkml:trace contextRef="#ctx0" brushRef="#br0">66994 22327 501,'-8'-6'6,"2"2"13,1 4 13,0 2 13,3 3 6,4 0-2,4 1-2,4 2-2,2-1-3,1-1-5,1 0-5,1-2-5,1 1-5,-1 0-4,1 1-3,0 2-4,-1 2-11,1 5-19,-1 5-19,1 5-19,-2-1-11,-3-4-1,-3-5-3,-2-4-1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58:56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31586 7605 0,'0'0'0,"-8"-10"0,-3-3 15,-2-3-15,-2 0 0,-6-2 0,-6-4 16,-7 1-16,-6 0 0,-12-2 16,-3 3-16,-1 5 0,-2 0 0,-4 5 15,-6 2-15,-11 2 0,1 1 16,-12 3-16,2 3 0,5 4 16,3 2-16,-35 11 0,11 5 15,11-3-15,8-2 0,2 12 16,1 9-16,1 2 0,2 1 15,-2 11-15,0 6 0,2 4 16,6 4-16,2 2 0,4 2 16,4 1-16,3 0 0,4 9 15,3 6-15,5-3 0,1-2 16,8 4-16,6 3 0,5-4 0,5-2 16,4 2-16,3 1 0,4-4 15,4 1-15,10-1 16,8 2-16,2-7 0,1-4 0,5 0 15,3 2-15,3-9 0,3-4 16,10-1-16,7 0 0,1-7 16,2-2-16,6-1 0,4 0 15,3-1-15,0-1 0,6-3 16,4-2-16,-3-6 0,-1-3 0,5-2 16,4-3-16,-1-7 0,-2-7 15,7-1-15,2-2 0,-3-4 16,-1-4-16,2-3 0,1-3 15,2-6-15,1-5 0,-1-2 16,2-3-16,-3-1 0,-1 0 16,2-8-16,0-6 0,-3-5 0,-4-4 15,0-6-15,0-3 0,-5-2 16,-3-2-16,3-7 0,-1-7 16,1-1-16,-1-3 0,1-3 15,-1-4-15,-7 4 0,-6 2 16,-1-2-16,-1-4 0,-5 1 15,-4 2-15,-5-6 0,-4-4 16,-7 7-16,-5 2 0,-2 1 16,-2-2-16,-6 5 0,-2 2 15,-6-3-15,-4-4 0,-3 9 0,-1 6 16,-3-5-16,0-1 16,-7 4-16,-5 5 0,-3-1 15,-3 2-15,4 4 0,3 3 0,-10-4 16,-6-2-16,-1 7 0,-1 5 15,-1 1-15,0 0 0,-1 3 16,1 2-16,0-3 0,0-1 16,-5 5-16,-2 2 0,-3 7 15,-3 2-15,0 6 0,-1 3 0,-10 4 16,-7 2-16,-4 7 0,-1 5 16,-12 4-1,-8 2-15,0 7 0,-3 6 0,-9 11 16,-10 8-16,0 9 0,-2 6 0,-5 13 15,-4 11-15,9 6 0,5 5 16,3 16-16,1 10 0,32-35 16,23-24-16,16-18 0</inkml:trace>
  <inkml:trace contextRef="#ctx0" brushRef="#br0" timeOffset="712.3583">29578 10077 0,'0'0'0,"-10"8"16,-1 0-16,1 3 0,0 1 16,-7 15-16,-6 9 0,-1 4 15,-1 2-15,-10 19 0,-8 18 16,6-8-16,5-6 0,-3 5 16,-1 4-16,9-20 0,8-14 0,1 2 15,4-13-15,6-9 16</inkml:trace>
  <inkml:trace contextRef="#ctx0" brushRef="#br0" timeOffset="898.7165">29708 10156 0,'0'0'0,"0"0"0,0 0 15,24 9-15,-24-9 0,22 10 0,-6-2 16,0 2-16,2 0 0,5 6 15,0 1-15,-2 1 0,-1-1 0,-1 0 16,-2 1-16,-1-2 0,-2-2 16,-2 0-16,-1 1 0,-3-4 15,-5-2-15,1-1 0,-1-1 16,-1-3-16</inkml:trace>
  <inkml:trace contextRef="#ctx0" brushRef="#br0" timeOffset="1379.4122">29465 10475 0,'0'0'0,"0"0"16,0 0-16,0 0 0,0 0 0,26-4 16,-26 4-16,35-6 0,-12 2 15,4-2-15,1 0 0,0 2 16,0 1-16,5 2 0,-3 3 16,-1 3-16,-2 4 0,-5 5 15,-5 7-15,-7 5 0,-6 5 0,-9 16 16,-6 7-16,-4-4 0,-4-1 15,-8 3-15,-1-4 0,-1-7 16,5-11-16,4-10 16,3-9-16,5-9 0,5-8 0,6-6 15,3-8-15,5-2 0,4-2 16,7-5-16,5-2 0,-1 5 16,0 4-16,0 8 0,0 4 15,-2 6-15,-2 6 0,-7 9 16,-4 7-16,-7 7 0,-5 7 0,-3 5 15,-3 6-15,-1-4 0,-1-3 16,2 2-16,2-7 0,2-5 16,0-5-16,8-5 0,7-2 15,1-6-15,3-2 0,8-2 16,6-2-16,3-3 0,3-5 0,4-1 16,5-3-16,-3 0 15,-1-1-15,-1-1 0,1 0 16,-4-1-16,-1 0 0,-3 3 0,-6 2 15,-8 3-15,-5 1 0,-5-1 16,-4-1-16,-7 0 0,-6-2 16,4 3-16,1 2 0,2-1 15</inkml:trace>
  <inkml:trace contextRef="#ctx0" brushRef="#br0" timeOffset="1662.0265">29467 10902 0,'0'0'0,"-13"3"0,-3 4 0,-5 3 16,1 1-16,0 4 0,4 0 15,4 1-15,4 2 0,6 0 16,5-1-16,6-3 0,5-3 0,8-6 16,8-4-16,3-4 0,3-6 15,7-3-15,5-4 0,8-10 16,-2-4-16,2-2 0,3 0 16,6-10-16,-2-3 0,2-2 15,-8 4-15,-8 6 0,-9 2 0,-8 4 16,-11 5-16,-9 9 0,-3 5 15,-3 4-15,-3 2 0,-1 2 16,-2 4-16,0 0 0,-4 3 16,0 2-16,1 5 0,-2 4 15,-3 1-15,2-1 0,2-4 16,1-3-16</inkml:trace>
  <inkml:trace contextRef="#ctx0" brushRef="#br0" timeOffset="2132.6288">30385 9864 0,'0'0'0,"5"-7"0,4 0 16,2-1-16,1-2 0,9-1 0,5 0 15,1 2-15,2 1 0,0 4 16,-1 1-16,4 4 0,-3 3 16,-5 5-16,-4 3 0,-5 5 15,-2 2-15,-6 6 0,-3 5 16,-10 5-16,-6 6 0,-9 13 15,-5 7-15,-8-1 0,-3-1 0,-5 7 16,1-2-16,-3-5 0,2-11 16,10-12-16,9-8 0,6-10 15,3-7-15,8-14 0,5-11 16,5-9-16,5-8 0,8-13 16,8-10-16,2-2 0,3-2 0,2-6 15,-1 2-15,-8 9 0,-4 5 16,-2 0-16,-7 19 0,-5 13 15,-5 11-15,-4 9 0,-1 4 16,-8 10-16,-6 9 0,-7 16 16,-5 11-16,-2 7 0,-2 3 15,-5 25-15,-2 9 0,-18 43 16,6-8-16,9 2 0,5 2 16,7-10-16,5-7 0,5-11 15,7-9-15,9-21 0,8-17 0,9-21 16,6-15-16,4-19 0,2-15 15,3-27-15,4-18 0,3-16 16,3-9-16,-11 25 16,-7 16-16,-5 11 0</inkml:trace>
  <inkml:trace contextRef="#ctx0" brushRef="#br0" timeOffset="2612.6957">30367 10749 0,'0'0'0,"0"0"16,0 0-16,-23 20 0,23-20 15,-17 24-15,8-10 0,1 0 16,0 1-16,3-2 0,0-2 15,3-3-15,1-2 0,4-5 0,5-3 16,6-8-16,6-6 16,20-14-16,11-10 0,-2 1 15,1 1-15,14-8 0,13-5 16,5 2-16,-9 10 0,3 7 0,-8 11 16,-12 12-16,-9 7 0,-11 10 15,-10 7-15,-12 10 0,-8 7 16,-14 13-16,-9 11 0,-10 3 15,-6 1-15,-4 5 0,-4 1 16,-22 17-16,5-16 0,5-15 16,2-10-16,9-18 0,6-12 15,5-13-15,4-8 0,11-17 0,6-11 16,5-19-16,7-14 0,5-2 16,5-3-16,6-1 15,4 0-15,-5 13 0,-4 10 0,0 9 16,0 8-16,-3 11 15,-2 8-15,-6 10 0,-2 7 16,-5 7-16,-2 3 0,-5 12 0,-7 12 16,0 10-16,0 6 0,0 4 15,1 2-15,2-1 0,0 0 0,4-5 16,3-3-16,5-14 0,2-8 16,7-7-16,6-4 0,5-6 15,3-2-15,12-13 0,9-8 16,-1-9-16,4-6 0,4-12 15,4-10-15,5-8 0,-1-2 16,-12 14-16,-13 14 0,-9 11 16</inkml:trace>
  <inkml:trace contextRef="#ctx0" brushRef="#br0" timeOffset="3929.8233">31234 9807 0,'0'0'0,"0"0"0,0 0 0,0 0 16,0 0-16,0 0 0,0 0 15,0 0-15,0 0 0,0 0 16,22 17-16,-22-17 0,13 26 0,-13-26 16,17 31-16,-17-31 0,21 25 15,-8-14-15,0-3 16,2-4-16,2-2 0,6-2 0,3-1 16,-2-1-16,-1 0 0,-1 1 15,-1 0-15,-3 4 0,-4 3 16,-7 10-16,-6 6 0,-9 4 15,-5 5-15,-8 3 0,-6 5 16,-8 7-16,-1-2 0,-2 1 16,6-6-16,8-11 0,5-7 0,4-3 15,5-7-15,8-7 0,4-4 16,12-10-16,9-8 0,7-5 16,4-5-16,6-3 0,5-3 15,-3-2-15,-2-1 0,2 4 16,-5 8-16,-9 7 0,-9 4 15,-5 6-15,-7 3 0,-11 10 16,-8 6-16,-7 8 0,-7 8 16,-7 7-16,-6 5 0,-12 11 15,-3 4-15,4 0 0,2 1 16,-4 3-16,4-5 0,9-11 16,6-6-16,2 0 0,15-16 0,11-9 15,11-6-15,3-9 0,4-3 16,7-7-16,6-8 0,11-10 15,8-9-15,2-4 0,3-4 16,4-5-16,-3 3 0,-5 9 16,-3 6-16,9-6 0,-13 10 15,-13 15-15,-12 9 0,-5 5 16,-4 5-16,-5 4 0,-3 6 0,-6 8 16,-3 10-16,-5 2 0,-3 5 15,-1 8-15,-1 7 0,2 1 16,2 1-16,-2 7 0,2-1 15,7-9-15,4-6 0,0-6 16,2-5-16,4-9 0,4-6 0,3-4 16,-1-3-16,1-7 15,-2-7-15,-1-9 0,0-7 16,-5 0-16,-1-4 0,-5-3 16,-4-4-16,-3-1 0,-4 1 0,-6 6 15,-5 4-15,-2 7 0,-1 5 16,-7 4-16,2 3 0,2 4 15,5 1-15,5 1 0,4-1 16,8-2-16,3 0 0,6-1 16,5-2-16,6-1 0,5-4 0,3-3 15,5-3-15,5-6 0,5-3 16,3-4-16,2-2 0,2-5 16,-3 5-16,-4 5 0,-5 6 15,-5 5-15,-5 3 0,-7 12 16,-7 9-16,-9 10 0,-6 5 15,-10 12-15,-5 9 16,-1-1-16,-1 0 0,-4 0 0,2-8 16,8-13-16,6-8 0,8-5 15,5-4-15,7-7 0,4-3 0,7-10 16,5-8-16,3-4 0,4-4 16,7-3-16,5-3 15,0 2-15,2 1 0,0 0 0,-4 4 16,-7 6-16,-5 5 0,-7 4 15,-3 2-15,-7 8 0,-5 5 16,-10 9-16,-9 10 0,-6 6 0,-7 6 16,-5 4-16,-4 2 15,-6 9-15,1 0 0,4-5 16,4-4-16,3-4 0,7-9 0,9-9 16,7-5-16,4-7 0,5-3 15,6-6-15,6-2 0,6-3 16,7-2-16,2-7 0,5-8 15,3-6-15,5-6 0,7-11 16,1-1-16,-4 2 0,-3 2 16,1-3-16,-4 1 0,-7 6 0,-5 4 15,-6-2-15,-5 1 16,-4 2-16,-1 3 0,-8 4 0,-5 2 16,-5 8-16,-4 3 0,-5 4 15,-3 2-15,2 4 0,3 3 16,-2 7-16,0 3 0,2 3 15,-2 3-15,1 6 0,1 7 16,3 5-16,3 5 0,-1 15 16,4 6-16,3 10 0,1 8 0,4 21 15,3 6-15,7 0 16,5-1-16,12 51 0,4-10 16,-9-46-16,-7-31 0,-4-21 15</inkml:trace>
  <inkml:trace contextRef="#ctx0" brushRef="#br0" timeOffset="8114.6755">24884 2545 0,'0'0'16,"0"0"-16,0 0 0,0 0 0,17-17 15,-17 17-15,22-14 0,-7 5 16,0 0-16,5 0 0,4-3 16,0 1-16,1-1 0,11-5 15,4 0-15,1-1 0,-1 0 0,18-3 16,5 0-16,5-4 16,-4 2-16,19-3 0,5 2 15,-7 1-15,-4 0 0,24-6 16,7-1-16,29-6 0,-22 10 0,1 5 15,0 3-15,-19 6 0,-13 5 16,-27 2-16,-17 1 0,-13 2 16</inkml:trace>
  <inkml:trace contextRef="#ctx0" brushRef="#br0" timeOffset="16762.1844">29102 3110 0,'0'0'0,"0"0"0,0 0 15,-17-20-15,17 20 0,-13-17 0,3 6 16,0-1-16,0-1 0,-3-1 16,-1-2-16,-6-2 0,0 0 0,-3 2 15,-3-1-15,0 4 16,-2 2-16,-11-3 0,-7 2 16,1 2-16,0 2 0,-16 1 15,-5 1-15,5 2 0,3 3 0,-16 1 16,-4 4-16,9-1 0,5 2 15,-15 5-15,1 4 0,6 0 16,7 0-16,-29 12 0,7 1 16,17-3-16,14-1 0,-6 7 15,-3 5-15,13-4 0,9-6 0,-3 9 16,-4 5-16,10-3 0,4-1 16,-5 3-16,-2 2 15,11-3-15,7-5 0,8 7 0,3 4 16,7-7-16,3-3 0,9 3 15,6 4-15,3-4 0,1-3 16,16 2-16,11-1 0,-3-9 16,-3-7-16,16-1 0,11-1 15,-4-1-15,-1-3 0,19-4 16,13-5-16,-9-1 0,-7-2 0,13-2 16,10 2-16,-12-3 0,-8-3 15,10-7-15,8-6 0,-8 0 16,-3-1-16,3-5 0,2-6 15,-9 8-15,-5 2 0,11-5 16,7-3-16,-14 4 0,-8 4 16,3-5-16,3-1 0,-13 2 15,-8 2-15,-2-2 0,-2-3 16,-11 4-16,-7 0 0,-2-5 16,-1-4-16,-9 2 0,-6 2 0,-3-5 15,-4-2-15,-4-1 0,-4 2 16,-8-4-16,-4-3 15,-2 6-15,0 5 0,-17-4 0,-10-3 16,2 5-16,0 2 0,-15 1 16,-11 1-16,2 2 0,0 4 0,-16 1 15,-11 3-15,11 1 0,6 2 16,-14 5-16,-11 6 16,6 8-16,4 10 0,-19 2 0,-12 5 15,10 1-15,7 3 16,-36 21-16,-23 13 0,28-4 15,18-5-15,3 15 0,3 9 0,10 6 16,7 5-16,20 1 0,11-1 16,20-9-16,15-7 0,7-21 15,6-15-15,3-9 0</inkml:trace>
  <inkml:trace contextRef="#ctx0" brushRef="#br0" timeOffset="17011.4719">28789 3498 0,'0'0'0,"0"0"0,0 0 16,0 0-16,0 0 0,23 13 15,-23-13-15,0 0 0</inkml:trace>
  <inkml:trace contextRef="#ctx0" brushRef="#br0" timeOffset="17224.7907">28728 3656 0,'0'0'0,"0"0"15,0 0-15,22 10 0,-22-10 0,0 0 16</inkml:trace>
  <inkml:trace contextRef="#ctx0" brushRef="#br0" timeOffset="17380.773">28509 3910 0,'0'0'0,"0"0"0,0 0 0,-9 29 16,9-29-16,-14 27 0,9-18 15,1 1-15</inkml:trace>
  <inkml:trace contextRef="#ctx0" brushRef="#br0" timeOffset="19714.3399">5619 13891 0,'0'0'0,"0"0"16,-21 13-16,8-2 0,0 3 0,-11 13 15,-7 7-15,-2 5 0,-5 3 16,-10 27-16,-5 13 0,-9 16 16,4 0-16,-9 28 0,-4 27 15,-9 34-15,20-31 0,13-19 16,14-10-16,11-37 0,7-23 0,8-25 16,8-16-16,5-21 15,3-14-15,-2-16 0,4-12 0,-1-11 16,-3-8-16,-2 18 0,-1 11 15,-1 9-15</inkml:trace>
  <inkml:trace contextRef="#ctx0" brushRef="#br0" timeOffset="20187.2382">5624 14409 0,'0'0'0,"0"0"16,7 21-16,-2-11 0,0 1 0,5 2 15,0-1-15,8 2 16,2 0-16,5-3 0,4-3 16,1 0-16,4-2 0,12-3 0,5-4 15,-2-4-15,0-4 0,10-12 16,0-8-16,-3-3 0,0-2 15,6-17-15,-2-7 16,-6 1-16,-4 0 0,13-29 0,-1-8 16,-15 15-16,-7 11 0,-2 3 15,1 3-15,-9 20 0,-6 13 16,-15 11-16,-8 9 0,-1 4 0,0 5 16,3 6-16,4 10 15,-5-1-15,-4 4 0,-3 15 0,-1 11 16,-2-4-16,0 4 0,-7 25 15,-3 11-15,4-4 0,0-3 16,0 48-16,8-2 0,5-10 16,3-8-16,12-4 0,5-5 15,6-13-15,1-8 0,12 0 16,10 1-16,-3-22 0,-2-15 0,8-8 16,5-4-16,-19-7 0,-10-7 15,-10-2-15</inkml:trace>
  <inkml:trace contextRef="#ctx0" brushRef="#br0" timeOffset="20364.8116">7393 15034 0,'0'0'0,"0"0"0,17 21 0,-3-10 15,6 2-15,23 2 0,14-2 16,-8-2-16,-9-2 0,-5 0 16</inkml:trace>
  <inkml:trace contextRef="#ctx0" brushRef="#br0" timeOffset="23651.8548">28979 3678 0,'0'0'0,"0"0"16,0 0-16,0 0 0</inkml:trace>
  <inkml:trace contextRef="#ctx0" brushRef="#br0" timeOffset="23846.4401">28871 3542 0,'0'0'16,"0"0"-16,0 0 0,10 22 0,-10-22 0,0 0 15</inkml:trace>
  <inkml:trace contextRef="#ctx0" brushRef="#br0" timeOffset="25001.1537">15793 14701 0,'0'0'16,"0"0"-16,-21 3 0,6 0 15,0-2-15,-9 5 0,-5 3 16,-1 3-16,-1 1 0,-9 6 0,-3 1 15,3-2-15,4 0 0,-10 6 16,0 4-16,3-2 0,3 1 16,-1-1-16,-4-1 0,7 3 15,3 2-15,-11 4 0,-2-1 16,7-3-16,6-1 0,-3 4 16,-1 4-16,2-1 0,3-1 0,-10 9 15,-2 2-15,6 0 0,6-3 16,-3 7-16,1 4 0,-1 0 15,2-3-15,-4 21 0,6-1 16,4-16-16,4-11 0,7-13 16,6-10-16,4-6 0</inkml:trace>
  <inkml:trace contextRef="#ctx0" brushRef="#br0" timeOffset="31812.8172">23587 16019 0,'0'0'0,"0"0"0,0 0 15,0 0-15,0 0 0,21-11 16,-21 11-16,19-9 0,-19 9 0,30-12 16,-11 6-16,1 1 15,1-1-15,3 2 0,4-1 0,7 0 16,0 1-16,2-1 0,3 1 15,-1-1-15,0 0 0,11 1 16,0 0-16,0 3 0,-2 1 0,10-1 16,-1-1-16,-3 1 15,-3 0-15,2 2 0,2 2 16,4 0-16,-2 0 0,4-1 16,5 1-16,-4-2 0,-3 0 0,10 0 15,3 0-15,-1-1 16,1 0-16,2-1 0,2-1 15,-2 0-15,-10-1 0,24-2 0,-2-1 16,-4-1-16,-4-1 0,-2 2 16,-2 1-16,-4 2 0,0 1 0,1 1 15,2 0-15,-4 1 0,-4 1 16,18-5 0,13-4-16,-13 2 0,-9 2 0,-1-2 15,-1 1-15,3-2 0,4 0 16,-1-1-16,0 1 0,-3-1 15,-1 2-15,7 0 0,3 0 16,-6 0-16,-6 1 0,0 0 16,0-1-16,0-1 0,1-2 0,-2-2 15,-1-3-15,-1 4 0,-2 4 16,-3-1-16,-2 0 0,-4 2 16,-1 1-16,5 1 0,2 0 15,-9-1-15,-6-2 0,2 2 16,2 0-16,-6 0 0,-4 0 15,0-2-15,2 1 0,-7 1 16,-2 3-16,0 1 0,2 1 16,-4-3-16,-3-2 0,1-1 15,1-1-15,-4 2 0,0 1 0,-3 0 16,-4 2-16,-10-1 0,2-1 16,0 2-16,1 1 0,-2 1 15,1-1-15,-2 1 0,0-1 16,-2 0-16,-2-1 0,-2-1 15,-2 0-15,0 0 0,1 0 16,-2 1-16,0 0 0,0 0 16,-1 0-16,-2 1 0,2-2 15,-2 2-15,0 0 0,0 0 16,0 0-16,2 0 0,-2 0 0,0 0 16,0 0-16,0 0 0,1-2 15,-1 2-15,0 0 0,0 0 16,0 0-16,0 0 0,0 0 15,3 0-15,-3 0 0,0 0 16,0 0-16,0 0 0,2-1 0,-2 1 16,2 0-16,-2 0 0,2 0 15,-2 0-15,4-1 16,-2 0-16,1 1 0,-1-1 16,-2 1-16,4-4 0,-2 0 0,0 1 15,0-1-15,0 1 0</inkml:trace>
  <inkml:trace contextRef="#ctx0" brushRef="#br0" timeOffset="32831.2375">23469 15611 0,'0'0'0,"0"0"0,0 0 0,0 0 15,0 0-15,0 0 0,0 0 16,0 0-16,0 0 0,0 0 16,0 0-16,12 18 0,-12-18 0,26 4 15,-26-4-15,42 2 0,-19-3 16,-2 1-16,-4-1 0,-1 1 15</inkml:trace>
  <inkml:trace contextRef="#ctx0" brushRef="#br0" timeOffset="34352.2271">22944 15458 0,'0'0'0,"0"0"0,0 0 0,0 0 15,-22 11-15,18-6 0,0 1 16,0 0-16,1-1 0,2 2 16,1 0-16,2 1 0,1 0 0,4-2 15,3-1-15,1-3 0,0 0 16,3-6-16,4-3 0,2 0 15,1-3-15,2 0 0,-4 2 16,-3 1-16</inkml:trace>
  <inkml:trace contextRef="#ctx0" brushRef="#br0" timeOffset="34926.0071">28727 15566 0,'0'0'0,"0"0"15,0 0-15,0 0 0,0 0 0,-15 17 16,15-17-16,0 0 0,0 0 16,0 0-16,0 0 15,0 0-15</inkml:trace>
  <inkml:trace contextRef="#ctx0" brushRef="#br0" timeOffset="35129.3787">28676 15569 0,'0'0'0,"0"0"0,0 0 0,0 0 16,0 0-16,0 0 0,0 0 16,0 0-16</inkml:trace>
  <inkml:trace contextRef="#ctx0" brushRef="#br0" timeOffset="35323.4676">28641 15691 0,'0'0'0,"0"0"15,0 0-15,0 0 0,0 0 0,0 0 16</inkml:trace>
  <inkml:trace contextRef="#ctx0" brushRef="#br0" timeOffset="35529.8979">28543 15576 0,'0'0'0,"-1"3"0,2 0 15,0-1-15,0 1 0,0-1 16</inkml:trace>
  <inkml:trace contextRef="#ctx0" brushRef="#br0" timeOffset="37583.9965">28397 14569 0,'0'0'0,"0"0"0,0 0 15,0 0-15,0 0 0,0 0 16,0 0-16,-11-24 0,11 24 16,0 0-16,-12-18 0,8 13 15,-1-2-15,1 2 0,-1 1 16,0-2-16,-1-1 0,0 1 16,-2 1-16,0 2 0,1 2 0,-4-1 15,-2 0-15,0 1 0,0 0 16,0 3-16,-2 2 15,0 1-15,-3 1 0,1 0 0,-1 2 16,0 0-16,1 1 0,-5 5 16,0 0-16,2 2 0,1-1 0,-1 3 15,-2 2-15,3 0 0,2 1 16,-5 7-16,1 2 16,1-1-16,2-1 0,2 2 0,0 2 15,1 1-15,0 0 0,0 0 16,3 0-16,-1 4 0,2-3 15,2 1-15,1-1 0,2-1 16,0-3-16,3 2 0,1 2 16,3 0-16,2 0 15,3-1-15,0 0 0,3-6 0,2-4 16,1-2-16,1-1 0,1-2 16,-1 0-16,3-2 0,3-1 15,1 1-15,2 1 0,0-4 16,0-4-16,0 1 0,-1-1 0,3-2 15,2-1-15,-1-1 0,-1 0 16,2-1-16,0 0 0,1-2 16,0-1-16,0 0 0,-1-1 15,1-1-15,0-1 0,2-2 16,1-2-16,-2-5 0,0-3 16,-2-3-16,1-3 0,0 1 15,2 2-15,1-6 0,-2-5 16,2-3-16,0-1 0,1-6 15,2-4-15,2-7 0,-3 3 0,-3-2 16,-4 0-16,2 0 16,0 0-16,-2-4 0,-5 3 0,-4 3 15,-3 1-15,-3 1 0,-2 2 16,-3 4-16,0 3 0,-4 2 16,-2-1-16,-3 4 0,1 0 15,0 1-15,-2 0 0,-1 6 16,-4 1-16,-1-3 0,0-1 15,-4 3-15,0 3 0,-3 0 16,-1 1-16,0 2 0,-1 0 0,-4 3 16,-4 1-16,-1 5 0,1 2 15,-2 2-15,-3 2 0,-4 3 16,0 4-16,-15 13 0,-6 10 16,-6 10-16,-5 5 0,-2 12 15,-3 7-15,-7 15 0,5 2 0,-7 10 16,25-28-16,19-19 15</inkml:trace>
  <inkml:trace contextRef="#ctx0" brushRef="#br0" timeOffset="38423.01">24074 15040 0,'0'0'0,"0"0"16,0 0-16,0 0 0,0 0 0,0 0 15,0 0-15,-21-3 0,21 3 16,0 0-16,0 0 0,0 0 16,0 0-16,0 0 0,-20 4 15,20-4-15,0 0 0,0 0 16,0 0-16,0 0 0,0 0 0,0 0 16,0 0-16,0 0 0</inkml:trace>
  <inkml:trace contextRef="#ctx0" brushRef="#br0" timeOffset="39436.4807">24125 15630 0,'0'0'0,"0"0"16,0 0-16,0 0 0,21-17 0,-21 17 15</inkml:trace>
  <inkml:trace contextRef="#ctx0" brushRef="#br0" timeOffset="43060.5758">23875 15308 0,'0'0'0,"-3"5"0,-2 0 15,2 2-15,0 0 0,-1 1 16,1 1-16,0-2 0,-1-1 0,2 1 16,0 0-16,2-3 0,0-1 15,1 0-15,1-2 0,0 0 16,1-2-16,-1-2 0,1-1 16,0 0-16,1 0 0,-2 1 15</inkml:trace>
  <inkml:trace contextRef="#ctx0" brushRef="#br0" timeOffset="43240.9525">23867 15197 0,'0'0'0,"0"0"0,0 0 15,0 0-15,0 0 0,-5 18 16,5-18-16,0 0 0,0 0 15,0 0-15,0 0 16,0 0-16,21-3 0,-21 3 0</inkml:trace>
  <inkml:trace contextRef="#ctx0" brushRef="#br0" timeOffset="43436.5027">23952 15263 0,'0'0'0,"0"0"16,0 0-16,0 0 0,0 0 0,0 0 16,0 0-16,11-20 0,-11 20 0,0 0 15</inkml:trace>
  <inkml:trace contextRef="#ctx0" brushRef="#br0" timeOffset="43633.5222">23938 15301 0,'0'0'16,"0"0"-16,0 0 0,0 0 0,0 0 16,0 0-16,0 0 0,0 0 15</inkml:trace>
  <inkml:trace contextRef="#ctx0" brushRef="#br0" timeOffset="46359.3955">23961 15100 0,'0'0'0,"0"0"16,0 0-16,0 0 0,0 0 0,0 0 16,0 0-16,-28 1 0,28-1 15,0 0-15,-23 12 0,23-12 16,-17 15-16,7-6 0,0-1 15,1 1-15,1-2 0,2-1 16</inkml:trace>
  <inkml:trace contextRef="#ctx0" brushRef="#br0" timeOffset="47273.5425">27458 14557 0,'0'0'15,"0"0"-15,18 10 0,-7-2 0,0 0 16,3 4-16,2 4 0,7 3 16,-1-1-16,1 3 0,1 2 15,0 1-15,-4-6 0,-3-3 16</inkml:trace>
  <inkml:trace contextRef="#ctx0" brushRef="#br0" timeOffset="47592.9555">28335 15632 0,'0'0'0,"0"0"15,0 0-15,0 0 0</inkml:trace>
  <inkml:trace contextRef="#ctx0" brushRef="#br0" timeOffset="53515.3182">27032 14150 0,'0'0'0,"0"0"16,0 0-16,0 0 0,0 0 0,0 0 16,0 0-16,-24 1 0,24-1 15,0 0-15,0 0 16,-25-3-16,25 3 0,0 0 0,-28 7 15,20-4-15,2-2 0,-3 9 16,-1 5-16,0-5 0,-1-7 16,-1 0-16,0-1 0,1 3 15,0 0-15,0-1 0,0 1 16,0 0-16,0-2 0,0 1 16,1 0-16,0-1 0,1 0 0,0 2 15,0 1 1,1-1-16,0 3 0,-2 0 0,-1 1 15,0 0-15,1 0 0,-1 3 16,0-1-16,1 0 0,0 0 0,1-2 16,2-1-16,0-1 0</inkml:trace>
  <inkml:trace contextRef="#ctx0" brushRef="#br0" timeOffset="55530.1024">24996 13659 0,'0'0'0,"0"0"0,0 0 15,0 0-15,18 15 0,-18-15 16,14 16-16,-14-16 0,16 22 0,-8-10 16,2 2-16,0-1 15,1 1-15,1 2 0,2 3 16,-2-1-16,0-1 0,3 6 0,1 0 15,-2 4-15,0 2 16,0 3-16,-1 3 0,1 2 0,-2-2 16,-1 3-16,-1 3 0,-1-1 15,-1-2-15,-1 8 16,0 1-16,-3-5 0,0-4 0,0 1 16,2 2-16,-3-3 0,-1-3 0,0 10 15,1 1-15,-4-1 16,-3 0-16,-1 4 0,-2 2 15,-1-4-15,0-3 0,-3 9 0,0 3 16,-1-5-16,1-3 0,-7 1 16,-5 3-16,1-4 0,2-3 15,1-1-15,2-2 0,1 0 16,0-3-16,-13 13 0,-6-5 16,17-21-16,0 1 0,-4 7 15,-1 1-15,0-9 0,-3-3 0,-2 5 16,-2 4-16,1-1 0,3 0 15,-5 2-15,-2 0 0,1-4 16,1-3-16,-4 0 0,-4-1 16,3-1-16,3-1 0,-6 1 15,-3 0-15,3 0 0,1-1 16,-3 2-16,-1-1 0,3-3 16,0-3-16,-3 0 0,-2-1 15,2-1-15,3 2 0,-11-2 0,-1-2 16,10-4-16,4-1 0,-26 1 15,1-2-15,28-5 0,1-1 16,-9-3-16,-2-2 0,10-2 16,1-1-16,-6-3 0,-4-4 15,5 3-15,4 1 0,-7-4 16,-4-2-16,5 1 0,6 2 16,-7-3-16,-3-2 0,6 0 0,5 2 15,-4-1-15,-4 2 16,5-4-16,2-2 0,-5-4 15,-5-4-15,6 1 0,5 1 0,-1-3 16,-1 0-16,2 1 0,2 3 16,0-7-16,2-4 0,3 3 15,3 2-15,6 9 0,5 6 16,3 4-16</inkml:trace>
  <inkml:trace contextRef="#ctx0" brushRef="#br0" timeOffset="55979.6933">22026 15247 0,'0'0'0,"-3"-9"0,-1 1 16,0-2-16,1-1 0,-1-3 0,1-5 15,-2-5-15,-1-1 0,2-5 16,1-4-16,2 2 0,0 1 16,2-12-16,2-2 0,0 5 15,0 3-15,5-9 0,2-2 16,2 3-16,2 1 0,4 0 15,2-1-15,0 4 0,-1 3 0,8-5 16,0 3-16,1 3 0,-2 0 16,3 0-16,2-1 15,0 4-15,1 2 0,3 4 0,3 0 16,1 1-16,3 0 0,5-3 16,-2 2-16,3 4 0,2 2 15,3-1-15,3-1 0,-3 2 16,-2 1-16,3 1 0,3 0 15,2 1-15,-3 4 0,15-4 16,-5 2-16,-4 5 0,-2 3 0,-4-2 16,-2-2-16,-4 2 0,-4 3 15,-3 7-15,-1 5 0,-5 2 16,-3 2-16,-8 0 0,-5 2 16,-15-4-16,1 0 0,0 3 15,0-2-15,-5 1 0,-4 0 0,-1 1 16,0 0-16,-5 0 0,-2-1 15,3-2-15,3-1 0,1-2 16</inkml:trace>
  <inkml:trace contextRef="#ctx0" brushRef="#br0" timeOffset="56354.6719">21363 15505 0,'0'0'0,"0"0"16,0 0-16,0 0 0,0 0 0,0 0 15,-9 17-15,9-17 0,0 0 16,0 0-16,0 0 15,0 0-15,0 0 0,0 0 0,0 0 16,0 0-16</inkml:trace>
  <inkml:trace contextRef="#ctx0" brushRef="#br0" timeOffset="60459.132">25644 15503 0,'0'0'0,"0"0"0,0 0 15,0 0-15,0 0 0,0 0 16,0 0-16,0 0 0,0 0 0,0 0 15</inkml:trace>
  <inkml:trace contextRef="#ctx0" brushRef="#br0" timeOffset="60658.167">25602 15694 0,'0'0'0,"0"0"16,0 0-16,0 0 0,0 0 0,0 0 15,0 0-15,29-3 0,-29 3 0,0 0 16</inkml:trace>
  <inkml:trace contextRef="#ctx0" brushRef="#br0" timeOffset="60788.6089">25968 15838 0,'0'0'0,"0"0"0,20-5 0,-4-1 16,1-1-16,-1 0 0,-3 1 16,-1 1-16</inkml:trace>
  <inkml:trace contextRef="#ctx0" brushRef="#br0" timeOffset="61110.9319">28883 15582 0,'0'0'0,"0"0"15,0 0-15,0 0 0,0 0 0,0 0 16,13 16-16,-13-16 0</inkml:trace>
  <inkml:trace contextRef="#ctx0" brushRef="#br0" timeOffset="61279.0521">28776 15498 0,'0'0'0,"0"0"0,0 0 0,0 0 16,0 0-16,0 0 0</inkml:trace>
  <inkml:trace contextRef="#ctx0" brushRef="#br0" timeOffset="61440.0883">28685 15586 0,'0'0'0,"-1"5"16,1 3-16,3-3 0,4-1 0,-2-1 15,1-1-15,-2 0 16</inkml:trace>
  <inkml:trace contextRef="#ctx0" brushRef="#br0" timeOffset="980238.5426">27671 4854 0,'0'0'0,"13"-1"0,7 2 16,7 1-16,3 1 0,14-2 15,7-1-15,2 0 0,2 1 0,14 1 16,4-1-16,5 1 16,-6-2-16,12 0 0,0-1 15,-9-1-15,-7-1 0,32 2 16,-6 3-16,-15-2 0,-10 0 0,-9 3 16,-5 3-16,-8 1 0,-8 0 15,-8-5-15,-5-2 0,-8 3 16,-2 1-16,-6 4 0,-2 3 15,-10-3-15,-1 4 0,0-3 16,1-3-16,1-1 0</inkml:trace>
  <inkml:trace contextRef="#ctx0" brushRef="#br0" timeOffset="981103.1727">30769 9258 0,'0'0'0,"0"0"15,0 0-15,0 0 0,0 0 0,0 0 16,0 0-16,21 15 0,-21-15 16,27 6-16,-5-2 15,5 1-15,2-1 0,9 3 16,5 3-16,14 3 0,2 2 0,17 5 16,3 1-16,6 2 0,-10-2 15,-8-1-15,-16-7 0,-13-3 16</inkml:trace>
  <inkml:trace contextRef="#ctx0" brushRef="#br0" timeOffset="987120.105">23857 5711 0,'0'0'0,"0"0"15,0 0-15,0 0 0,0 0 0,0 0 16,10 20-16,-10-20 16,0 0-16,13 28 0,-13-28 0,13 29 15,-8-14-15,-1 4 0,1 1 16,-1 1-16,0 1 0,-2 1 15,0 0-15,0 6 0,1-2 16,-1 0-16,-2 0 0,-2-2 16,0-3-16,-2-1 0,-2-1 15,-1-1-15,-3-3 0,-1 2 16,0 2-16,-1-4 0,-1-1 0,-4 3 16,-2-1-16,4-5 0,-1-1 15,-3-1-15,1-1 0,3-3 16,1-3-16,-3-2 0,3-2 15,4-2-15,1-4 0,2 2 16,1 2-16,1-1 0</inkml:trace>
  <inkml:trace contextRef="#ctx0" brushRef="#br0" timeOffset="987303.6037">23873 5817 0,'0'0'0,"0"0"15,0 0-15,0 0 0,24-15 0,-24 15 16,27-14-16,-9 8 16,2-1-16,3 2 0,2-2 15,10 1-15,-1 2 0,-1 1 16,-1 1-16,-6 0 0,-4 1 0,-3 0 16</inkml:trace>
  <inkml:trace contextRef="#ctx0" brushRef="#br0" timeOffset="987486.5937">24154 6135 0,'0'0'0,"0"0"16,0 0-16,0 0 0,0 0 0,0 0 15,0 0-15,17 26 0,-17-26 0,13 18 16,-13-18-16,16 16 15,-7-6-15,-1-2 0,-2-1 16,0-2-16</inkml:trace>
  <inkml:trace contextRef="#ctx0" brushRef="#br0" timeOffset="987886.596">24763 5818 0,'0'0'0,"0"0"0,0 0 16,0 0-16,0 0 0,21 16 0,-21-16 16,0 0-16,22 18 0,-22-18 15,9 25-15,-7-10 0,1 0 16,-4 3-16,-4 2 0,0 0 15,-2-2-15,-3 8 0,-1 1 16,-1 0-16,-1-2 0,1-4 16,2-2-16,0-2 0,2-2 0,3 0 15,2 1-15,3-3 0,0 0 16,6-2-16,4-1 16,3-2-16,4-1 0,5-1 0,4-3 15,2 1-15,-1 2 0,10 1 16,0 2-16,-4-4 0,-4 2 15,-4 1-15,-3 1 0,-4-2 16,-4 0-16,-6 0 0,-6 1 16,0-4-16,-1 2 0,0-3 0</inkml:trace>
  <inkml:trace contextRef="#ctx0" brushRef="#br0" timeOffset="988202.6001">23306 6813 0,'0'0'0,"0"0"15,0 0-15,0 0 0,0 0 0,0 0 16,41-11-16,-18 6 0,3 0 0,10 1 15,8 0-15,2 0 16,3 1-16,19 0 0,19 1 16,-6 2-16,-6 1 0,13 3 0,12 1 15,-12 4-15,-8 0 0,4 4 16,-5-1-16,-15-3 0,-9-3 16,14 3-16,-10-2 15,-20-3-15,-11-1 0,-9-1 0</inkml:trace>
  <inkml:trace contextRef="#ctx0" brushRef="#br0" timeOffset="988686.0162">23272 7220 0,'0'0'0,"0"0"0,0 0 16,0 0-16,0 0 0,-14 21 0,14-21 16,-6 18-16,6-18 0,0 23 15,2-8-15,3 2 0,0 0 16,2 1-16,0 0 0,3 1 15,1 1-15,9 7 0,6 1 16,-3-3-16,-1-3 0,2-1 16,3-1-16,2 2 0,-1-1 0,-4-2 15,-2 3-15,-4-3 0,-3-1 16,-4-3-16,-3-2 0,-3-1 16,0-1-16,-7 1 0,-5 3 15,-3-2-15,-3 2 0,-4-1 16,-2 3-16,-4-2 0,-1-1 0,-3 0 15,-3-3-15,2-1 16,2 0-16,-3-1 0,-2-2 16,2-3-16,1-2 0,-1-1 15,5-1-15,6-1 0,4 0 0,2-9 16,3-4-16,1-1 0,3 1 16,1 1-16,0 4 0,1 0 15</inkml:trace>
  <inkml:trace contextRef="#ctx0" brushRef="#br0" timeOffset="988856.301">23312 7486 0,'0'0'0,"0"0"0,0 0 15,0 0-15,0 0 0,0 0 0,23-15 16,-23 15-16,26-8 0,-8 2 16,2 0-16,1-2 0,1 3 15,8-5-15,4 0 0,-2 0 16,-2 3-16,1-3 0,0 1 15,0-1-15,-6 2 0,-4 1 16</inkml:trace>
  <inkml:trace contextRef="#ctx0" brushRef="#br0" timeOffset="989325.1447">24002 7179 0,'0'0'0,"0"0"15,0 0-15,0 0 0,0 0 0,0 0 16,-15 23-16,15-23 16,-14 20-16,14-20 0,-22 32 15,10-12-15,0-1 0,-2 6 0,-1 4 16,-3 10-16,2 0 0,-3 11 16,1-1-16,1-3 0,-1-5 15,4 6-15,4-3 0,3-3 16,4-3-16,2-7 0,2-4 15,3-4-15,2-4 0,3-5 16,1-3-16,3-4 0,3-2 0,2-5 16,3-3-16,1-2 0,0-2 15,2-10-15,3-7 16,-2-4-16,-1-4 0,6-10 0,0-3 16,-4 0-16,-2 0 0,-2 2 15,-4 6-15,-4 9 0,-4 8 0,-8 6 16,-6 5-16,-3 4 15,-4 1-15,-3 8 0,-3 2 16,-1 1-16,1 0 0,-4 4 16,-4 2-16,3-1 0,2-2 0,1 3 15,-1 3-15,2 1 0,2 0 16,2-1-16,4-1 16,3 0-16,2-2 0,4 0 0,1 0 15,0-3-15,0-1 0,0-2 16</inkml:trace>
  <inkml:trace contextRef="#ctx0" brushRef="#br0" timeOffset="989551.124">24410 7821 0,'0'0'0,"0"0"0,0 0 16,0 0-16,0 0 0,0 0 16,0 0-16,0 0 0,25 15 0,-25-15 15,0 0-15,32 5 0,-32-5 16,26 0-16,-26 0 16,21 0-16</inkml:trace>
  <inkml:trace contextRef="#ctx0" brushRef="#br0" timeOffset="990203.4305">24903 7308 0,'0'0'0,"0"0"0,0 0 0,0 0 15,0 0-15,-22-4 0,22 4 16,0 0-16,-26-5 0,26 5 15,-20 5-15,10 2 0,1 3 16,1 3-16,-2 2 0,2 0 16,1 2-16,2 1 0,-1 3 15,2 6-15,1-2 0,3 1 16,2 0-16,1-1 0,1-1 0,4 0 16,3 1-16,2 0 0,2-2 15,0-2-15,2 0 0,-1 0 16,1 0-16,-1 0 0,0 0 15,-2-2-15,-1-2 0,-2-2 16,-2 1-16,-3-2 0,-2-3 0,-4 3 16,-3 3-16,-4-1 0,-2-2 15,-5 1-15,-5 2 0,-1-1 16,0-3-16,-3-1 16,-1-1-16,2-1 0,1-3 0,0 0 15,1-3-15,2-1 0,0-2 16,4-1-16,3-1 0,3-1 15,2 0-15,5-7 0,5-3 16,0-1-16,2-4 0,5-2 16,5-3-16,4-8 0,1-4 0,5-1 15,5-2-15,-1 2 0,-1 3 16,9-5-16,3 1 0,-7 1 16,-4 2-16,1-3 0,-2 3 15,-6 4-15,-5 3 0,-3 0 16,-3-2-16,-4 2 0,-4 3 15,-5 1-15,-3 3 0,-2 3 16,-2 3-16,-2 2 0,-2 1 16,-3 2-16,-3 1 0,-1 1 15,-1-1-15,1 4 0,2 3 0,4-1 16,0-1-16,2 2 0,2 2 16,2-1-16,3 2 0,2-1 15,2-2-15,0 2 0,0-2 16,0 0-16</inkml:trace>
  <inkml:trace contextRef="#ctx0" brushRef="#br0" timeOffset="990485.9976">25722 6942 0,'0'0'0,"0"0"15,0 0-15,0 0 0,0 0 0,0 0 16,24-3-16,-24 3 0,31-3 16,-31 3-16,45 2 15,-20-1-15,2 1 0,0 2 0,1 2 16,5 4-16,-2 2 0,-5-1 15,-4-3-15,-3-1 0</inkml:trace>
  <inkml:trace contextRef="#ctx0" brushRef="#br0" timeOffset="990686.652">25785 7290 0,'0'0'0,"0"0"0,0 0 0,0 0 0,0 0 16,0 0-16,36 6 16,-36-6-16,33 1 0,-11-1 0,4 0 15,0 0-15,-1 1 0,10 0 16,3 2-16,-5-1 0,-3 0 16,1 1-16,-7-2 15,-4 0-15</inkml:trace>
  <inkml:trace contextRef="#ctx0" brushRef="#br0" timeOffset="991420.2161">26987 6298 0,'0'0'0,"0"0"0,0 0 0,0 0 15,0 0-15,-27 21 0,27-21 16,-20 26-16,10-12 0,-1 5 15,0 3-15,-1 1 0,-2 1 0,-1 11 16,2 2-16,2-6 0,1-4 16,2-5-16</inkml:trace>
  <inkml:trace contextRef="#ctx0" brushRef="#br0" timeOffset="992020.4748">27722 6102 0,'0'0'0,"0"0"0,0 0 16,0 0-16,4-20 0,-4 20 0,0 0 16,0 0-16,-10-14 0,3 12 15,-3-1-15,-1 6 0,-1 1 0,-2 1 16,-3 1-16,2 1 15,-1 0-15,1 2 0,1 4 16,-2 2-16,5 3 0,4 1 16,2 1-16,4 1 0,2 0 0,6 2 15,4 2-15,2-2 0,2 1 16,6 6-16,0-2 0,0-2 16,-1-1-16,0 1 0,0-1 15,-4-1-15,0-2 0,-2 6 16,-4 0-16,-4-6 0,-4-1 0,-9 1 15,-7-2-15,-2-5 16,-1-2-16,-9 1 0,-5 2 16,3-4-16,0-2 0,-6-2 0,-2-1 15,3-1-15,3 0 0,2-4 16,3-3-16,4-2 0,4-5 16,5 0-16,3-1 0,5-3 15,3-2-15,6-2 0,5-2 16,4-1-16,1 0 0,5-4 15,4-1-15,0-2 0,2 1 16,8-9-16,3 0 0,-2 0 16,-5 0-16,7-3 0,-2 1 15,-4 0-15,-3 2 0,-6 2 16,-5 4-16,-5 4 0,-3 0 0,-4 3 16,-3 2-16,-4 2 0,-4 2 15,-4 6-15,-4 1 0,-3 2 16,-1 0-16,-2 3 0,-1-1 15,3 4-15,2 2 0,3 1 16,4 1-16,3 2 0,3-1 0,1 1 16,0-1-16,1-1 0,1-1 15,0 0-15</inkml:trace>
  <inkml:trace contextRef="#ctx0" brushRef="#br0" timeOffset="992253.5322">28070 6310 0,'0'0'0,"0"0"0,22 6 16,-7-2-16,3 1 0,12 5 0,5 3 16,1-1-16,2 2 0,8 3 15,0 1-15,-4 0 16,-3 0-16,2 7 0,-5-1 0,-6-3 16,-6-3-16,-6 1 0,-5-1 15,-4 3-15,-5 2 0,-5-1 16,-6-1-16,-1-2 0,-2-2 0,-1-4 15,-1-2-15,2-1 16,2-3-16,2-1 0</inkml:trace>
  <inkml:trace contextRef="#ctx0" brushRef="#br0" timeOffset="992452.789">28707 6388 0,'0'0'0,"0"0"0,0 0 16,0 0-16,0 0 0,-23 10 0,23-10 16,-30 10-16,30-10 0,-44 13 15,14-1-15,-1-1 0,-1 1 16,-14 7-16,-6 3 0,0 1 16,1 2-16,-16 5 0,0 4 15,3-3-15,15-6 0,10-6 16</inkml:trace>
  <inkml:trace contextRef="#ctx0" brushRef="#br0" timeOffset="992804.2522">26380 7068 0,'0'0'0,"0"0"15,0 0-15,0 0 0,0 0 0,0 0 16,0 0-16,0 0 0,0 0 16,26-3-16,-5 2 0,6-3 15,3 0-15,11-1 0,9 0 16,18-1-16,4 4 0,25 3 16,6 2-16,15 3 0,-6 1 15,19 6-15,15 7 0,24 3 16,-30-6-16,-11 4 0,-7 1 15,-19-7-15,-11-2 0,-3-2 16,-1-1-16,-12 2 0,-8 3 0,-1 0 16,0 2-16,-8-6 0,-7-3 15,-6 0-15,-6 3 16,-12-4-16,-9-3 0,-6 0 0</inkml:trace>
  <inkml:trace contextRef="#ctx0" brushRef="#br0" timeOffset="993633.9617">19491 3847 0,'0'0'0,"0"0"16,0 0-16,0 0 0,0 0 0,-2 26 16,2-26-16,0 0 0</inkml:trace>
  <inkml:trace contextRef="#ctx0" brushRef="#br0" timeOffset="1.03564E6">18352 5322 0,'0'0'0,"0"0"15,0 0-15,0 0 0,0 0 0,0 0 16,0 0-16,0 0 0,0 0 16,0 0-16,0 0 0,0 0 15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9:03"/>
    </inkml:context>
    <inkml:brush xml:id="br0">
      <inkml:brushProperty name="width" value="0.04012" units="cm"/>
      <inkml:brushProperty name="height" value="0.04012" units="cm"/>
      <inkml:brushProperty name="color" value="#00BFF3"/>
    </inkml:brush>
  </inkml:definitions>
  <inkml:trace contextRef="#ctx0" brushRef="#br0">41989 5550 548,'-12'9'-3,"-8"1"-4,-7 3-4,-8 2-6,-1-1 1,7-3 3,7-3 5,7-2 4,3-3 3,2-1 2,1 0 1,1-2 2,-1 0 1,0 0-1,-2 0 1,0 0-1,-1 0 0,-1 0-4,-1 0-1,-2 0-4,1 0 1,-1 0 2,0 0 1,1 0 3,-1 0 0,0 0 0,1 0 0,-1 0-1,0 1 1,1 0 3,-1 2 3,0 0 3,1 1 2,1 2 1,1 0 0,1 1 1,0 1 1,2-2-2,0-1 0,2 0-1,2-1 2,2 1 3,4 2 5,3 0 5,2 0-1,3-2-3,3-3-4,4 0-3,2-2-3,3 0-1,3 0-1,3 0-2,2 0-1,1 0-1,0 0 1,2 0-1,1 0-1,-1 0-1,0 0-2,1 0-1,-1-2 0,1 0 1,-1-3 0,0-2 1,1 0 0,-1 0 0,0 2-1,1 1-1,-1 0 0,0 0 0,1 0 0,-1 0-1,1 1 0,2 0 0,3 2 1,1 0 0,1 1 0,0 0 0,1 0 0,-1 0 0,0 0 0,0 0 0,0 0-1,1 0 0,-1-1 0,0-2 0,0-2 0,0-1 1,1-2-1,2 2 0,3 1-2,1 1 0,0-1 0,0 0-1,-2-2 1,0 0 1,-1 0-1,2 1 1,0 0 0,2 2 0,0 0 0,-2 0-2,0 0 0,-2 0-2,0 1 1,-2 0-1,0 2 2,-1 1-1,-1 0 2,0 0-1,1 0 0,-1 0 1,0 0-1,0 0 0,0 0 0,0 0 0,1 0 0,1 1 0,0 2 0,2 0 0,0 0 0,0 0 1,0-2-1,0 0 1,0-1 0,-2 0-2,0 0 1,-1 0-2,-1 0 0,0 0 0,1 0 1,-1 0-1,0 0 1,0 0 1,0 0-1,0 0 1,2 0 0,1 0 0,2 0 0,2 0-1,1 0 1,0 0 0,0 0-1,0 0 1,-1 0-1,0 0-2,-2 0 0,0 0-1,-1 0 0,-2 0 1,0 0 2,-1 0 0,-1 0 1,2 0 0,1 0 1,0 0 1,1 0 0,1 0-1,-1 0 0,0 0-1,-1 0 1,0 0-1,-1 0 1,-2 0 0,-1 0-1,-1 0 0,-3 0 0,-2 0-1,-1 0-1,-1 2 1,-1 0-2,-1 2 1,-2-1-1,-1-1 0,-3 0 0,-1-1 0,-3-1-1,-1 0 1,-2 0 0,-2 0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9:04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58905 5266 603,'-13'-7'5,"6"2"6,6 2 6,6 2 7,4 1 2,3 0-3,4 0-3,2 0-2,2 0-2,1 0 0,1 0-2,1 0 0,3 0-1,3 0 1,4 0-1,5 0 0,3 0 0,4 0 0,4 0-2,4 0-1,2 0 0,3 0-2,2 0-1,2 0-1,0 0-1,-1 2 0,-1 0 0,0 2-1,-3-1 0,-3-1-2,-2 0-2,-4-1-1,4-1 0,10 2 0,9 0 0,11 1 1,2 1 1,-6-2 0,-4 0 1,-4-2 1,-4 1 0,1 0-1,-1 2 0,1 0 0,1 0 0,3 0 1,3-2 0,3 0 1,0-1 0,-3 2 0,-3 0-2,-3 2-1,-1-1-1,-1 1 1,1 0-1,0 0 0,-1 0 0,1 0 0,-1 0 0,1 0-1,-1 0 0,-1 0-1,-1 0 0,0 0-1,-1 0 0,-1 1 0,1 2 0,0 0 0,-1 0 1,1-1-1,0 0 1,-1-2 0,1 0-1,-2 0-1,-1 0-1,-1 0-2,-1 1-1,0 2-2,-2 1-1,0 3-2,-2 1-2,-1 0-6,0-1-3,-2 1-6,-4-1-3,-10-1-3,-8 0-2,-8-2-3,-7-1 0,-1 0 5,-2-2 4,-2 0 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9:11"/>
    </inkml:context>
    <inkml:brush xml:id="br0">
      <inkml:brushProperty name="width" value="0.04284" units="cm"/>
      <inkml:brushProperty name="height" value="0.04284" units="cm"/>
      <inkml:brushProperty name="color" value="#00BFF3"/>
    </inkml:brush>
  </inkml:definitions>
  <inkml:trace contextRef="#ctx0" brushRef="#br0">17426 51816 513,'-66'-1'2,"24"-1"19,25 0 21,25-1 20,12-1 4,1 2-11,1 0-11,1 2-12,0 1-8,-1 2-3,-1 2-3,-1 2-5,0-1-2,3-1 0,1-2-1,3-2 0,0-1-2,-1 0-1,-1 0-2,-1 0-1,-1 0-1,-1 0 0,-1 0-1,-1 0 0,0 1 0,1 0 0,1 2-1,1 0 0,0 1-1,-3 0 1,-1 0 0,-2 0 0,0 0 0,5 3 0,3 2-2,5 2 0,2 0-1,2-1 0,3-1-1,1 0 0,1-2 0,0-1 0,1 0 1,-1-2 1,0-1-1,0 0-1,0-2-2,1 0-1,-1-1-1,0 2-1,0 0 1,0 2 0,0-1 0,1-1 1,-1 0 0,0-1 0,1-1 1,2 2 2,2 0 2,3 1 2,0 1 0,1 0 1,2 0 0,0 0 0,1 0 0,0 0 1,0 0 1,0 0-1,0-1 0,0 1-1,0 0-1,0 0-2,1-1 0,2 0 0,2-2 1,2 0 0,0-1 0,1 0-2,0 0-2,0 0-2,0-1-1,1-2 2,1-2 0,2-2 1,-1 0 1,1 1 0,0 0 0,0 2 0,-1 0 0,-1 0 2,-1 0 0,0 0 1,-3 0 1,-1 1 0,-2-1 0,-2 0 2,-2 0-1,0 2 0,-2 0-1,0 2 0,-2 0 1,0 2-1,-2 0 0,0 2 1,0-1-1,0-1 0,2 0 0,1-1 0,0-1-1,2 0 1,0 0-1,2 0-1,-1 0 1,2 0 0,-2 0-1,1 0 0,0-2 0,0 0 1,0-3 0,0-2-1,-1 0 1,-2 2 0,-2 2 0,-2 2-1,-1 1 1,-2 0-1,0 0-1,-1 0 1,-1 1-1,0 2 0,1 2 1,-1 2 0,-1 0 0,0-1 1,-1 0 0,-1-2 1,-1 0 0,0 0-1,0 0 1,1 0-1,0 0 0,0 0 1,2 0 0,1 0 0,0-1 1,2 1 1,1 0 0,0 0 1,1-1 0,-2 0-2,0-2-1,-1 0-2,0-1 0,2 0 1,2 0 0,2 0 0,1-1 0,-2 0 0,0-2 1,-1 0-1,-2-1-1,-2 0 0,-2 0-1,-1 1-1,-3-1-1,0 0 1,-1 0-2,-1 0 1,-1 1 0,-2 0 1,0 2-1,-1 0 2,-1 1 0,-1 0 0,-1 0 1,-1 0 1,-1 1 0,-3 0 1,-1 2 0,-2 0 1,-1 1 0,3 0 0,1 0 0,3 0 0,1-1 0,-1 1 0,1 0 0,-1 0-1,2-1 1,1 0-1,2-2 1,3 0 0,1-1-1,2 2 1,3 0-1,1 2 1,3-1-1,4 0 1,4-2 0,4 0-1,2-2 1,0 0-2,0-2-1,0 0-1,-1-1 0,-1 0 0,-1 0 0,0 0 0,-1 0 0,0 0-1,0 0 1,0 1-2,0-1 1,2 0 1,0 0 0,2 0 0,-1 0 1,-1 0 0,0 0-1,-2 0 1,-1 0 0,-2 1 0,-2-1 1,-2 0 0,0 0 0,1 0 0,0 0 1,2 0 0,-1 0 0,-2 0 0,-2 0 1,-2 1 0,-1 0 0,-2 2-1,0 2 1,-1 2-1,-1 1 1,1 3 1,-1 2 2,0 2 2,0 0 0,1-1-1,-1-1 0,0 0-2,1-2-1,1-1 0,0 0-1,2-2 0,1-1-2,1-2-1,0-2-2,2-2-1,0-1-1,2 0 1,0 0 2,2 1 1,0-1 0,0 0 0,0 0 0,0 0 0,-1 1-1,-2 0-2,-2 2 0,-1 0-2,-2 1-1,0-2 1,0 0 0,1-2 1,-1 0 1,0 1-1,0-1 1,0 0 0,-1 0 1,-1 2 0,-3 0 1,-2 2 0,-2 0 1,-3 0 0,-3 0 0,-3 0 1,-2 0 0,-3 0 0,-1 0 1,-2 0-1,-1 0 1,0 0 0,-1 0 1,1 0 1,-3 0-12,-6 2-23,-6 0-25,-6 2-23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2:11"/>
    </inkml:context>
    <inkml:brush xml:id="br0">
      <inkml:brushProperty name="width" value="0.05242" units="cm"/>
      <inkml:brushProperty name="height" value="0.05242" units="cm"/>
      <inkml:brushProperty name="color" value="#00BFF3"/>
    </inkml:brush>
  </inkml:definitions>
  <inkml:trace contextRef="#ctx0" brushRef="#br0">86554 55366 419,'10'-7'6,"4"2"12,3 2 12,5 2 13,0 2 1,-3 4-6,-3 2-7,-2 3-7,-4 3-4,-3 0-2,-3 1-1,-2 1-3,-3 2 0,-2 1-1,-2 3 0,-2 2-1,-2-1-1,-1 0-3,-3-1-3,-2 0-2,1-2-3,1-1-2,2-1-2,2-1-3,2 0 0,2 0 1,3-1 1,1 1 1,3 0 6,7 1 8,6 1 10,6 1 10,2 0 1,-2-3-5,0-1-7,0-2-5,-3 0-3,-1 1-2,-2 3 0,-2 2-2,-3 2 0,-1 2 0,-2 4 0,-2 3 1,-2 2-2,-1 1-1,0 1-2,-1 1-1,-4 0-2,-6 2 0,-6 1-1,-5 0-1,-7 3-6,-5 0-13,-6 4-11,-6 1-13,-6 3-7,-4 7 0,-6 6-2,-3 6 0,0-1 2,10-7 6,8-7 8,10-6 6,4-6 4,3-4 0,1-4 0,3-3 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29:15"/>
    </inkml:context>
    <inkml:brush xml:id="br0">
      <inkml:brushProperty name="width" value="0.03644" units="cm"/>
      <inkml:brushProperty name="height" value="0.03644" units="cm"/>
      <inkml:brushProperty name="color" value="#00BFF3"/>
    </inkml:brush>
  </inkml:definitions>
  <inkml:trace contextRef="#ctx0" brushRef="#br0">28900 55731 603,'22'1'0,"-1"2"5,-3 2 5,-1 2 6,-1 1 2,2 1-1,0 2-1,1 0-2,-1 0 0,-1-1 0,-2 0 0,-2-2-1,-1 0 0,3 2-2,2 0 0,1 1-2,1 0 0,-3-2-2,-1-2-1,-2-2-2,-2-2 1,-1-1-2,0 0 1,-2-2-1,2 0-1,6-2-1,4 0-2,5-1-1,1-2-2,1-2 0,-2-2-1,-1-2-1,0 0 0,1 3 1,1 1 1,1 2 0,-1 1 1,0 0 1,-1 0-1,0 0 2,-3 2 0,-1 2 3,-3 4 1,-1 2 2,-1 2 1,1 0 4,1 0 1,1-1 3,0 1 1,-1-2-2,0-1-2,-2 0-2,1-1 0,1 0-2,3 0 0,1 0-1,2-1-1,1-1 2,1 0-1,1-2 1,1 0-2,1-2-4,1 0-3,1-1-4,0-1-1,1 0-1,-1 0 2,0 0-1,1 0 1,-1 0 0,0 0 1,1 0 0,-1 0 1,-2 0 0,0 0 1,-1 1 0,0-1 0,-1 0 0,1 0 0,-1 0 1,-1 0 0,-1 0 3,-3 0 2,-1 0 1,-1 1 2,-1 2 1,1 2 1,0 2 0,-2 2 1,-1 0 0,-3 1 0,-1 2 0,0 0-1,0 1 0,1 2-1,1 0-1,1 0 0,1-3 0,2-1 1,0-2-1,2-2 0,5-2-5,3-2-2,4-2-4,4-2-2,5-3-3,3-4-3,4-2-2,0-1-1,-2 1 2,-4 1 2,-2 0 1,-4 2 1,-3 3 1,-5 1 1,-3 2 0,-4 3 2,-1 4 5,-3 4 3,-1 4 4,-1 2 3,-1 1 1,1 1 2,0 1 1,-1 0-1,1-2-3,0-3-3,-1-1-2,2-1-2,2-2 0,1-1 2,3 0 0,3-2-4,5-2-11,4-2-11,6-2-9,3-3-7,0-2-2,2-3-1,0-3-2,1-2 1,0 2 5,1 1 4,-1 1 5,-1 1 3,-1 0 4,0 2 2,-1 1 4,-2 0 3,0 2 2,-1 1 2,-2 0 4,1 1 0,1 1 2,0-1 0,2 0 1,-1 0 1,0 2 1,-1 0 1,-1 2 2,-2 0-1,-2 0-2,-2 0 0,-1 0-3,-2 0 4,-2 0 8,0 0 8,-1 0 7,-1 1 5,-1 2 0,-1 2 0,-1 2 1,1 0-2,1-1-2,3-1-1,1 0-3,1-2-3,-1 0-4,-2-2-3,1 0-4,0-1-3,4 0 0,4 0-1,5 0-1,1-1 0,2 0 0,0-2 0,2 0 1,1-2-1,4 0-2,2-1-2,4-1-2,0-1 0,1 0 2,0 0 1,0 0 1,0 1 0,1 1-4,2 0-4,0 2-2,0 0-4,-1 2-2,-1 0-2,0 2-3,-3 0-1,-4 2 0,-4 0 1,-4 2-1,-3 0 1,-2 2 1,-2 0 1,-1 1 2,-2 1-1,0 2 1,0 0-1,1 1 0,-4-1 0,-6-2 0,-5-4 1,-6-2-1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0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40578 47061 584,'0'-13'44,"0"8"2,0 7 1,0 6 2,0 6-3,0 7-7,0 5-7,0 7-8,0-1-5,0-6-4,0-5-3,0-6-5,-1-2 0,-2 3 0,-2 3 1,-1 3 1,-2 4-5,0 3-7,0 4-9,0 4-9,1 1-5,1-3-2,0-4-3,2-1-2,0-6-2,2-4 0,0-4-1,2-6 0,0-6 0,2-8-1,0-8 0,2-7-1,-1-5 4,-1 1 8,0-1 7,-1 1 8,-1 0 4,0 4 2,0 3 1,0 3 2,0 2 0,0 1 2,0 0 0,0 2 0,0 1 9,2 0 16,0 2 16,1 1 16,2 0 3,0 2-11,1 0-10,2 2-10,0 0-5,1 0 0,2 0 1,0 0 0,1 0-3,0 0-5,-1 0-5,1 0-5,0-1-5,-1 0-4,1-2-5,0 0-5,-1-1-11,-1 0-16,0 0-17,-2 0-18,-1 0 1,-2-2 14,-3 0 17,0-1 15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1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41155 46430 547,'0'-15'9,"0"2"3,0 3 4,0 1 3,0 3 7,0 4 7,0 4 7,0 4 8,0 3 2,0 3-7,0 3-6,0 4-6,-1-1-6,-1 1-6,0-2-6,-1-1-6,-1-1-4,0-1-2,0-1-3,0 0-1,1-1 0,0-1 1,2 1 3,0 0 1,1 0 2,0 1 0,0 1 0,0 2 1,0-1-1,-2 1-1,0 0-1,-1-1-1,-1 2 0,2 1-2,0 3 1,2 2-1,-1 0-1,0-2-1,-2 0 0,0 0-1,0-2-1,0 1-1,1-1 0,2 1-2,0 1-1,-2 5-1,0 3-2,-2 5-2,0 2 0,1 4 0,-2 2 1,2 4 0,-2 2-3,-2 2-7,-2 2-7,-1 2-7,-2-2-5,2-2 1,1-6-1,0-2-1,2-7 4,1-8 5,0-7 7,2-8 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1"/>
    </inkml:context>
    <inkml:brush xml:id="br0">
      <inkml:brushProperty name="width" value="0.03594" units="cm"/>
      <inkml:brushProperty name="height" value="0.03594" units="cm"/>
      <inkml:brushProperty name="color" value="#00BFF3"/>
    </inkml:brush>
  </inkml:definitions>
  <inkml:trace contextRef="#ctx0" brushRef="#br0">41481 47939 612,'-6'-7'7,"6"1"16,4 0 16,6 2 14,1 1 2,1 2-11,0 2-12,-1 2-13,0 1-6,-2 2-5,-2 0-3,-2 1-3,-2 2-3,2 0 0,-2 1-2,1 2 0,-2 0-1,-4 1-1,-4 1 0,-3 1-1,-4 0-2,-2-1-2,-1-1-1,-3 0-2,0-2-1,3-1 3,1-1 3,3 0 2,0-1 2,0-1 0,0 1 1,1 0 1,1-1 6,6 0 11,4-2 12,6 0 10,3-3 3,3-3-8,4-2-8,2-3-7,1-2-7,1 0-7,-1 0-6,1 0-6,0 1-3,1 1 0,1 0 1,1 2 1,0-1-8,-1 0-19,-2-1-17,1-1-19,-4-1-2,-3 2 14,-4 1 14,-4 0 13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2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42960 46977 582,'-22'-6'68,"5"2"-13,3 4-13,4 3-11,1 1-8,-2 3-2,-1 2-1,-3 2-3,0 1-1,-1 3-3,0 1-1,1 3-3,-2 1-1,0-1 1,-1 1 1,-1-1 0,0 1 0,1 1-2,1 1-2,1 1-1,2-1-1,2-3-1,4-3 1,3-2 0,1-3-1,2 1-1,0 0 1,2-1-2,1 1-1,4 0-1,2-1-3,3 1-1,3-2-3,2-2-4,1-4-5,3-2-3,1-3-3,1 0-2,1-2-2,1 0-2,0-2-2,-1-2-5,-1-2-4,-1-1-3,-2-1-1,-3 2 4,-3 2 5,-2 2 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3"/>
    </inkml:context>
    <inkml:brush xml:id="br0">
      <inkml:brushProperty name="width" value="0.04369" units="cm"/>
      <inkml:brushProperty name="height" value="0.04369" units="cm"/>
      <inkml:brushProperty name="color" value="#00BFF3"/>
    </inkml:brush>
  </inkml:definitions>
  <inkml:trace contextRef="#ctx0" brushRef="#br0">43650 47370 503,'16'-21'39,"-1"5"-3,1 5-3,0 5-3,-2 2-3,-1 2-4,-3 0-2,0 2-3,-3 2-5,-1 6-5,-1 4-6,0 5-5,-3 2-2,-2-1 0,-4-1 2,-2-1 0,-2 0-2,-2-1-4,0 1-5,-1-1-5,2-1 0,6-4 8,6-4 5,6-4 7,3-5 3,1-4 0,2-5-1,0-5 0,1-2-2,3 1-5,2 0-4,1 2-5,0 0-1,-1-1 0,-3-1 1,-1-1 2,-2 1 0,-1 1 2,0 2 1,-2 3 1,-1 1 3,-2 0 4,-3 2 4,-1 1 3,-2 3 10,-4 8 12,-2 6 14,-3 7 12,-2 4 3,2 1-9,0 1-10,2 1-9,0-1-6,0-1-5,0-3-4,0-1-4,1-2-2,1-1 1,0-1 1,2 0 0,2-3-4,5-1-9,6-2-11,4-2-9,1-4-3,-1-4 2,-2-5 3,-3-6 3,1-3 2,2-5-1,1-3 0,3-4-1,0-4 2,-1-1 2,-1-2 3,-1-2 2,-2 1 2,-4 4 1,-5 4 2,-2 4 2,-5 3 1,0 7-1,-3 3 0,-2 6 0,-2 3 0,-2 2 1,-2 2 1,-1 2 1,-2 2-1,1 3-5,-1 4-5,0 2-4,2 2-4,3-1-5,3 1-4,2-1-4,3 0-2,2-2 1,2-3-1,2-1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3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45747 47600 584,'-1'16'109,"-2"-1"-24,-2 1-25,-2-1-25,0 2-12,0 1-3,2 3-1,1 1-2,0 0-3,2-1-1,0-3-3,2-1-3,1-2-4,4-1-7,2-1-7,3 0-7,3-3-6,2-1-6,1-2-5,3-2-5,1-2-3,1 0 2,1-2 0,1 0 1,-2-2 4,-3 0 6,-5-2 7,-3 0 6,-3-2 2,0 0 0,-2-1-2,0-1-2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3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46147 47666 646,'-16'-7'6,"2"2"11,1 2 12,1 2 12,0 3 3,1 6-2,-1 4-3,0 5-3,0 3-5,-1 3-5,-1 1-5,-1 3-7,-1 2-6,0 4-11,1 4-10,-1 4-10,1 0-7,3-4-1,1-4-4,2-3-2,1-5-3,1-1-3,-1-4-4,0-3-4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4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48045 46993 528,'-7'-8'4,"1"2"7,0 1 7,2 1 8,1 1 6,4 3 8,2 4 7,4 2 8,2 2-3,3 2-8,3 0-11,4 1-9,0 2-6,1 0-3,-1 1-3,1 1-2,0 0-2,1-3 0,1-1-2,1-2-1,-1-1-2,-1 0-3,-2 0-1,-3-1-3,1 2-2,2 0-1,1 1 0,3 2 0,-1-2-1,-3-1 3,-3-2 1,-3-2 2,-4 0 1,-4 2 2,-6 1 2,-4 3 2,-7 2 0,-7 3-3,-9 3-2,-7 4-2,-5 0-3,-2 2-2,-2 1-4,-2 1-2,1 1-5,6-1-6,4 0-7,5 1-8,5-3-2,5-5 0,5-5-1,4-5 1,4-2 1,1 0 2,0 0 2,2 0 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4"/>
    </inkml:context>
    <inkml:brush xml:id="br0">
      <inkml:brushProperty name="width" value="0.04188" units="cm"/>
      <inkml:brushProperty name="height" value="0.04188" units="cm"/>
      <inkml:brushProperty name="color" value="#00BFF3"/>
    </inkml:brush>
  </inkml:definitions>
  <inkml:trace contextRef="#ctx0" brushRef="#br0">51165 47013 525,'0'-16'5,"0"2"9,0 1 11,0 1 9,1 4 8,0 8 5,2 8 4,0 7 5,0 5-2,0 0-10,-2-1-10,0 1-9,-2 0-7,0 1-5,-2 1-5,0 1-4,-1 1-4,0 4-3,0 3-3,1 3-3,-1-1-2,2-2 0,0-3 0,2-3-1,0-3-8,0-3-18,0-3-18,0-2-18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20:39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25933 17983 0,'0'0'0,"0"0"15,0 0-15,19 12 0,-19-12 0,21 9 16,-9-4-16,0-1 0,1 1 15,2 1-15,0 2 0,2-1 16,0-1-16,6 1 16,1-1-16,-2-1 0,0 1 0,1-2 15,2 0-15,-2-1 0,-1 0 16,-1-1-16,-1 0 0,1 1 16,0-1-16,2 1 0,2 1 15,-1-1-15,0 1 0,0-1 16,1 0-16,-1-1 0,1 0 0,6 1 15,0 1-15,-2-2 16,-4-1-16,0 0 0,2-1 16,-1 1-16,2 0 0,1 3 15,3 3-15,0-3 16,2-1-16,-6 1 0,-2 3 0,1-1 16,2 0-16,-6 0 0,-4-2 15,-4-1-15</inkml:trace>
  <inkml:trace contextRef="#ctx0" brushRef="#br0" timeOffset="434.1744">27391 18213 0,'0'0'0,"0"0"16,0 0-16,0 0 0,23 7 0,-23-7 15,0 0-15,26 7 0,-14-5 0,3 0 16,0 1 0,2-1-16,0 0 0,2 0 15,0-1-15,-3-1 0,0 0 0,3 0 16,-3 0-16,2 1 0,-1 1 0,0-1 15,-1 0-15,0 0 0,-1-1 16,0-1-16,-1 0 16,-1 1-16,-1 0 0,-1 0 0,0 0 15,-3 0-15,0 1 0,1 0 16,-1 0-16,0 0 16,0 1-16,-2-1 0,1-1 15,-1 1-15,-1 0 0,1-1 0,-1 0 16,0 0-16,-1 0 0,0 0 15,0 0-15,-1 1 0,0-1 16,2 1-16,-1-1 0,-1 0 16,0 0-16,0 0 0,0 1 15,-1-1-15,1-1 0,-1 2 16,0 0-16,0 0 0,0 0 0,-2-1 16,3 0-16,-3 0 0,2 0 15,-2 0-15,2 0 0,-2 0 16,0 0-16,0 0 0,0 0 15,6-2-15,-6 2 0,0 0 16,4-4-16,-4 4 0,0-6 0,0 6 16,0 0-16,0-7 15</inkml:trace>
  <inkml:trace contextRef="#ctx0" brushRef="#br0" timeOffset="143733.6382">5733 3858 0,'0'0'0,"0"0"0,0 0 16,0 0-16,0 0 0,0 0 16,28 0-16,-28 0 0,0 0 0,36 0 15,-36 0-15,37-4 0,-15 4 16,4-1-16,-1 1 0,4 0 16,-2 0-16,10 3 0,-2 1 15,-4 0-15,-4 0 0,5 3 16,-2 1-16,-4 0 0,-1-1 15,-7-2-15,-3-3 0,-6 2 16,-2 0-16,-3 1 0,-4 0 16,-5-3-16,-1-3 0,-3 3 0,-4 3 15,4-2-15,-1 0 0,3-1 16</inkml:trace>
  <inkml:trace contextRef="#ctx0" brushRef="#br0" timeOffset="143951.2278">5907 4011 0,'0'0'0,"0"0"0,0 0 16,0 0-16,0 0 0,0 0 16,0 0-16,-10 25 0,10-25 0,2 21 15,-2-21-15,2 29 0,1-13 16,-2 3-16,2 2 0,-1 0 16,2 1-16,-4 2 0,-3-1 15,2 12-15,1 0 16,0 4-16,0 3 0,0-5 15,0-6-15,0 3 0,0-4 0,0-3 16,0-3-16,0-5 0,4-1 16,-2-6-16,2-3 0,-1-1 15,1-1-15,-2-3 0</inkml:trace>
  <inkml:trace contextRef="#ctx0" brushRef="#br0" timeOffset="144700.9804">5891 4368 0,'0'0'0,"0"0"0,0 0 15,0 0-15,0 0 0,0 0 16,0 0-16,28-8 0,-28 8 0,27-6 16,-27 6-16,35-8 0,-14 5 15,-3-1-15,3 1 0,-1-2 16,0 1-16,0 0 0,1-1 16,4 0-16,-2-1 0,-1-1 15,-1 0-15,-4 1 0,-2 0 0,-1-2 16,-4-2-16,-3 0 0,0-1 15,-3-2-15,-2-2 0,-2 1 16,-2-1-16,-2 1 0,-5 0 16,0 1-16,-1 0 0,0 3 15,2 2-15,0 1 0,0 4 16,0 0-16,-2 2 0,2 2 16,-1 4-16,0 3 0,-1 2 15,1 5-15,2 3 0,-3 0 16,-1 1-16,1 2 0,1 0 0,3 4 15,4 3-15,0-3 0,1-2 16,1 4-16,1-3 0,4-2 16,4-3-16,1-6 0,2-3 15,6-5-15,4-6 0,4-9 16,6-4-16,3-5 0,4-3 0,3-5 16,2-4-16,7-6 0,-1-1 15,6-8-15,-5-2 16,-13 13-16,-9 10 0,4-16 15,2-11-15,-4 2 0,-7 8 0,-8 7 16,-7 6-16,-4 4 0,-2 5 16,-6 3-16,-4 3 15,2 4-15,-1 4 0,0 7 0,-3 5 16,-4 5-16,-3 2 0,0 4 16,-2 4-16,4 3 0,-1-1 0,4 2 15,2 0-15,1 0 0,1 1 16,4-3-16,2-1 0,1-1 15,1-1-15,2-1 0,3-1 16,-1-2-16,5 0 0,0-4 16,-1-1-16,1-1 0,1 1 15,1-2-15,2-3 0,0 2 16,-1 2-16,-2-1 0,-1 0 16,-3-2-16,0-1 0,-3 3 15,-1 0-15,-4 0 0,-3 3 0,-2 3 16,-6 2-16,-5 2 0,-5 4 15,-7 5-15,-1 0 0,1-4 16,0-4-16,8-7 0,6-4 16,4-2-16,0-2 0,3-1 15</inkml:trace>
  <inkml:trace contextRef="#ctx0" brushRef="#br0" timeOffset="145016.8555">7081 4149 0,'0'0'0,"0"0"0,0 0 0,0 0 16,0 0-16,25-3 0,-25 3 15,25 2-15,-25-2 0,31 3 16,-14-1-16,1 1 0,-2 1 0,2 1 16,-4 2-16,1 1 15,-2 2-15,-3 1 0,-2 2 16,-4 2-16,-3 3 0,-3 8 0,-4 1 15,-4 0-15,-3 1 0,1-2 16,-2-3-16,0 2 0,5-5 16,2-5-16,1-1 0,9-1 15,4-2-15,3-5 0,5-5 16,7-3-16,3-6 0,16-3 16,4-2-16,5-3 0,-2-1 0,14-1 15,1 5-15,-2 3 0,0 3 16,-7 1-16,-13 1 0,-11 2 15</inkml:trace>
  <inkml:trace contextRef="#ctx0" brushRef="#br0" timeOffset="145175.8644">8355 3962 0,'0'0'0,"0"0"16,0 0-16,0 0 0,30 6 0,-30-6 16</inkml:trace>
  <inkml:trace contextRef="#ctx0" brushRef="#br0" timeOffset="146051.8802">5864 4821 0,'0'0'0,"0"0"16,0 0-16,0 0 0,25-1 0,-25 1 16,36-2-16,-13 0 0,3-1 0,8-2 15,5-1-15,12-3 16,-2 1-16,19-3 0,3 2 15,-4 1-15,1 3 0,15-1 16,3 2-16,-7 1 0,-23 1 0,-13 1 16</inkml:trace>
  <inkml:trace contextRef="#ctx0" brushRef="#br0" timeOffset="146403.6712">7769 4077 0,'0'0'15,"0"0"-15,0 0 0,0 0 16,25 1-16,-25-1 0,41-8 16,-14 3-16,1 0 0,6 1 0,6-2 15,8 1-15,-5-1 0,8 2 16,0 0-16,-7 1 0,-6 0 16,-1 1-16,-6 0 0,-8 1 15,-5 1-15,-6-1 0,-5-1 16,-4-1-16,-2-1 0,0 1 15,0 1-15,-1-1 0</inkml:trace>
  <inkml:trace contextRef="#ctx0" brushRef="#br0" timeOffset="146600.6923">8104 3850 0,'0'0'0,"0"0"16,0 0-16,0 0 0,0 0 0,-3 31 15,3-31-15,2 31 0,-2-31 16,4 40-16,3-13 16,0 1-16,0 0 0,9 6 15,4 1-15,1-4 0,1-3 0,0 1 16,-2-4-16,-6-7 0</inkml:trace>
  <inkml:trace contextRef="#ctx0" brushRef="#br0" timeOffset="146920.2324">8663 3870 0,'0'0'0,"0"0"16,0 0-16,0 0 0,0 0 0,-5 30 16,5-30-16,5 28 0,-5-28 0,13 36 15,-4-17-15,1-3 16,0-4-16,1-3 0,1-2 15,2-4-15,3-1 0,6-4 16,3-7-16,-1-2 0,1-3 16,2-3-16,-3-3 0,4-6 0,-5-1 15,-4-1-15,-5-1 16,-4 5-16,-2 1 0,-7 2 0,-3 3 16,-4 3-16,-4 1 0,-5 8 15,-5 5-15,-3 3 0,-2 4 16,-3 7-16,-1 3 0,2 1 15,4 1-15,0 3 0,6 0 16,2-6-16,4-3 0,3-3 0</inkml:trace>
  <inkml:trace contextRef="#ctx0" brushRef="#br0" timeOffset="147151.0719">9398 3788 0,'0'0'0,"7"0"15,1 0-15,-1 0 0,0 0 0,2 3 16,0 3-16,-3 3 0,0 1 15,-5 5-15,-3 3 0,-4 3 16,-1 2-16,-3 4 0,-1 3 16,1-1-16,1-1 0,2 2 15,4-2-15,3-5 0,2-4 0,9-6 16,7-7-16,6-5 0,6-3 16,13-9-16,11-6 0,3-3 15,3 0-15,17-7 0,18-7 16,-7 4-16,-5 2 0,10-5 15,-18 8-15,-23 7 0</inkml:trace>
  <inkml:trace contextRef="#ctx0" brushRef="#br0" timeOffset="147435.1078">10200 3631 0,'0'0'0,"0"0"15,0 0-15,0 0 0,35-3 0,-14 1 16,7-1-16,3-3 0,3 1 16,18-4-16,7 2 0,1 2 15,-1 1-15,15-1 0,13 2 16,-12-2-16,-9 1 0,3-2 15,-9 0-15,-11-1 0,-11-1 16,-5-4-16,-5-5 0,-7 5 0,-6 4 16,-3 1-16</inkml:trace>
  <inkml:trace contextRef="#ctx0" brushRef="#br0" timeOffset="147750.4559">11072 3302 0,'0'0'0,"0"0"15,0 0-15,40 3 0,-23-2 0,8 0 16,3 1-16,9 1 0,-1 1 16,4 1-16,2 3 0,7 2 15,-3 0-15,-3 3 0,-3 0 16,0 1-16,-7-1 0,-3 0 15,-4 3-15,-6-3 0,-6 0 16,-7 4-16,-6 3 0,-6-3 0,-5-1 16,-12 3-16,-12 3 0,-14 7 15,-6 1-15,-9 8 0,-6 6 16,-9 7-16,5-1 0,-3 9 16,6-1-16,2 10 0,26-17 15,13-17-15,9-10 0,7-7 16</inkml:trace>
  <inkml:trace contextRef="#ctx0" brushRef="#br0" timeOffset="147906.6172">11875 3689 0,'0'0'0,"0"0"0,0 0 0,0 0 15,-14 27-15,14-27 0,0 0 0,-8 21 16</inkml:trace>
  <inkml:trace contextRef="#ctx0" brushRef="#br0" timeOffset="149934.1452">10290 6286 0,'0'0'0,"0"0"16,0 0-16,23-4 0,-13 2 15,4 1-15,2 0 0,3-2 16,2 0-16,9 0 0,2 1 16,0 1-16,0-1 0,9-2 15,2-3-15,-1 1 0,-1 3 0,1-3 16,2 1-16,5-3 15,-4 0-15,-1-4 0,0-4 16,-4 1-16,-4-3 0,2-10 16,-5-5-16,-7 0 0,-5 1 0,-1-6 15,-1-6-15,-5 3 16,-4 1-16,-5-10 0,-1-7 16,-3 6-16,0 6 0,-6-5 0,-3 0 15,-3 6-15,-3 2 0,-5-1 16,-6-2-16,2 0 0,0 3 0,-2 0 15,-3 2-15,-1 0 16,0 0-16,-8-5 0,0 3 16,2 2-16,3 2 0,-11-9 15,2 3-15,5 3 0,3 0 0,-1-2 16,0 2-16,4 4 0,3 6 16,6 1-16,4 0 0,-6 2 15,-4 2-15,7 10 0,-1 0 16,0-1-16,0 2 0,-8 1 15,-5 1-15,0 6 0,-1 4 0,-5 3 16,-3 0-16,1 3 16,1 1-16,-2 3 0,-1 0 15,2 2-15,1-1 0,1 7 0,-2 4 16,-1 0-16,0 3 0,-4 2 16,-1 1-16,3 1 0,2 2 15,0 2-15,0 1 0,3 4 16,4 1-16,-5 1 0,0-4 15,6 1-15,4-1 0,-5 15 0,6-1 16,3-3-16,-1-2 0,5-3 16,2-2-16,11-17 0,0 2 15,2 0-15,1 2 16,1 4-16,0 2 0,4 2 0,1 0 16,4-4-16,4-4 0,5 3 15,3 2-15,3-2 0,3 0 16,4 1-16,4 1 0,4 0 15,5 1-15,5 0 0,4 0 16,10 0-16,2-5 0,-17-7 0,-13-5 16,-8-3-16</inkml:trace>
  <inkml:trace contextRef="#ctx0" brushRef="#br0" timeOffset="154630.757">12837 5785 0,'0'0'0,"0"0"16,0 0-16,0 0 0,0 0 0,0 0 15,0 0-15,0 0 0,0 0 16,0 0-16,0 0 0,0 0 16,0 0-16,0 0 0,0 0 15,0 0-15,0 0 0,0 0 0,0 0 16,0 0-16</inkml:trace>
  <inkml:trace contextRef="#ctx0" brushRef="#br0" timeOffset="155817.4207">9650 6247 0,'0'0'0,"0"0"0,0 0 0,21-6 16,-21 6-16,22-5 0,-5 3 15,2-1-15,1 0 0,10-2 16,2-2-16,0 3 0,-1 2 0,3-2 15,3-2-15,8 1 16,-2 2-16,5-2 0,1 2 16,-2 1-16,-4-1 0,13 1 0,2-3 15,-4 3-15,-4 0 0,14 0 16,3 1-16,-5-3 0,-4 1 16,14-3-16,3-3 0,-11 4 15,-8 1-15,35-2 0,-3 2 16,-17-1-16,-10 0 0,5-1 15,4 0-15,-12 7 0,-7 4 0,2-2 16,2 0-16,-3 0 0,-2 0 16,1-1-16,0 1 0,0-3 15,-2 0-15,4-4 0,2-3 16,-4 1-16,-4-1 0,8 5 16,7 3-16,-11-5 0,-7-3 15,6 3-15,4 4 0,-5 1 16,0 2-16,-2-7 0,-1-2 15,-4-1-15,-1 3 0,-2-1 16,-3 1-16,-2 1 0,-2 1 0,-1-3 16,0-4-16,-7 5 0,-4 4 15,-9-1-15,2 0 16,-2-1-16,-2 0 0,0 1 0,1 1 16,0 0-16,1 2 0,0-1 15,0 0-15,-3-1 0,-1-2 16,1 0-16,0 1 0,-2 0 15,1 2-15,0-1 0,-1 0 16,0 0-16,-2 0 0,-2 0 0,-2 0 16,3 3-16,-3-3 0,0 0 15</inkml:trace>
  <inkml:trace contextRef="#ctx0" brushRef="#br0" timeOffset="160951.0835">8002 6489 0,'0'0'0,"0"0"0,0 0 16,0 0-16,24-4 0,-13 3 16,0 0-16,3 0 0,3-2 0,3 0 15,2 0-15,1-2 0,2 1 16,10-4-16,3-1 0,2 1 15,2 1-15,12-4 0,1-1 16,0 1-16,1 0 0,15-4 16,1 1-16,2-1 0,0 1 0,12-5 15,0 1-15,4 1 16,-6 5-16,-1 1 0,0 0 16,32-6-16,-8-1 0,-3-3 15,-4-4-15,-3 2 0,-3 0 0,-1 1 16,-2 2-16,-3 4 0,-2 3 15,6-3-15,4-2 0,-4 0 16,-1-2-16,1 2 0,3 0 16,-4 2-16,-3 5 0,0 0 15,0 1-15,-3-3 0,-2-2 0,4-2 16,4-1-16,-4 3 0,-1 2 16,0 6-16,1 2 15,-4-3-15,-3-2 0,0-1 16,2-1-16,-1 3 0,0 1 0,0-1 15,1 0-15,-5 0 0,-2 1 16,-2 1-16,-2 1 0,-6 1 16,-4-1-16,-4 2 0,-4 2 15,-4-1-15,-3-2 0,-8-1 16,-5 0-16,-11-3 0,-7-1 0,0 1 16,-2 2-16,-1 0 0,1 0 15,-3-1-15,-2-2 16,-4 0-16,-1-1 0,-4 6 0,0-3 15,-2 2-15,-1-1 0,-2 2 16,-1 0-16,1 3 0,-2 1 16,0 2-16,1 4 0,1-3 15,2 0-15,0 1 0</inkml:trace>
  <inkml:trace contextRef="#ctx0" brushRef="#br0" timeOffset="167067.6333">12807 4327 0,'0'0'0,"-3"-7"0,1 0 15,0-2-15,-1 1 0,-2-2 16,-3 1-16,-2-1 0,-2-2 0,-2 0 16,-3 1-16,1 2 0,-1 0 15,-3 0-15,-2-1 0,-5-2 16,-2 2-16,0-2 0,1 0 15,-2-2-15,-1 2 0,7 2 16,4 1-16,3 2 0</inkml:trace>
  <inkml:trace contextRef="#ctx0" brushRef="#br0" timeOffset="167533.9801">10004 4034 0,'0'0'0,"0"0"0,-23-2 0,8 0 15,1 0-15,-9 1 0,-5 1 16,1 1-16,-2 1 0,-11-1 16,-3-1-16,4 1 0,0 2 0,-2-1 15,-2-2-15,3 1 0,5 1 16,-12-1-16,-1-2 0,5 0 15,5 0-15,-4 1 0,-3 2 16,4-2-16,2-1 0,-10 1 16,-4 2-16,3 0 0,3 3 0,-4-1 15,-1 1-15,0 0 16,1-2-16,-8 3 0,2 4 16,3-2-16,2 1 0,-3-3 15,-2-2-15,5 2 0,4 1 0,-5-1 16,-3 0-16,17-2 0,10 0 0,8-3 15</inkml:trace>
  <inkml:trace contextRef="#ctx0" brushRef="#br0" timeOffset="168383.8845">6896 4428 0,'0'0'0,"-13"5"0,-2 2 16,-7 2-16,-2-1 0,-11 4 15,-5 4-15,3-2 0,-3 0 16,-9 3-16,-4-2 0,5 3 16,0 2-16,-4 6 0,1-1 15,5-3-15,3-1 0,-4 1 16,-3 2-16,3 0 0,4 2 0,-11 5 16,1 1-16,6-2 0,4-3 15,1 4-15,1 1 0,3-2 16,2-2-16,-8 6 0,-3 3 15,14-6-15,5-1 0,-19 15 16,-2-4-16,21-13 0,2 1 0,-10 15 16,3 1-16,11-20 0,1-2 15,-10 16-15,2 0 16,12-16-16,0 1 0,-7 20 16,6-1-16,9-16 0,-1 1 0,-2 5 15,-3 1-15,5-1 0,0-1 16,1 6-16,3 6 0,0-6 15,3-2-15,3 3 0,3 2 16,3-4-16,0-1 0,7 2 16,5 3-16,-1-3 0,-2 0 0,10-1 15,10 1-15,-3-4 16,0-1-16,8-1 0,8 1 16,-7-4-16,-3-4 0,28 14 0,0-4 15,-5-7-15,-4-6 0,8-2 16,5-3-16,-6-3 0,-5 1 15,9-3-15,3 0 0,0-4 16,-2 0-16,6-7 0,1-3 16,-6-2-16,-6 0 0,6-3 15,5-1-15,-10-2 0,-4 0 0,6 1 16,8-1-16,-5 2 0,-4-1 16,3 2-16,4 0 15,-6 7-15,-3 3 0,9-2 0,7-2 16,-10 0-16,-6-1 0,12-1 15,8-2-15,-10-3 0,-6-4 16,5-7-16,4-4 0,-7 3 16,-3 1-16,2 1 0,4-1 15,-4 4-15,0 2 0,2-5 16,4-3-16,-5 2 0,-4 0 16,2-2-16,2-2 0,-6-2 0,-3-2 0,11-2 15,8-2-15,-7 2 16,-8 2-16,6-5 0,4-5 15,-5 5-15,0 3 0,5 0 16,4 0-16,-6 3 0,-6 1 0,4-5 16,1-4-16,-1 2 0,-3 1 15,5-2-15,2 0 16,-5 1-16,-5 1 0,7-2 16,7-2-16,-4 5 0,-4 3 0,3-10 15,2-8-15,-24 15 0,-16 8 0,-11 7 16</inkml:trace>
  <inkml:trace contextRef="#ctx0" brushRef="#br0" timeOffset="172825.4802">10624 5889 0,'0'0'0,"0"0"16,0 0-16,0 0 0,0 0 0,0 0 16,0 0-16,0 0 15,20-9-15,-20 9 0,0 0 0,20-4 16</inkml:trace>
  <inkml:trace contextRef="#ctx0" brushRef="#br0" timeOffset="173006.344">10855 5760 0,'0'0'15,"0"0"-15,0 0 0,0 0 0,0 0 16,0 0-16,-20-7 16,20 7-16,0 0 0,0 0 0,0 0 15,0 0-15,15 15 0,-15-15 16,0 0-16,0 0 0</inkml:trace>
  <inkml:trace contextRef="#ctx0" brushRef="#br0" timeOffset="173151.1564">10762 5822 0,'0'0'0,"0"0"16,0 0-16,0 0 0,0 0 0,23 5 15,-23-5-15,0 0 0</inkml:trace>
  <inkml:trace contextRef="#ctx0" brushRef="#br0" timeOffset="173706.3708">11022 5776 0,'0'0'0,"0"0"15,0 0-15,0 0 0,0 0 0,0 0 16</inkml:trace>
  <inkml:trace contextRef="#ctx0" brushRef="#br0" timeOffset="173862.5272">10934 5784 0,'0'0'0,"0"0"0,0 0 16,0 0-16,0 0 0,0 0 0,27 1 15,-27-1-15</inkml:trace>
  <inkml:trace contextRef="#ctx0" brushRef="#br0" timeOffset="174012.1344">10954 5771 0,'0'0'15,"0"0"-15,0 0 0,0 0 0,0 0 16,0 0-16,0 0 0,0 0 15</inkml:trace>
  <inkml:trace contextRef="#ctx0" brushRef="#br0" timeOffset="174168.568">10915 5836 0,'0'0'0,"0"0"0,0 0 0,0 0 16,0 0-16,18 16 0</inkml:trace>
  <inkml:trace contextRef="#ctx0" brushRef="#br0" timeOffset="174326.678">10902 5915 0,'0'0'0,"0"0"0,0 0 15,23 1-15,-23-1 0,0 0 0</inkml:trace>
  <inkml:trace contextRef="#ctx0" brushRef="#br0" timeOffset="174693.1085">11251 5847 0,'0'0'0,"0"0"0,0 0 16,0 0-16,0 0 0,0 0 15,24 10-15,-24-10 0</inkml:trace>
  <inkml:trace contextRef="#ctx0" brushRef="#br0" timeOffset="174875.0815">11529 5824 0,'0'0'16,"0"0"-16,0 0 0,0 0 0,0 0 15,0 0-15,0 0 0,0 0 16</inkml:trace>
  <inkml:trace contextRef="#ctx0" brushRef="#br0" timeOffset="175036.0453">11532 6069 0,'0'0'0,"0"0"15,0 0-15,9 24 0,-9-24 0,0 0 16</inkml:trace>
  <inkml:trace contextRef="#ctx0" brushRef="#br0" timeOffset="183651.2559">11623 8700 0,'0'0'16,"-9"-2"-16,-3-2 0,-1 0 0,0 0 16,-9-6-16,-5 0 0,1 0 15,-1 0-15,-10-4 0,-3 3 16,2-1-16,0 0 0,-13-2 15,-4 1-15,7 3 0,5 0 16,-12 0-16,-4 3 0,6 0 16,5 2-16,-3-2 0,-2 0 15,2 1-15,2 1 0,-14 2 16,-2 0-16,8 5 0,4 1 0,-9 5 16,-5 1-16,4 0 0,2-1 15,-32 13-15,2 5 16,15 0-16,9 0 0,-7 0 0,-5 2 15,10-1-15,10-1 0,-7 5 16,-5 5-16,13-6 0,8-4 0,-5 3 16,-4 1-16,5-5 0,1-6 15,2 8-15,0 6 16,6-5-16,4-5 0,-8 6 0,-3 3 16,11 2-16,10 0 0,-10 3 15,-6 1-15,9-3 0,7-2 0,-3 2 16,-3 3-16,7-1 15,6 2-15,-2 4 0,-1 3 16,7-6-16,4-5 0,1 10 16,0 7-16,0-10 0,1-10 0,2 5 15,2 3-15,5 1 0,5 0 16,3 8-16,1 4 16,-2-10-16,-1-7 0,7 5 0,3 3 15,1-7-15,1-4 0,4 1 16,3 1-16,-1-4 0,-2-2 0,13 2 15,9 3-15,-2-8 16,-1-4-16,9-1 0,4 3 16,-5-5-16,-3 1 0,12-2 15,8-2-15,0 0 0,2-2 0,9-3 16,7-2-16,-8 1 0,-6 2 16,14 0-16,12-2 15,-10-2-15,-5-3 0,15 1 16,10-1-16,-9-3 0,-8-2 0,19-4 15,13-2-15,-17 0 0,-11-1 0,12-1 16,9-2-16,-11 1 16,-7 0-16,8-3 0,5-1 15,-15 2-15,-9 2 0,13-8 0,12-5 16,-14-1-16,-11-2 0,7-8 16,4-6-16,-17-7 0,-8-4 15,7-8-15,8-7 0,-14 5 16,-10 2-16,4-16 0,2-11 15,-11 9-15,-8 6 0,-1-11 16,-1-8-16,-10 12 0,-7 9 0,-3-8 16,-2-3-16,-7 8 15,-3 7-15,-11-5 0,-7-2 16,-7 6-16,-4 8 0,-5-6 16,-4-4-16,-1 11 0,-3 7 0,-15-3 15,-8-2-15,2 9 0,1 4 0,-10-1 16,-10 1-16,9 4 15,7 4-15,-11 3 0,-7 1 16,11 5-16,6 5 0,-7 3 16,-5 4-16,5 1 0,3 1 0,-13 7 15,-9 5-15,10-1 0,7 2 16,-15 9-16,-11 8 16,9 2-16,7 2 0,-9 14 0,-5 8 15,11-7-15,5-5 0,-3 11 16,-3 7-16,17-4 0,10 0 0,-3 7 15,-2 8-15,4-6 16,4-4-16,7 11 0,6 6 16,10-8-16,8-7 0,6 1 15,2 0-15,7-7 0,3-4 0,13-12 16,9-6-16,1-6 0,0-4 16,13-9-16,9-7 0,-1-5 15,-1-3-15,10-11 0,6-7 16,-18 9-16,-12 5 0,-10 2 15</inkml:trace>
  <inkml:trace contextRef="#ctx0" brushRef="#br0" timeOffset="183950.8356">13169 8362 0,'0'0'0,"10"-13"16,3-3-16,-2 0 0,0-1 0,9-15 15,5-8-15,7-9 0,0-2 16,12-14-16,4-2 0,2-7 16,-3 5-16,9-16 0,2-1 15,-16 24-15,-12 17 0,-9 13 0</inkml:trace>
  <inkml:trace contextRef="#ctx0" brushRef="#br0" timeOffset="184139.2568">14268 6296 0,'0'0'0,"0"0"16,0 0-16,0 0 0,0 0 0,0 0 15,0 0-15,24-10 0,-24 10 0,22 3 16,-22-3-16,0 0 15</inkml:trace>
  <inkml:trace contextRef="#ctx0" brushRef="#br0" timeOffset="196232.8272">26618 15653 0,'0'0'15,"0"0"-15,0 0 0,0 0 0,0 0 0,0 0 16,0 0-16,0 0 16,0 0-16,0 0 0</inkml:trace>
  <inkml:trace contextRef="#ctx0" brushRef="#br0" timeOffset="201731.8239">14664 15569 0,'0'0'0,"0"0"0,0 0 0,2 20 16,-2-20-16,11 19 0,-2-7 16,-1 0-16,-2-3 0,0 0 0</inkml:trace>
  <inkml:trace contextRef="#ctx0" brushRef="#br0" timeOffset="205419.2803">18321 12886 0,'0'0'0,"0"0"15,0 0-15,-29 9 0,16-4 16,-3 3-16,-1 2 0,-6 4 15,1 1-15,-2 5 0,0 4 16,1 2-16,0 2 0,-4 10 16,4 2-16,2-1 0,4 0 0,0 7 15,4 3-15,4-9 0,3-8 16,8-9-16,4-5 16,4-7-16,3-5 0,8-7 0,7-6 15,-1-4-15,1-3 0,3-3 16,3-4-16,-4 0 0,-3 2 15,5-1-15,4 0 0,-4 0 16,-4 1-16,2 1 0,-5 2 16,-3 4-16,-2 4 0,-2 3 15,-2 3-15,-3 4 0,-2 3 0,-1 6 16,-1 6-16,-4 3 0,-5 1 16,-1 7-16,0 5 0,0 0 15,-1 1-15,6-3 16,1-3-16,2-7 0,-1-4 0,3-7 15,1-5-15,1-2 0,0-3 16,-2-4-16,1-3 0,1-5 16,2-5-16,2-3 0,0-4 15,0-1-15,1-2 0,0-10 16,0-2-16,-4-2 0,-2 2 16,-2 2-16,-2 2 0,-2 7 15,-4 4-15,-5 5 0,-1 4 16,-8 3-16,-3 3 0,-4 7 15,-4 6-15,7 0 0,3-1 16,4-1-16</inkml:trace>
  <inkml:trace contextRef="#ctx0" brushRef="#br0" timeOffset="205677.7159">18517 13099 0,'0'0'15,"0"0"-15,0 0 0,14-16 0,-14 16 16,23-19-16,-8 7 0,3 0 16,6-1-1,1 1-15,1 2 0,0 1 0,-3 1 16,8 1-16,-1 4 0,-4 1 15,-3 5-15,1 5 0,-3 5 16,-7 1-16,-3 1 0,-1 11 16,-2 5-16,-1-2 0,-1-1 0,-2-2 15,0-1-15,2-4 0,-1-2 16,4 0-16,2-4 0,-1-5 16,0-1-16,5-5 0,4-1 15,-1-4-15,0-3 0,1-6 16,5-4-16,-2-2 0,-2 0 15,4-8-15,0-5 0,0 0 0,-1 0 16,-1 1-16,-4 7 16,-5 4-16</inkml:trace>
  <inkml:trace contextRef="#ctx0" brushRef="#br0" timeOffset="206117.9765">19295 12451 0,'0'0'16,"0"0"-16,0 0 0,0 0 0,-23 3 16,23-3-1,-21 14-15,10-3 0,0 4 0,-1 2 16,-1 4-16,-4 7 0,2 2 16,2-5-16,2-4 0,2-3 0</inkml:trace>
  <inkml:trace contextRef="#ctx0" brushRef="#br0" timeOffset="206283.7387">19693 12313 0,'0'0'15,"0"0"-15,0 0 0,0 0 0,19 16 16,-19-16-16,26 14 0,-6-7 15,3-2-15,-2 1 0,-3-2 16,-3 0-16</inkml:trace>
  <inkml:trace contextRef="#ctx0" brushRef="#br0" timeOffset="206457.2634">19964 12387 0,'0'0'16,"-6"6"-16,-1 4 0,3 1 15,1 4-15,-1 2 0,1-3 16,1-2-16</inkml:trace>
  <inkml:trace contextRef="#ctx0" brushRef="#br0" timeOffset="217668.22">15578 5153 0,'0'0'16,"0"0"-16,0 0 0,0 0 0,0 0 15,0 0-15,0 0 16,0 0-16,0 0 0,25 0 16,-25 0-16,24 6 0,-24-6 0,30 8 15,-30-8-15,39 12 0,-18-6 16,3 0-16,3 1 0,2 1 15,1 1-15,10 3 0,1-1 16,1-2-16,1-3 0,15 0 16,2-2-16,-3-1 0,-3 1 0,12-4 15,1-4-15,-4-1 0,-3-1 16,11-8-16,-2-4 16,-6 2-16,-5 2 0,8-4 0,-1 1 15,-11-6-15,-8-1 0,6-6 16,-1-2-16,-15 8 0,-5 1 15,9-19-15,-10-2 0,-15 18 16,-4 1-16,-3-2 0,-3-1 16,-4-1-16,-2-2 0,-6 6 15,-5 5-15,-3-3 0,-3 2 0,-10-6 16,-9-3-16,4 10 16,-2 4-16,-14-4 0,-5-3 0,6 1 15,4 1-15,-1 1 0,-2-2 16,3 5-16,1 4 0,-2 1 15,-1 0-15,-3 1 0,1-1 16,-5 3-16,-4 3 0,6 2 0,2 1 16,-35 4-16,-1 3 15,9 2-15,5-2 0,-1 7 16,0 5-16,12 1 0,7 1 0,-3 6 16,-2 5-16,10-1 0,6 1 15,-1 3-15,1 4 16,9-4-16,6 0 0,5 9 0,3 8 15,4-4-15,5-5 0,5-3 16,2-3-16,1-4 0,2 1 16,7-3-16,5 0 0,1-4 0,2-3 15,3 2-15,5-1 16,-10-11-16,2-1 0,12 1 16,8 2-16,2-1 0,2 0 0,11-2 15,8 0-15,-1-4 0,0-3 16,14 0-16,11-3 0,-3 0 15,-2-3-15,13 1 0,-29 1 16,-19 0-16</inkml:trace>
  <inkml:trace contextRef="#ctx0" brushRef="#br0" timeOffset="220488.4126">17319 5170 0,'0'0'0,"0"0"0,0 0 16,0 0-16,0 0 0,1 29 0,-1-29 15,0 0-15</inkml:trace>
  <inkml:trace contextRef="#ctx0" brushRef="#br0" timeOffset="233011.85">16159 5032 0,'0'0'0,"0"0"16,0 0-16,0 0 0,0 0 0,0 0 15,0 0-15,0 0 16,0 0-16,0 0 0</inkml:trace>
  <inkml:trace contextRef="#ctx0" brushRef="#br0" timeOffset="233172.3386">16105 5099 0,'0'0'0,"0"0"0,0 0 16,0 0-16,0 0 0,0 0 0,0 0 16,0 0-16</inkml:trace>
  <inkml:trace contextRef="#ctx0" brushRef="#br0" timeOffset="240609.4547">18226 15475 0,'0'0'0,"0"0"0,0 0 0,0 0 16,0 0-16,0 0 0,-17-16 16,17 16-16,0 0 0,0 0 15,0 0-15,-11-19 0,11 19 0,0 0 16,-2-6-16,2 6 0,0 0 16,0 0-16,0 0 15,0 0-15</inkml:trace>
  <inkml:trace contextRef="#ctx0" brushRef="#br0" timeOffset="242953.1159">18488 13654 0,'0'0'0,"0"0"16,0 0-16,0 0 0,-22-13 0,14 12 15,0 0-15,-2 1 0,0 1 16,0 5-16,0 4 0,-1 5 16,0 2-16,-1 9 0,1 4 15,2-5-15,1-4 0,2-4 16</inkml:trace>
  <inkml:trace contextRef="#ctx0" brushRef="#br0" timeOffset="243151.1942">18775 13603 0,'0'0'16,"0"0"-16,0 0 0,0 0 16,0 0-16,25 14 0,-25-14 15,28 9-15,-13-5 0,2 5 16,2 0-16,-3 1 0,-2-2 0,-14-8 0,13 7 15</inkml:trace>
  <inkml:trace contextRef="#ctx0" brushRef="#br0" timeOffset="254951.2598">20052 3535 0,'0'0'0,"0"0"0,0 0 16,0 0-16,-7-22 0,7 22 16,-8-19-16,3 8 0,-2 0 0,-2-1 15,-1 0-15,0-1 16,0 0-16,-5-3 0,-1 1 16,-3-1-16,-1 1 0,-2 1 0,-1-1 15,1 2-15,0-2 0,-5 1 16,-3-1-16,-6 0 0,1 1 0,-5 0 15,-3-2-15,0 1 16,1 2-16,-11-5 0,-1-1 16,2 6-16,4 2 0,4 2 15,11 2-15,8 2 0</inkml:trace>
  <inkml:trace contextRef="#ctx0" brushRef="#br0" timeOffset="255750.8251">18053 2983 0,'0'0'16,"-12"-1"-16,-4 0 0,-7-3 16,-2 1-16,-14-1 0,-4 0 15,0 1-15,0 2 0,-14-2 16,-5 0-16,4 1 0,3 1 16,-12 4-16,1 5 0,4-5 15,4 0-15,-11 1 0,-1 3 16,7-5-16,6-1 0,-7 3 0,-4 2 15,5 0-15,4 3 0,-29 4 16,4-1-16,13 0 0,8-1 16,0 2-16,-1-1 0,2 2 15,3-1-15,-3 4 0,-1 3 16,6-3-16,5-2 0,-5 7 16,-6 5-16,1-5 0,2-4 0,-3 5 15,-1 3-15,10-1 0,6 0 16,-1 6-16,-1 3 0,3-6 15,0-4-15,-1 6 0,-3 5 16,5-2-16,3 1 0,1 3 16,0 2-16,6 0 0,3 0 0,-3 4 15,-1 0-15,8-3 0,7-4 16,-3-1-16,-2-3 16,6 5-16,4 2 0,-1 4 0,1 4 15,3-8-15,4-4 0,4 6 16,1 5-16,3-8 0,2-6 15,6 11-15,4 7 0,-2-8 16,-1-6-16,2-2 0,0-1 16,5-2-16,4 1 0,4 1 15,2 1-15,-10-15 0,2 4 0,9 4 16,4 0-16,-4-3 16,0 1-16,5 1 0,2-1 0,0 0 15,0-2-15,3 3 0,4 1 16,0-4-16,-1-1 0,5 1 15,5-1-15,-3-4 0,-2-2 16,9-1-16,2 1 0,-9-7 16,-1-4-16,33 2 0,2-2 15,-7-1-15,-5 1 0,1-3 16,0-4-16,-3-2 0,-1-1 0,4-4 16,5 1-16,-8-3 0,-4-3 15,4 1-15,4 2 0,-7-3 16,-6 0-16,2 0 0,1 1 15,3-3-15,2 0 0,7-5 16,5 0-16,-4 2 0,-2 2 16,3-1-16,5-1 0,-8-4 15,-4 1-15,9 1 0,7 4 16,-9 0-16,-6 1 0,11 2 16,9 2-16,-4 2 0,-3-1 0,-23 5 15,-19 1-15,-11 2 0</inkml:trace>
  <inkml:trace contextRef="#ctx0" brushRef="#br0" timeOffset="257718.2374">19316 4724 0,'0'0'0,"0"0"16,23 7-16,-11-2 0,2 0 0,6 1 16,4 3-16,8 0 15,1-1-15,5 2 0,5 2 0,10 2 16,0-1-16,15 6 0,1 0 15,-4-1-15,-3 0 0,11 3 16,-1-2-16,-3-2 0,-4-2 0,7-2 16,-1-1-16,-20-3 15,-15-4-15,29 12 0,20 8 16,-12-3-16,-10-4 0,27 6 16,-15-5-16,-10-5 0,-7-3 0,6 1 15,5 0-15,-7 0 0,-4 2 16,5-4-16,2-3 0,-6 0 15,-4 1-15,7 1 0,4 0 16,-4 2-16,-2 2 0,0-3 16,2-2-16,-5 3 0,-3 0 15,6 3-15,3 3 0,-8 1 16,-6 0-16,3-2 0,1 3 16,1-3-16,0 2 0,0-4 15,-1 0-15,-2-4 0,-3-1 0,6 4 16,5 5-16,-7-4 0,-4-3 15,5 2-15,4 2 0,-1-3 16,-2-2-16,4 1 0,4 0 16,-7 0-16,-4-2 0,4-4 15,4-4-15,-4 4 0,-2 2 16,5 3-16,1 2 0,-2 0 0,0-1 16,2-6-16,3-5 15,-8 0-15,-4 0 0,4 2 16,4 3-16,-3 0 0,-2-1 0,6-1 15,3-1-15,-2-4 0,-3-1 16,6 2-16,4 0 0,-3-1 16,-1-3-16,1 3 0,1 0 15,-5-3-15,-4-2 0,7 0 16,3-1-16,-4 3 0,-3 2 0,5 1 16,2 1-16,-7-2 0,-5-1 15,4 2-15,4 1 16,-4 0-16,-2 2 0,5-1 0,3 0 15,-7-4-15,-5 0 0,9 0 16,4 0-16,-4 2 0,-4 1 16,5-4-16,2 0 0,-6 1 15,-3 2-15,8-1 0,4 1 16,-5 1-16,-4-1 0,5 2 16,3 2-16,-6-4 0,-5 1 0,6 0 15,3-1-15,-5 3 0,-3 1 16,5-1-16,3-1 0,-6 0 15,-4-1-15,9 4 0,7 3 16,-6-5-16,-6-2 0,6 1 16,2-1-16,-4 2 0,-4 1 15,3-1-15,1 1 0,-4 1 16,1 1-16,3 1 0,4-2 16,-7-2-16,-5-1 0,8 0 0,6-2 15,-3 3-15,-1 2 0,9 2 16,5 2-16,-12-7 0,-7-6 15,7 0-15,7 1 0,-6 1 16,-3 3-16,10-2 0,6 1 16,-6-1-16,-3-3 0,3-3 15,4-2-15,-3 1 0,-3 2 0,11 0 16,5 1-16,-5 0 16,-5 0-16,7-2 0,4-2 15,-7 2-15,-7 0 0,8-3 0,5-3 16,-9 2-16,-5 1 0,5 1 15,6 0-15,-5 0 0,-4 0 16,2-8-16,1-4 0,-2 7 0,-3 3 16,4-3-16,0-2 15,-10-1-15,-6 0 0,2-9 16,1-5-16,-9 2 0,-5 3 16,2-3-16,0-2 0,-10-2 0,-7 1 15,-1-4-15,0-3 0,-5 6 16,-2 2-16,-6-7 0,-4-5 15,-4 2-15,-1 1 0,-3-5 16,-2-6-16,-5 8 0,-1 1 16,-9-10-16,-6-5 0,0 4 15,2 4-15,-5-2 0,-4 0 16,-3 1-16,-1 2 0,-12-3 16,-4-3-16,-1 4 0,1 2 0,-6-2 15,-6-1-15,-2 5 0,-1 3 16,-10-6-16,-6-2 15,6 3-15,6 4 0,-12 1 0,-7 0 16,3 3-16,1 2 0,-8-3 16,-4 0-16,7 5 0,3 3 15,-15-4-15,-8-2 0,7 1 16,2 2-16,-6 2 0,-4 0 16,4 7-16,3 3 0,-16 0 15,-9 0-15,9-3 0,7-2 0,-10 1 16,-4 1-16,5 5 0,7 8 15,-10-2-15,-5 1 0,9 0 16,6 2-16,-11 0 0,-6 3 16,7-3-16,2 0 0,-9 1 15,-7 1-15,13 3 0,8 0 16,-13-1-16,-9-2 0,11 4 16,7 2-16,-14-4 0,-8-3 15,13 8-15,10 5 0,-13-4 0,-7-3 16,12 4-16,8 4 0,-12 1 15,-7 3-15,11 1 0,8 2 16,-12-3-16,-10-3 16,14 0-16,9 0 0,-13 1 0,-7 3 15,14-1-15,9 4 0,-9 1 16,-5 4-16,8 0 0,5 0 0,-7 5 16,-4 2-16,11 0 0,7-1 15,-12 1-15,-5 0 0,10-1 16,7-1-16,-7 5 0,-6 5 15,10-2-15,9-2 0,-2 0 16,-3 2-16,7-4 0,3 2 0,-8 3 16,-7 5-16,10-3 15,8-1-15,-7 3 0,-5 4 16,12-3-16,9 1 0,3 2 16,3 1-16,6-6 0,3-5 0,-3 7 15,-2 3-15,6-1 0,4 0 16,-3 5-16,-2 3 0,7-3 15,5-4-15,-3 9 0,-2 6 16,5-6-16,4-2 0,3 2 16,2 4-16,9-4 0,7-3 15,-1 5-15,1 4 0,1-7 0,2-5 16,5 9-16,6 6 16,3-5-16,4-5 0,-1 3 15,1 1-15,3-5 0,3-3 0,3 8 16,2 6-16,-1-7 0,-2-5 0,1 7 15,-2 7-15,-1-3 16,-2-2-16,5 9 0,2 8 16,5 2-16,4-1 0,9 5 15,6 5-15,-9-26 0,-8-16 0,-4-12 16</inkml:trace>
  <inkml:trace contextRef="#ctx0" brushRef="#br0" timeOffset="262846.4387">28935 4264 0,'0'0'0,"0"0"15,0 0-15,0 0 0,0 0 0,0 0 16,0 0-16,0 0 16,0 0-16,0 0 0,0 0 15,0 0-15,0 0 0,0 0 16,0 0-16,0 0 0,0 0 0,0 0 16,0 0-16,0 0 0,0 0 15,0 0-15,0 0 0,0 0 16,0 0-16,0 0 0,0 0 15,0 0-15,0 0 0,0 0 16,0 0-16,0 0 0,0 0 0,0 0 16,0 0-16,0 0 0,0 0 15,0 0-15,0 0 16,0 0-16,0 0 0,0 0 0,0 0 16,0 0-16</inkml:trace>
  <inkml:trace contextRef="#ctx0" brushRef="#br0" timeOffset="264170.802">26760 5653 0,'0'0'0,"0"0"15,0 0-15,0 0 0,0 0 0,21-4 16,-21 4-16,0 0 0</inkml:trace>
  <inkml:trace contextRef="#ctx0" brushRef="#br0" timeOffset="274623.5913">14067 7507 0,'0'0'0,"0"0"0,0 0 0,0 0 16,0 0-16,0 0 0,0 0 15,0 0-15,0 0 0,0 0 16,0 0-16,0 0 0,0 0 0,0 0 16,0 0-16,0 0 0,0 0 15,0 0-15,0 0 16,0 0-16,0 0 0,0 0 16,0 0-16,0 0 0,0 0 0,0 0 15,0 0-15,0 0 0,0 0 0,0 0 16,0 0-16,0 0 15,31-1-15,-31 1 0,0 0 16,29-6-16,-29 6 0,23-7 16,-10 6-16,1-1 0,-2 1 0,1-1 15,0 0-15,1 0 0,0 1 16,2 0-16,4 2 16,-1-1-16,-2 0 0,2-1 15,0 0-15,5 0 0,0 1 0,2-1 16,-1 0-16,-1 1 0,-2 1 0,2-2 15,-1-1-15,1-1 16,0 1-16,-1 0 0,1-1 16,-4 2-16,-1 0 0,5 1 15,2-1-15,-3 0 0,-1 0 0,-1 2 16,0 1-16,-7 0 16,0 0-16,3-1 0,1 1 15,-6-1-15,-2 0 0,-1-1 0</inkml:trace>
  <inkml:trace contextRef="#ctx0" brushRef="#br0" timeOffset="275651.3309">10393 7743 0,'0'0'0,"0"0"0,0 0 16,0 0-16,0 0 0,22-5 0,-22 5 15,0 0-15,27-5 0,-27 5 16,24 0-16,-12-1 0,0 0 0,2 1 16,2 1-16,0 0 15,1-1-15,0 0 0,2 0 16,1 0-16,1 0 0,9 0 16,2 2-16,-2-2 0,0 1 0,4-1 15,4 0-15,5-1 0,-3-1 16,3 2-16,3 2 0,-3-1 15,-2 0-15,9 1 0,2 1 16,-2-2-16,-4 1 0,5-2 16,4 0-16,-4 2 0,-4 3 0,15-2 15,3 0-15,-4-2 0,-4-1 16,13 0-16,4 0 16,-10 0-16,-6 1 0,16 2 0,6-1 15,10-2-15,-13-5 0,5 1 16,3 0-16,-27 2 0,-17 1 0,-13 0 15</inkml:trace>
  <inkml:trace contextRef="#ctx0" brushRef="#br0" timeOffset="279958.6946">14358 15773 0,'0'0'0,"0"0"15,0 0-15,0 0 0,0 0 0,0 0 16,0 0-16,0 0 0,0 0 15,0 0-15,0 0 0,0 0 16,0 0-16,0 0 0,0 0 16,0 0-16,0 0 0,0 0 15,0 0-15,7 21 0,-7-21 0,0 0 16</inkml:trace>
  <inkml:trace contextRef="#ctx0" brushRef="#br0" timeOffset="281034.672">14099 16479 0,'0'0'0,"0"0"15,0 0-15,0 0 0,0 0 16,0 0-16,0 0 0,0 0 16,-21 15-16,21-15 0,0 0 15,-14 24-15,14-24 0,-5 22 0,2-3 16,2-1-16,0 1 0,2 1 15,1 3-15,1 0 0,-1 2 0,2 7 16,1 3-16,-1-3 16,2 0-16,1 8 0,2 2 15,-1-3-15,0-2 0,-3 1 16,1 2-16,-1 0 0,0-1 16,-2 8-16,-1 1 0,-1-3 0,-1-2 15,0 0-15,0-1 16,1-5-16,1-4 0,0 1 0,-2-3 15,0-8-15,0-6 0,0-4 16</inkml:trace>
  <inkml:trace contextRef="#ctx0" brushRef="#br0" timeOffset="281268.1287">14072 16515 0,'0'0'0,"0"0"0,0 0 15,0 0-15,-22 12 0,22-12 16,-19 10-16,10-2 0,0 4 0,-1 5 16,1 5-16,0 1 0,0 2 15,-2 10-15,1 2 0,1-6 16,2-4-16,2-4 0</inkml:trace>
  <inkml:trace contextRef="#ctx0" brushRef="#br0" timeOffset="281467.3525">14233 16514 0,'0'0'0,"0"0"0,0 0 16,0 0-16,0 0 0,21 14 16,-21-14-16,32 9 0,-14-5 0,8 0 15,6 2-15,-5-2 16,-2 0-16,-3 0 0</inkml:trace>
  <inkml:trace contextRef="#ctx0" brushRef="#br0" timeOffset="285888.0093">16843 7004 0,'0'0'16,"0"0"-16,0 0 0,0 0 15,-21-11-15,21 11 0,-25-8 16,10 4-16,-2 2 0,-4 0 16,-4 2-16,-1 0 0,1 0 0,-11 4 15,-4 3-15,1-3 0,3 1 16,-10 2-16,-1 3 0,6 0 15,3 0-15,-4 3 0,4 0 16,2-1-16,3 2 0,3 2 16,4 2-16,2-2 0,2 1 15,0 3-15,0 4 0,1-2 16,0-2-16,2 5 0,1 6 16,3-2-16,1-3 0,0 3 15,3 3-15,1-2 0,3 1 0,0 1 16,2 2-16,-1-1 0,2-1 15,-1-1-15,1 0 0,0 0 16,2-2-16,2 13 0,4 4 16,-2-12-16,-1-4 0,2 6 15,2 2-15,2-1 0,3-1 16,1 2-16,0 2 0,4 0 0,0-1 16,4 2-16,3 3 15,-1-5-15,0-4 0,7 10 0,4 1 16,1-6-16,-1-4 0,4-4 15,2-1-15,-2-4 0,-3-1 16,5-1-16,5 1 0,-3-1 16,-4 0-16,4 3 0,2 1 15,0-2-15,-1 0 0,4 5 16,2 2-16,-3-7 0,-2-5 0,28 9 16,-1-5-16,-7-3 0,-6-1 15,2 0-15,2 1 16,-6-4-16,-4-4 0,4 2 0,3 1 15,-7-3-15,-5-3 0,8 1 16,5 0-16,-5 0 0,-2-2 16,3-1-16,3-1 0,-2 0 15,-1 1-15,5-7 0,2-4 16,-3 0-16,-3-2 0,4-1 16,3 0-16,-3-3 0,-4-1 0,6-4 15,6-3-15,-9 1 0,-5 1 16,1-3-16,2-3 0,-4 0 15,-3 0-15,2-6 0,3-3 16,-6 2-16,-4 0 0,2-2 16,2-2-16,-4 2 0,-2 0 15,-2-6-15,1-3 0,-2-1 0,-1 0 16,1-4-16,-1-4 16,-2 3-16,-4 4 0,0-4 15,-1-6-15,-4 7 0,-1 3 0,-3-5 16,-2-2-16,-5 4 0,-2 3 15,-1-7-15,-3-4 0,-3 7 16,-1 5-16,-4-2 0,-1-2 16,-4 4-16,-3 3 0,-1-7 15,-2-2-15,-5 2 0,-2 3 0,-2 0 16,0-2-16,0 4 16,1 3-16,-1-4 0,-2-1 15,-2 2-15,-1-1 0,-6-1 0,-3-1 16,2 6-16,2 4 0,-6-4 15,-1-4-15,1 2 0,1 2 16,-5 3-16,-2 0 0,1 3 16,4 1-16,-10-1 0,-7-1 15,5 2-15,4-1 0,-7-1 16,-5-2-16,3 4 0,1 1 0,-5 2 16,-4 0-16,6 6 0,5 4 15,-9-5-15,-3-5 16,6 4-16,4 3 0,-5 1 0,-4 0 15,1 2-15,-1 0 0,-6 3 16,-5 2-16,5 3 0,4 0 16,-7 3-16,-5 2 0,8 0 15,5-1-15,-4 0 0,-3 1 16,5-1-16,4-2 0,-2 4 16,1 4-16,5 0 0,5 1 0,-8 6 15,-5 3-15,6 4 0,2 1 16,-2 1-16,-1 4 0,5-6 15,3-1-15,-4 2 0,-4 3 16,6 1-16,6 2 0,-2 5 16,-1 2-16,4 1 0,3 1 15,-3 3-15,-1 2 0,6-4 16,6-3-16,-1 6 0,1 4 16,1-6-16,2-4 0,2 9 15,0 6-15,0-7 0,2-2 0,0 2 16,2 3-16,5 3 0,4 0 15,-1 0-15,-1-1 0,1-2 16,0-4-16,2 7 0,0 3 16,5-3-16,3-3 0,1 0 15,2 0-15,7-4 0,5-3 16,0-3-16,-1-1 0,-2-6 0,-2-3 16,5 3-16,2 4 15,-5-14-15,1 0 0,2 4 0,4 2 16,-1-4-16,0-2 0,0 6 15,0 3-15,-3-4 0,0-1 16,4 1-16,3-1 0,1-1 16,2 1-16,-1-6 0,2-1 15,-2 0-15,-2-2 0,3-2 16,3 0-16,0 0 0,1 0 0,2-1 16,2-2-16,4-1 0,2 1 15,8-5-15,5-2 0,-10 0 16,-7 0-16,-7 1 0</inkml:trace>
  <inkml:trace contextRef="#ctx0" brushRef="#br0" timeOffset="287305.0305">22473 9291 0,'0'0'0,"0"0"0,0 0 0,23 2 16,-12-1-16,5-1 0,5 1 16,5 0-16,-1-1 0,6 0 15,3 0-15,-1 1 0,0-1 0,11 2 16,3 1-16,-3-1 0,-2 1 16,12 0-16,2 1 15,-4-1-15,-3-2 0,13 1 0,2 1 16,-7 0-16,-4 0 0,6-2 15,3-3-15,-4 0 0,-6 0 0,13 0 16,3 0-16,-6 1 16,-5 1-16,30 0 0,-3 0 15,-16 3-15,-9 1 0,4 0 16,2-2-16,-7 2 0,-4-1 0,9-6 16,6-3-16,-10 2 0,-9 2 15,12 2-15,8 1 16,-11-1-16,-5-1 0,8-1 0,6 1 15,-6 2-15,-5 3 0,7-2 16,6-2-16,-6-1 0,-5 0 16,8 1-16,6 0 0,-11-1 15,-8 0-15,11 5 0,7 3 16,-9-4-16,-6-1 0,6 1 16,3 0-16,-9-2 0,-4 1 0,6-3 15,2 0-15,-6 0 0,-4-1 16,3 2-16,5 0 0,-12-1 15,-5-1-15,9 1 0,6 3 16,-9-5-16,-6-3 0,7 1 16,3 0-16,-5 1 0,-3 2 0,-1-2 15,0 0-15,-5 2 16,-5-1-16,2 2 0,1-1 16,-7-1-16,-7-1 0,0 3 0,0 0 15,-2 1-15,-2 1 0,-3-1 16,-1 1-16,-7-1 0,2 0 15,-3 2-15,1-1 0,-3-2 16,-1 0-16,-1 0 0,-2 1 16,2-1-16</inkml:trace>
  <inkml:trace contextRef="#ctx0" brushRef="#br0" timeOffset="287973.0815">26318 7987 0,'0'0'0,"0"0"16,0 0-16,0 0 0,0 0 0,-21 6 15,21-6-15,0 0 16,-23 14-16,23-14 0,-17 13 16,8-6-16,0-2 0,-2 0 15,-2 1-15,1-2 0,0 0 0,0 2 16,0 1-16,1-1 0,0-3 15,0 1-15,0 1 0,0-1 16,1 3-16,-1-1 0,0-1 16,0 1-16,0-1 0,1 0 15,1 0-15,1 1 0,2-1 0,1 0 16,2 1-16,0 0 0,-1 1 16,4 1-16,3-2 15,0 1-15,1-2 0,2 1 0,2 0 16,0 0-16,3 1 0,3 0 15,1-1-15,0-2 0,1 0 16,4 1-16,1 1 0,-1-1 16,-1-2-16,2 0 0,1-2 15,-1 0-15,-2 0 0,-1-3 16,-3-4-16,-2 2 0,-2 1 0,-1 0 16</inkml:trace>
  <inkml:trace contextRef="#ctx0" brushRef="#br0" timeOffset="289200.8605">23086 6532 0,'0'0'16,"-8"-4"-16,-1-1 0,0 1 16,0 0-16,-4-3 0,-1-1 15,-7-2-15,-3 1 0,-3 0 0,0 1 16,-2 1-16,-1 2 0,-1-1 16,0 3-16,1-1 0,-2 1 15,-3 1-15,-1 0 0,-7-1 0,1 1 16,0 2-16,0 1 15,2 0-15,-1 1 0,-2 1 16,-2 1-16,0 1 0,2-1 0,-6 4 16,-1 0-16,3-1 0,2 0 15,-1 0-15,1 1 0,0 1 16,1 0-16,3 1 0,3 1 16,0 1-16,1 2 0,-3-2 15,-1-2-15,0-1 0,1 1 0,0 0 16,0 0-16,2 2 0,-1 2 15,3-1-15,1 2 0,-1-5 16,0-2-16,-2 4 0,0 4 16,1-1-16,2 1 0,-1-2 15,-2 1-15,5 2 0,3 1 16,-2 0-16,-2 3 0,1-2 16,1-1-16,1 3 0,0 2 15,-2-4-15,-1-3 0,1 6 16,2 3-16,0 2 0,1 1 0,3 1 15,0 1-15,1 2 0,1-1 16,3 2-16,2 2 0,2-3 16,3-2-16,1 2 0,3-2 15,4-1-15,2 0 0,2-1 16,2-1-16,1-2 0,1-2 0,2 0 16,3-2-16,0 3 15,2 2-15,-1-3 0,0 0 16,3 0-16,2-1 0,7 1 15,5 2-15,0-1 0,-1-1 0,2-1 16,3-1-16,4-4 0,3-2 16,9 2-16,1-3 0,-2 0 15,-1 0-15,1-1 0,1 1 16,-3-3-16,-1-1 0,3 2 16,4 1-16,-3-3 0,-1-1 0,4 1 15,1 0-15,2 0 16,-1-1-16,6 2 0,-1-1 15,0-6-15,2-1 0,1 0 0,2 2 16,-1-6-16,-1-2 0,4-4 16,2-2-16,6-1 0,-1 0 15,26-6-15,-4-1 0,-6 0 16,-3 2-16,-2-1 0,-1-1 16,-5 0-16,-3 0 0,2 2 15,3 1-15,-7 1 0,-7 2 0,1 1 16,0 0-16,-4 2 0,-3-2 15,-2 3-15,0 0 0,-3-1 16,-3 1-16,-5-4 0,-3-1 16,-13 4-16,-7 2 0,-6 2 15</inkml:trace>
  <inkml:trace contextRef="#ctx0" brushRef="#br0" timeOffset="289720.5569">21430 7026 0,'0'0'0,"0"0"15,0 0-15,0 0 0,0 0 0,0 0 16,0 0-16,34-2 0,-34 2 16,32 0-16,-32 0 0,42 0 15,-19-2-15,1 2 0,3 2 16,0-2-16,1 1 0,5-1 15,-4 2-15,-1-1 0,-1 1 0,-3 0 16,-1 2-16,-2-2 0,-2-1 16,-2-1-16,-1 1 15,-2 0-15,-2 0 0,-1 0 0,-2-1 16,-1 0-16,-2 0 0,0 0 16</inkml:trace>
  <inkml:trace contextRef="#ctx0" brushRef="#br0" timeOffset="289984.0212">21728 6806 0,'0'0'0,"0"0"15,0 0-15,0 0 0,0 0 0,0 0 16,0 0-16,-15-15 0,15 15 16,0 0-16,0 0 0,0 0 15,0 0-15,0 0 0,-6 28 16,6-28-16,0 25 0,0-25 15,0 35-15,2-16 0,0 1 0,-1 1 16,0 1-16,0 5 0,0-1 16,1 0-16,1 1 15,0-1-15,0-2 0,0 2 0,1-1 16,-1-2-16,2-2 0,-1-3 16,-1-3-16,1-2 0</inkml:trace>
  <inkml:trace contextRef="#ctx0" brushRef="#br0" timeOffset="291291.1244">22185 6574 0,'0'0'0,"0"0"16,0 0-16,0 0 0,0 0 0,-18 12 16,18-12-16,0 0 0,-25 18 15,25-18-15,-19 21 0,10-9 16,0 0-16,0 3 0,-1-1 16,0 3-16,1 0 0,1 0 15,2-1-15,-2 2 0,1 0 0,2-1 16,1 0-16,2-1 0,0-2 15,1-1-15,1 0 16,0-2-16,0-1 0,1-2 0,1 1 16,-1-5-16,0 1 0,0 0 15,2-1-15,-1 0 0,0-2 16,0 1-16,-1 0 0,2-1 16,0 0-16,0 1 0,1 0 15,-1-2-15,0 1 0,2-1 0,0 0 16,1 1-16,-1 1 0,3-1 15,2 0-15,0-1 0,0-1 16,1-1-16,1 0 0,1 0 16,1 0-16,4 1 0,3 0 15,-1-1-15,0-2 0,7 0 16,2 1-16,-2 0 0,0-2 0,-3 0 16,-2 2-16,-2-2 15,-4 2-15,0-2 0,-2 0 16,-3 1-16,-1-1 0,-2 0 0,-3 0 15,-1-3-15,-2-2 0,-1 1 16,0 3-16,0 0 0</inkml:trace>
  <inkml:trace contextRef="#ctx0" brushRef="#br0" timeOffset="291637.9284">22356 6522 0,'0'0'0,"0"0"0,0 0 15,0 0-15,0 0 0,0 0 16,0 0-16,0 0 0,0 0 16,0 0-16,0 0 0,0 0 15,0 0-15,0 0 0,-6 24 16,6-24-16,0 0 0,-4 31 0,4-31 15,-7 28-15,4-15 0,-2 3 16,1 2-16,-1 0 0,-1 0 16,-2 3-16,-1-1 0,1 3 15,-2 0-15,-4 10 0,0 2 16,0 1-16,-2 0 0,-5 14 16,-1 4-16,3 1 0,1 0 0,-3 18 15,2 4-15,3-7 0,2-18 16,5-13-16</inkml:trace>
  <inkml:trace contextRef="#ctx0" brushRef="#br0" timeOffset="296484.4963">24287 7966 0,'0'0'0,"0"0"0,0 0 0,0 0 15,0 0-15,0 0 0,0 0 16,0 0-16,0 0 0,0 0 16,0 0-16,30 5 0,-30-5 0,33-3 15,-11-2-15,3 1 16,3 1-16,11-1 0,1 2 0,-1 0 15,-2-3-15,8 1 0,-2 1 16,-5 1-16,-1 1 0,-4 3 16,-3 2-16,-3-1 0,-5 1 15,-3 0-15,-3 3 0,-3-3 16,-1 0-16,-4 0 0</inkml:trace>
  <inkml:trace contextRef="#ctx0" brushRef="#br0" timeOffset="296700.7659">24711 7759 0,'0'0'0,"0"0"15,0 0-15,0 0 0,0 0 0,0 0 16,-18 11-16,18-11 16,-7 19-16,7-19 0,-9 32 15,5-13-15,0 4 0,-1 2 16,1 1-16,-1 8 0,3 0 0,1-1 15,1-1-15,2-3 0,2-4 16,4 0-16,5-4 0,1-9 16,2-6-16,-2-1 0,-3-1 15,-2 0-15</inkml:trace>
  <inkml:trace contextRef="#ctx0" brushRef="#br0" timeOffset="296934.6826">25138 7524 0,'0'0'0,"0"0"0,0 0 16,-14 16-16,14-16 0,-15 27 15,4-8-15,-2 2 0,0 1 16,-1 10-16,1 3 0,3-5 16,2-2-16,6-1 0,5-1 15,5 0-15,3-6 0,8 0 16,6-2-16,4-6 0,1-5 0,7-4 15,4-3-15,1-3 0,2-1 16,11-5-16,2 0 0,-13 1 16,-9 2-16,-7 2 0</inkml:trace>
  <inkml:trace contextRef="#ctx0" brushRef="#br0" timeOffset="297134.6862">25288 7597 0,'0'0'0,"-5"5"0,-2 1 0,-1 4 15,0 4-15,-10 16 0,-5 11 16,1 4-16,0 3 0,-9 31 16,-2 16-16,2 7 0,6-9 0,6 8 15,6 5-15,3 0 16,3-33-16,3-22 0</inkml:trace>
  <inkml:trace contextRef="#ctx0" brushRef="#br0" timeOffset="297309.3797">25304 8251 0,'0'0'16,"0"0"-16,0 0 0,0 0 0,12 30 16,-12-30-16,10 15 0,-10-15 0</inkml:trace>
  <inkml:trace contextRef="#ctx0" brushRef="#br0" timeOffset="297691.8508">30522 9591 0,'0'0'0,"-3"-1"0,3 1 15,-2 0-15</inkml:trace>
  <inkml:trace contextRef="#ctx0" brushRef="#br0" timeOffset="3.55927E6">15049 14762 0,'0'0'0,"0"0"0,0 0 16,-22-7-16,22 7 0,-26-9 15,10 3-15,-1 1 0,-1-1 0,-3 1 16,-2 0-16,-5-2 16,0 0-16,-1 1 0,1 1 0,-1 0 15,2 0-15,-9 0 16,1 1-16,2-2 0,2 1 0,-2 1 15,0 1-15,1 0 0,1 2 16,-2 1-16,-2 1 16,1-1-16,-1-1 0,-7 2 0,-2 2 15,2 0-15,1-1 0,-1 2 0,0 0 16,2-1-16,3 0 0,-2-2 16,-1 0-16,4 0 0,2-1 15,-7 1-15,0 1 0,7-1 16,1 0-16,-8 1 0,-1 2 15,3 1-15,1 0 0,-3 2 16,-2 3-16,4 0 0,0 1 16,-1 1-16,1 0 0,2 0 15,4 0-15,-1 2 0,0 0 16,2-1-16,2 0 0,-1 2 16,0 2-16,3-1 0,1 0 0,1 4 15,-2 3-15,2 0 0,0 1 16,-1 4-16,-3 4 0,3 2 15,0 3-15,0 8 0,-1 8 16,3-6-16,3-2 0,-3 12 16,2 4-16,5-6 0,4-2 15,-2 23-15,4-7 0,4-28 16,2-3-16,5 16 0,6-4 16,1-9-16,3-6 0,2 0 15,2-2-15,-4-12 0,2 1 0,5 6 16,2 4-16,0-1 0,1 1 15,3 3-15,2 2 16,1 0-16,2 1 0,4 3 0,2 1 16,1-2-16,0-1 0,21 15 15,-1-5-15,-3-11 0,-4-8 16,8-1-16,6-2 0,-2-5 16,-4-3-16,9-6 0,5-3 15,-3-5-15,-2-1 0,7-4 0,5-1 16,-5-3-16,-1 0 0,9-6 15,6-3-15,-7 0 0,-4-1 0,6-4 16,3-1-16,-8-1 16,-5 0-16,4-5 0,2-3 15,-7 1-15,-4 0 0,0-9 0,0-5 16,-7-1-16,-6 2 0,-1-9 16,1-7-16,-7 2 0,-3 1 15,-3-10-15,-3-7 16,-5 8-16,-4 4 0,-2-8 0,-2-6 15,-5 7-15,-5 4 0,-3-7 16,-1-3-16,-6 4 0,-2 4 16,-8-1-16,-4-2 0,-3 6 15,-2 4-15,-10 0 0,-5-1 16,1 8-16,-2 6 0,-7 1 16,-5 2-16,1 5 0,1 5 0,-10 5 15,-5 2-15,2 7 0,1 4 16,-8 3-16,-5 3 0,5 3 15,5 2-15,-2 6 0,0 2 16,8 3-16,7 1 0,0 6 16,1 2-16,7 0 0,6 2 15,1 2-15,2 2 0,9-1 16,3-1-16,13-2 0,8-1 16,-3-6-16,-1-5 0,0-3 15</inkml:trace>
  <inkml:trace contextRef="#ctx0" brushRef="#br0" timeOffset="3.55977E6">15270 14544 0,'0'0'0,"0"0"0,0 0 15,-24 8-15,24-8 0,-21 12 16,8-3-16,-2 1 0,1 1 0,0 0 16,-1 3-16,-1 3 0,2 0 15,0 0-15,3 1 16,4-2-16,0-1 0,4-1 0,3 1 15,2-2-15,1 0 0,5-2 16,3 1-16,1-2 0,1-1 16,3 1-16,1-1 0,1-1 15,0 0-15,0 0 0,1 1 16,-1-1-16,-2 2 0,1-2 16,-2 1-16,-2 1 0,-2 2 0,-2 0 15,-2 1-15,-4 0 0,-3 1 16,-4 3-16,-4 1 15,-3 0-15,-1 2 0,-10 4 0,-5 1 16,0-1-16,-1-2 0,1-1 16,-2-3-16,4-2 0,3-3 0,-1-1 15,2-2-15,6-7 16,3-3-16,4-3 0,5-5 16,0 1-16,1 2 0,-1 1 0</inkml:trace>
  <inkml:trace contextRef="#ctx0" brushRef="#br0" timeOffset="3.56019E6">15484 14662 0,'0'0'0,"0"0"16,0 0-16,0 0 0,0 0 0,0 0 15,-2 33-15,2-33 0,-2 31 16,1-12-16,1 2 15,0 3-15,0 0 0,2 1 0,1 1 16,1 3-16,2-2 0,2-3 16,2-3-16,0-3 0,-1-5 15,4-4-15,1-6 0,-1-3 0,1-4 16,1-7-16,0-4 16,1-3-16,-2-2 0,4-10 15,-2-3-15,0 0 0,-3 0 0,0-5 16,-2 0-16,-2 4 0,-2 3 15,-4 4-15,-2 3 0,-2 5 16,-1 4-16,-3 4 0,-1 4 16,-3 4-16,-2 3 0,-6 7 15,-4 4-15,0 4 0,0 2 0,0 2 16,-1 2-16,3 0 16,1-2-16,1 4 0,4-1 15,3-4-15,2-3 0,5-3 16,4-2-16,3-4 0,1-4 0,0 0 15,-2 0-15,-1 0 0</inkml:trace>
  <inkml:trace contextRef="#ctx0" brushRef="#br0" timeOffset="3.56052E6">15709 14794 0,'0'0'0,"0"0"0,0 0 15,20-5-15,-20 5 0,17-5 16,-7 3-16,1 0 0,0 1 16,2 1-16,-1 3 0,-1 1 15,-1 1-15,-2 5 0,-1 3 16,-3 3-16,0 1 0,-2 9 0,-2 2 15,-1 0-15,-2 1 0,-1-1 16,1 1-16,-1 2 0,-1-3 16,2-4-16,-1-2 0,2-4 15,1-4-15,0-3 0,1-1 16,0-4-16,0 0 0,1-1 16,1 0-16,2-2 0,-1 0 0,3-2 15,0 1-15,2-1 0,1 1 16,-1-2-16,2-2 0,1 1 15,2-2-15,3-1 0,2-3 16,-2 1-16,1 1 0,-1-2 16,2 0-16,-1 0 0,-2 1 15,-1-1-15,1 1 0,-2-1 16,-1 0-16,-1 1 0,0-1 0,-1 0 16,-1 0-16,-3 1 0,0 1 15,-1 1-15</inkml:trace>
  <inkml:trace contextRef="#ctx0" brushRef="#br0" timeOffset="3.56362E6">15755 15695 0,'0'0'0,"0"0"0,0 0 0,0 0 16,0 0-16,0 0 0,0 0 15,0 0-15,0 0 0,0 0 16,0 0-16,0 0 0,0 0 0,0 0 16,0 0-16,0 0 0,0 0 15,0 0-15,0 0 0,0 0 16,0 0-16,0 0 0,0 0 15,0 0-15,0 0 0,0 0 16,0 0-16,0 0 0,0 0 16,0 0-16,0 0 0,23 3 15,-23-3-15,0 0 0,0 0 16,0 0-16,0 0 0,0 0 16,20 14-16,-20-14 0,0 0 0,0 0 15,0 0-15,16 22 0,-16-22 16,4 10-16,-2-5 0,-1 0 15,0 1-15,1 0 0,-1 0 16,0 0-16,0-1 0,0 0 16,0-1-16,0 1 0,0 0 15,0 0-15,1 0 0,-1 0 16,0-1-16,-1 1 0,1-1 0,0 1 16,0-1-16,0 1 0,0 0 15,0 0-15,2 0 16,-1 2-16,1 0 0,0 1 0,1-1 15,-1 0-15,1 0 0,1 0 16,0 0-16,1 0 0,-1-1 16,1 0-16,0 0 0,1 0 15,0-1-15,-1 2 0,1-1 0,0 1 16,-1 0-16,1 0 0,-1 0 16,2 1-16,0 0 15,0 1-15,-1-1 0,1 2 16,0 0-16,0 0 0,1-1 0,0 0 15,0-1-15,1 0 0,0-1 16,0 1-16,0-2 0,0 1 16,-1 0-16,3-2 0,-1 1 15,1-1-15,0 0 0,0 0 16,1 0-16,0 1 0,0-1 0,0 1 16,0 0-16,-1 0 0,0 2 15,1 0-15,1 1 0,-1 0 16,0 1-16,4 2 0,-1 1 15,0-2-15,-2-1 0,0 1 16,2-2-16,-2 1 0,0-2 16,2 2-16,-1-1 0,1 0 15,-1 1-15,1 0 0,0-1 16,0 2-16,-1-1 0,0 1 16,1 0-16,0 0 0,1 1 0,-1-1 15,0 1-15,-1-1 0,1-1 16,-1 1-16,0-1 0,-1-1 15,0 0-15,1 0 0,-1 1 16,0 1-16,1-1 0,-1 0 16,1 0-16,0-2 0,-1 1 0,0-1 15,1 1-15,-1 0 0,0-1 16,1 0-16,0 0 16,0 1-16,1 1 0,0 0 15,1 0-15,-2 0 0,0 1 0,0-1 16,2 1-16,-2-1 0,1-2 15,0 2-15,2 0 0,-2 1 16,1-1-16,-1 1 0,1 1 16,-1-1-16,0-1 0,-1 1 15,2 0-15,-1 0 0,1 0 0,-1 0 16,1-1-16,0 1 16,-1 2-16,1-2 0,0 1 0,0 1 15,-1 0-15,1 0 0,1 1 16,-2-1-16,1 0 0,2 3 15,1-1-15,-1-1 0,-1-1 16,-1 1-16,1 1 0,-2-1 16,0-1-16,-1-1 0,2-1 15,-2 0-15,1 0 0,-2 0 16,0 1-16,-1-3 0,0 1 0,0-1 16,1 1-16,1 0 0,-2-2 15,0 2-15,0-1 0,1 0 16,-2 1-16,0-1 0,0 0 15,0 0-15,0-1 0,-1 0 16,0 0-16,0-1 0,0 1 16,-1-1-16,0 0 0,-1-1 15,0-1-15,0 1 0,-1 0 16,0 0-16,-1-1 0,-3-1 16,1-2-16,-1 1 0,0 0 0,0 0 15,-1-1-15,0 0 0,1 0 16,-2-1-16,0 0 0,-2-1 15,0 0-15,0 0 0,0 0 16,1-3-16,-1 0 0,0-2 16,0-1-16,-2-1 0,-1-2 0,-2-2 15,1-1-15,-1 1 0,2 2 16,0 1-16</inkml:trace>
  <inkml:trace contextRef="#ctx0" brushRef="#br0" timeOffset="3.56447E6">17930 16773 0,'0'0'0,"0"0"0,0 0 15,0 0-15,0 0 0,0 0 0,0 0 16,0 0-16,0 0 0,0 0 15,0 0-15,0 0 0,0 0 16,0 0-16,0 0 0,0 0 16,-15 18-16,15-18 0,0 0 15,5 23-15,-5-23 0,8 18 0,-8-18 16,10 21-16,-10-21 0,13 23 16,-5-11-16,1 0 0,0 1 15,0 0-15,0 1 0,1 1 16,0 0-16,1 1 0,0 0 15,0 0-15,0 0 0,4 6 16,-2 0-16,-1-1 0,0-1 0,-1 0 16,1-1-16,-1 0 15,0-1-15,-1-1 0,0 0 16,-1-1-16,0 0 0,-1-1 16,-1 0-16,1 0 0,-1-1 0,-2-1 15,1 0-15,-1-1 0,1-1 16,-2-1-16,-1 0 0,0 0 15,-1 0-15,0 0 0,-1-1 16,-1-1-16,0 0 0,0-2 16,-1 0-16,0 1 0,-1-1 0,0-1 15,-2 0-15,0 0 0,-2 1 16,0 0-16,-2 0 16,-1 1-16,-1-1 0,-2 1 0,-1-2 15,-1 2-15,-1-1 0,-1 0 16,-2-1-16,-5 2 0,0 0 15,-2-1-15,0 0 0,1 0 16,0-2-16,-2-1 0,0-1 16,0 1-16,1-1 0,0 0 15,-1 0-15,-5 0 0,2-1 0,0 1 16,0 0-16,3-1 0,1 1 16,0 0-16,1 0 0,0-1 15,1-1-15,0 1 0,-1 2 16,3-2-16,2 1 0,-1-1 15,0 0-15,2-1 0,1 0 16,1 1-16,2 0 0,3-1 16,1 1-16,1 0 0,0-1 15,2 0-15,0 1 0,1-1 16,2 1-16,1-1 0,0 0 0,1 0 16,2 0-16,-2 1 15,2-1-15,-2 1 0,2-1 0,-2-1 16,2 1-16,0-2 0,0 2 15,0-3-15,0 3 0,1-4 16,1 1-16,0-1 0,1-1 0,1 1 16,-2 1-16,0 0 0</inkml:trace>
  <inkml:trace contextRef="#ctx0" brushRef="#br0" timeOffset="3.56511E6">18081 15540 0,'0'0'0,"0"0"15,0 0-15,0 0 0,0 0 16,0 0-16,0 0 0,0 0 16,-4 23-16,4-23 0,-4 23 15,4-23-15,-5 30 0,2-11 0,0 3 16,0 1-16,1 2 0,0 3 16,0 2-16,0 10 0,-1 0 15,1 3-15,0 1 0,0 10 16,1 0-16,0 9 0,1-1 15,-2-3-15,1-5 0,0 10 16,1-2-16,0-3 0,0-3 16,-1-1-16,-1-1 0,1-3 15,0-2-15,0 6 0,0 0 16,-1-10-16,1-6 0,0 1 0,-1-1 16,0-6-16,1-3 0,0-2 15,-1 0-15,1-4 0,0-1 16,0-5-16,-1-2 0,1-7 15,1-2-15,-1-3 0,1-4 16,-2 0-16,0-3 0,1-9 16,0-9-16,-1-1 0,-1-4 0,1 5 15,-1 4-15,2 4 0</inkml:trace>
  <inkml:trace contextRef="#ctx0" brushRef="#br0" timeOffset="3.56544E6">17991 15503 0,'0'0'15,"0"0"-15,0 0 0,0 0 0,0 0 16,0 0-16,0 0 0,-21 15 15,21-15-15,-22 25 0,8-9 16,-2 4-16,0 1 0,-2 4 16,-2 2-16,-5 9 0,1 1 0,-1-2 15,2-1-15,-2 3 0,2-4 16,2-3-16,3-4 0,3-5 16,3-3-16,2-4 0,2-4 15,4-5-15,1-2 0,4-7 16,3-4-16,-2 1 0,-1 2 15,0 1-15</inkml:trace>
  <inkml:trace contextRef="#ctx0" brushRef="#br0" timeOffset="3.56566E6">18149 15661 0,'0'0'0,"0"0"0,0 0 15,0 0-15,0 0 0,25 12 0,-25-12 16,22 12-16,-9-5 0,3 2 16,0 1-16,1 1 15,-2-1-15,2 1 0,-1 0 0,5 3 16,-1-2-16,-1-1 0,-3 0 16,0-2-16,-3-1 0,-2-1 15,-1-2-15,-2 0 16</inkml:trace>
  <inkml:trace contextRef="#ctx0" brushRef="#br0" timeOffset="3.56636E6">18245 14411 0,'0'0'0,"0"0"0,0 0 16,0 0-16,-20-11 0,20 11 0,0 0 15,-31 5-15,18 1 0,-3 5 16,-1 5-16,-1 1 0,0 3 16,-5 8-16,0 4 0,2-1 0,1 1 15,-1 9-15,4 2 16,2-3-16,4-3 0,2 5 15,5-5-15,2-6 0,3-6 0,4-3 16,4-3-16,2-6 0,1-5 16,6-6-16,3-4 0,-1-5 15,1-2-15,4-6 0,4-5 16,-2-1-16,0-1 0,4-7 16,0 0-16,-4 2 0,-2 3 0,-2 0 15,-4 1-15,-3 3 16,-3 3-16,-3 4 0,-2 2 15,-2 4-15,0 1 0,-1 4 16,0 4-16,-2 2 0,0 3 0,0 4 16,-2 4-16,-1 2 0,0 1 0,-1 4 15,-1 6-15,2 0 16,0-1-16,2 3 0,1 1 16,1-2-16,2-2 0,0-4 15,2-2-15,0-4 0,0-2 16,0-4-16,1-3 0,0-3 0,0-4 15,2-5-15,2-6 16,0-4-16,1-2 0,0-8 0,1-5 16,0 1-16,-3-1 0,0-2 15,-1-3-15,-1-5 0,-2 2 0,-3 2 16,-2 0-16,-2 4 16,-1 4-16,-3 1 0,-2 2 15,-3 5-15,-1 2 0,-2 5 16,-2 3-16,-3 3 0,1 4 0,-4 4 15,-3 4-15,0 2 16,0 3-16,0 3 0,0 2 16,2 0-16,3-1 0,-2 2 0,3-2 15,4-2-15,2-4 0,3-1 16</inkml:trace>
  <inkml:trace contextRef="#ctx0" brushRef="#br0" timeOffset="3.56737E6">18942 14578 0,'0'0'0,"0"0"15,0 0-15,0 0 0,0 0 16,0 0-16,23 10 0,-23-10 16,0 0-16,23 16 0,-23-16 15,16 16-15,-8-6 0,-3 3 16,0 2-16,-3 2 0,-1 1 0,-3 2 15,-2 3-15,-3 0 16,-1 2-16,-5 8 0,-2 0 0,-1-4 16,1-1-16,-4 3 0,0-2 15,3-5-15,2-2 0,3-5 16,1 0-16,3-5 0,0-2 16,3-3-16,0-1 0,2-3 15,0-1-15,2-2 0,-1 3 16,1-3-16,3 0 0,3-2 15,1 0-15,1-1 0,1-1 0,3 0 16,2-2-16,5-1 0,1-1 16,1-1-16,1 0 0,0 0 15,-1 1-15,1 0 0,0-1 16,-2 1-16,-1 2 0,-1 1 16,1-1-16,-1 0 0,-2 0 15,1 1-15,-1 2 0,1-1 16,-3 1-16,1 0 0,-1 0 15,-1 0-15,-2 2 0,0-1 16,-1 1-16,-1 1 0,-1-1 0,-2 1 16,0-1-16,-3 1 0,0 1 15,0-1-15,-1 1 0,-2-1 16,2 1-16,-2-1 0,2 1 16,-2-1-16,0 0 0,0 0 15,0 0-15,0 0 0,0 0 0,0 0 16,-2-1-16,2 1 0,-2 0 15,2 0-15,-2 2 0,2-2 16,-3 0-16,3 0 16,-2 0-16,2 0 0,-2 0 0,2 0 15,0 0-15,0 0 0,0 0 16,0 0-16,0 0 0,0 0 16,0 0-16,0 0 0,0 0 15,0 0-15,0 0 0,0 0 16,0 0-16,0 0 0,0 0 0,0 0 15,0 0-15,0 0 0,0 0 16,0 0-16,0 0 16,0 0-16,-2-4 0,2 4 15,0 0-15,0 0 0,0 0 0,0 0 16,0 0-16,-2-4 0,2 4 16,0 0-16,0 0 0,0 0 15,0 0-15,0 0 0,0 0 16,0 0-16,0 0 0,0 0 15,0 0-15,0 0 0,0 0 0,0 0 16,0 0-16,0 0 0,0 0 16,0 0-16,0 0 0,0 0 15,0 0-15,0 0 0,0 0 16,0 0-16,0 0 0,0 0 16,0 0-16,0 0 0,0 0 15,0 0-15,0 0 0,0 0 16,-7-3-16,7 3 0,0 0 15,0 0-15,0 0 0,0 0 16,0 0-16,-4-2 0,4 2 0,0 0 16,0 0-16,-6-4 0,6 4 15,-13-4-15,4 0 0,1-1 16,2 2-16,0 0 0</inkml:trace>
  <inkml:trace contextRef="#ctx0" brushRef="#br0" timeOffset="3.56846E6">14165 15950 0,'0'0'15,"0"0"-15,0 0 0,0 0 0,-7 22 16,7-22-16,-4 26 0,3-10 16,0 1-16,1 6 0,0 4 15,1 2-15,0 2 0,2 14 16,0 4-16,1 10 0,1-2 16,0 3-16,2 3 0,2 7 15,0-3-15,2 9 0,0 2 16,-1-8-16,-1-6 0,2 10 15,1-2-15,-4-11 0,1-6 0,2 24 16,-1-6-16,-2-10 0,-2-6 16,1 0-16,-1 0 0,-2-9 15,-1-5-15,1-1 0,-2 1 16,0-5-16,0-2 0,-1-4 16,-1-3-16,1-4 0,2-3 15,-2-3-15,-1-3 0,-1-9 16,1 0-16,0-2 0,-2-1 15,2-4-15,0 3 0,-1-7 16,0-3-16,1 0 0,0-3 0,0 3 16,0 2-16,0 1 0</inkml:trace>
  <inkml:trace contextRef="#ctx0" brushRef="#br0" timeOffset="3.5689E6">13932 17494 0,'0'0'0,"0"0"0,0 0 15,0 0-15,0 0 0,0 0 0,0 0 16,17 24-16,-17-24 0,16 19 15,-16-19-15,21 25 0,-10-10 16,2 1-16,1 0 0,1 0 16,0 0-16,5 5 0,-1-2 15,-1 1-15,1-1 0,0-1 16,0-2-16,-2-1 0,1-3 0,0-2 16,-1-2-16,0-3 0,-1-1 15,2-5-15,0-3 16,0-3-16,1-3 0,2-3 15,1-4-15,0-1 0,1-2 0,8-6 16,1 0-16,-1 1 0,0 1 16,0 1-16,0 2 0,3-2 15,-1 3-15,-2 5 0,-3 4 16,-3 4-16,-4 2 0,-7 4 16,-4 1-16,-4 0 0,0 0 0,-2 0 15</inkml:trace>
  <inkml:trace contextRef="#ctx0" brushRef="#br0" timeOffset="3.56966E6">12809 18195 0,'0'0'0,"0"0"0,0 0 16,0 0-16,0 0 0,27 13 0,-27-13 16,23 7-16,-9-4 0,3 0 15,2-1-15,2-1 0,2-1 16,2-1-16,2-1 0,7-1 16,0 0-16,3-1 0,3-1 15,0-2-15,-1 0 0,13-1 16,2 0-16,3-1 0,1 0 15,11-1-15,0 0 0,-7-1 0,-6 0 16,12-1-16,3 0 0,-3 0 16,0 1-16,25-6 15,8-2-15,-16 5 0,-10 4 16,32-4-16,-11 1 0,-7 2 0,-4 0 16,0 3-16,-1 0 0,-6 3 15,-4 2-15,-1 3 0,0 0 16,-5 2-16,-3 0 0,-1 0 15,0 2-15,-7-2 0,-4 0 16,-2-1-16,-3-1 0,-5-3 16,-4-3-16,-4 0 0,-2-1 15,-3 1-15,-3 2 0,-1-3 0,0 0 16,-1-3-16,-1 1 0,2-3 16,3-1-16,-10 6 0,4-2 15,-6 4-15,-6 1 0,-3 1 16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4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51250 47796 664,'17'-8'132,"3"0"-33,3 1-34,3-1-34,0 2-23,-2 1-11,-1 2-13,-3 2-11,-2 1-9,-3 0-4,-3 0-4,-2 0-4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4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51877 46402 536,'0'-22'4,"0"4"9,0 5 9,0 3 9,0 5 6,0 6 3,0 6 5,0 6 3,0 4-1,0 5-8,0 3-7,0 5-7,0 2-5,0 2-2,0 2-2,0 2-3,-1 2-3,0 2-6,-2 2-6,0 2-6,-2 1-4,0-2-3,-1-1-1,-1 0-4,0-2 0,1-2 1,0-2 1,2-1 1,0-5-4,0-6-6,0-5-7,1-6-7,-1-4-4,2-1 0,0-1-1,2 0-1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5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52300 47400 503,'21'-35'54,"-3"8"-9,-4 7-7,-4 9-9,-2 4-4,1 2-4,2 2-1,0 2-4,0 2-2,-1 2-5,0 2-3,-2 2-5,-1 2-1,-2 3 0,-3 3-1,0 3 1,-4 2-2,0-1-5,-3 1-4,-2 0-5,0-3-1,0-1-1,2-4 0,1-3 0,2-3 1,7-6-2,6-4 1,6-6-1,3-3 0,3-3 0,1-3 1,3-3 1,0-2 0,1-1 2,-1-1-1,1-1 2,-2 0 0,-2 1 0,-1 1 2,-2 2 1,-4 1 1,-3 6 2,-4 5 3,-4 5 1,-5 7 18,-6 9 30,-6 11 31,-6 9 32,-2 4 2,1-3-23,1-3-24,1-3-24,1-2-15,4-1-8,3-1-7,3-1-7,2-2-9,6-1-12,2-2-11,5-3-12,3-3-4,3-6 4,4-6 2,2-6 4,1-3 3,1-3 2,-1-2 2,1-1 4,-2-1 3,-1 1 5,-3 0 6,-1 2 6,-3 2 5,-2 1 7,-4 2 7,-3 3 6,-2 3 11,-4 7 12,-2 8 14,-3 6 13,-2 4-1,0 3-12,0 1-14,0 3-14,1-1-8,2-3-5,2-3-3,3-3-6,3-4-7,7-5-12,7-4-13,7-6-12,2-4-4,-3-5 5,-3-5 5,-2-5 4,-2-5 4,3-3 2,1-5 2,3-3 2,-2 1 4,-3 4 4,-4 5 4,-4 5 4,-4 3 4,-3 3 1,-2 1 3,-4 2 2,-2 3 0,-3 3-1,-4 2-1,-2 4-2,-3 3-3,-1 6-4,-3 4-5,-1 5-5,0 2-4,5-1-3,3-1-3,4 0-4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5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55072 47750 578,'15'0'0,"-2"0"0,-3 0 0,-1 0 0,-2 2 4,0 4 8,-2 4 9,0 3 8,-2 4 1,-2 1-4,-2 3-6,-2 2-4,-2 0-4,-2 2-3,-2 1-2,-2 1-3,0 0 0,3-1 1,1-1 1,2-1 2,3-2-4,4-3-5,4-3-7,4-3-5,3-2-2,3 0 3,3-2 5,3 0 2,2-2 7,1 1 6,1 0 8,1 0 6,0 1 5,-1 1 0,-1 3 1,-1 2 0,-3 2-1,-3 5-4,-4 3-3,-4 5-4,-7 3-3,-9 4-6,-8 4-6,-9 4-4,-7 3-6,-4 2-7,-6 2-6,-4 2-8,-5 0-2,0 1 1,-3 0 0,-2 0 1,4-5-4,10-10-7,9-10-7,11-9-8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77200 32850 999,'22'0'-16,"-1"0"-9,-3 0-7,-1 0-7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0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73748 16444 999,'-8'-28'-10,"2"8"-10,1 6-11,1 7-10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1:52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84900 13925 642,'0'-15'0,"2"4"0,0 3 0,2 3 0,2 0 5,5-2 10,5-2 11,6-1 9,1-1 6,-2 2-3,0 2 0,0 2-1,0 1-5,3 1-7,3-1-6,3 0-7,0 0-4,-2 2 1,-2 0-1,-1 2 2,-3 0-14,-3 0-23,-3 0-26,-2 0-24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3"/>
    </inkml:context>
    <inkml:brush xml:id="br0">
      <inkml:brushProperty name="width" value="0.04811" units="cm"/>
      <inkml:brushProperty name="height" value="0.04811" units="cm"/>
    </inkml:brush>
  </inkml:definitions>
  <inkml:trace contextRef="#ctx0" brushRef="#br0">79343 43400 457,'0'24'148,"0"1"-32,0 1-33,0 1-34,-2 2-19,0 4-6,-3 4-5,-2 4-7,0 2-2,1-2-2,0 0-1,2-1-1,-1-1 0,0 0 1,-1 0 1,-1 0 2,-1-2-12,2-6-20,1-4-23,1-5-21,0-6-10,2-8 2,0-8 3,2-8 1,0-3 7,0 0 14,0 2 12,0 1 12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3"/>
    </inkml:context>
    <inkml:brush xml:id="br0">
      <inkml:brushProperty name="width" value="0.05106" units="cm"/>
      <inkml:brushProperty name="height" value="0.05106" units="cm"/>
    </inkml:brush>
  </inkml:definitions>
  <inkml:trace contextRef="#ctx0" brushRef="#br0">80147 43078 430,'7'-23'2,"-1"1"5,-1 1 3,0 1 5,-1 2 4,0 2 6,-1 4 6,1 3 5,0 3 5,0 6 1,0 4 2,0 6 2,-1 3-2,0 5-8,-2 3-7,0 5-7,-2 2-3,0 3 0,-2 1 2,0 2 0,-2 3-2,0 5-6,-1 2-6,-1 5-5,-1 2-7,2-2-4,1 0-6,0-2-5,1 0-8,-2 2-9,0 0-10,-1 2-9,0-2-1,0-2 8,2-4 7,1-2 8,0-6 2,2-8-3,0-7-3,2-8-3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4"/>
    </inkml:context>
    <inkml:brush xml:id="br0">
      <inkml:brushProperty name="width" value="0.0328" units="cm"/>
      <inkml:brushProperty name="height" value="0.0328" units="cm"/>
    </inkml:brush>
  </inkml:definitions>
  <inkml:trace contextRef="#ctx0" brushRef="#br0">79306 44443 670,'-22'-8'0,"3"0"0,3 1 0,3-1 0,3 0 7,4 2 13,4 1 14,4 1 14,5 0 3,7 0-6,7 0-5,8 0-6,2 0-8,2 0-9,1 0-10,0 1-8,1-1-10,-3 2-8,-2 0-9,-1 2-7,-4 0-4,-4 2 2,-3 0 2,-4 2 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25"/>
    </inkml:context>
    <inkml:brush xml:id="br0">
      <inkml:brushProperty name="width" value="0.0506" units="cm"/>
      <inkml:brushProperty name="height" value="0.0506" units="cm"/>
      <inkml:brushProperty name="color" value="#F2395B"/>
    </inkml:brush>
  </inkml:definitions>
  <inkml:trace contextRef="#ctx0" brushRef="#br0">42937 29087 434,'-64'-28'-4,"14"9"2,13 7 0,15 8 2,7 4 1,1 0 1,1 0 2,0 0 2,1 0 1,1 2-3,-1 0 0,0 2-1,0 0-2,1 0-2,-1-1-2,0 1-1,1 1-2,1 0-1,0 1 0,2 2-1,0-1 1,0-1 0,1 0 2,-1-2-1,0 0 1,0 0-2,0 0-2,0 0-2,1-1 0,-1 0 3,0-2 2,0 0 3,0-2 1,0 0 2,1-2 3,-1 0 1,-1-1 2,0 0 4,-1 0 2,-1 0 3,-1 1 2,2 0 2,1 2 2,0 1 2,2 0 0,-1 0-2,0 0 0,0 0-1,2 1 5,4 3 11,4 4 13,4 2 11,3 2 1,3 0-12,4-1-12,2 1-12,1 0-6,1 0-4,0-1-2,-1 1-3,2 0-3,1 0-1,3-1-1,1 1-1,2 0-2,-1 1 1,0 1-1,1 2 0,0-2 0,3-1-1,1-2-2,2-2 0,2-1-2,1-1 1,0 1-1,2 0-1,-1 0 1,-1 0 0,-3 0 0,-2-1 1,0 1 0,-1-2 0,0-1 1,1 0 0,-1-2 0,2-2 0,1-2 1,1-2 0,0-3-1,0-4 0,1-4 0,-1-3 0,0-3-1,1-1 0,-1-1 0,0-1 1,-1 0 0,-1 1-1,-3 1 1,-2 1 0,-2 0 0,-3 1 0,-3-1 0,-2 0 0,-3 0 0,1-1 0,0-1 1,-1-1 0,0-1-1,-2-3 1,-3-1 0,-1-2-1,-1-1 0,-2 1 0,-1 1 0,0 1 0,-2 0-1,-1-1 1,0-1 0,-1 0 0,-3-1 1,0 1 2,-3 1 1,-2 1 3,-2 1 0,-2 1 0,-2 1 0,-1 2 1,-3-1-1,-1 2 0,-3 1-1,-1 1 1,-3 1-2,-1-1 1,-3 0 0,-1 1-1,-1-1 0,1-1-3,1-1-1,1-1-2,0 0-1,-1 3 0,0 1 1,-2 3 0,-2 1 1,-1 2-1,-2 2 1,-2 3 1,-1 1-1,-1 2 0,1 2 0,0 2 0,-1 1-1,-1 2 1,0 0-1,-2 2 1,1 0-1,0 2 1,1 0-1,2 1 2,0 1-1,0 2 1,-1 0 0,1 1 0,0 2 0,2 2 0,0 1 1,1 3 0,2 0 0,2-1 0,1-1 0,3 0-1,0-1 0,1 1 0,-1 1 0,1 1 1,1 1-1,3 1 0,3 1 1,3 1-1,3 1 0,2-1 1,4 1-1,3-1 1,1 2-2,2 1-1,0 2-3,2 3-1,2 0-4,6 2-4,4 1-3,5 1-5,4-1-2,1-2-3,3-1-3,1-3-1,2-2-3,3-1-2,1-3-3,3-1-2,-3-3-2,-6-3 0,-5-2-1,-6-4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5"/>
    </inkml:context>
    <inkml:brush xml:id="br0">
      <inkml:brushProperty name="width" value="0.03726" units="cm"/>
      <inkml:brushProperty name="height" value="0.03726" units="cm"/>
    </inkml:brush>
  </inkml:definitions>
  <inkml:trace contextRef="#ctx0" brushRef="#br0">81107 44097 590,'0'-15'5,"2"4"9,0 3 9,1 3 10,3 1 4,2 2 2,3 0 0,3 2 2,1 0-2,-1 2-6,0 0-3,-2 2-6,-1 1-4,-1 3-5,0 3-5,-2 4-4,-3 0-4,-6 1-6,-6 0-4,-6-1-5,-3 0-1,-1-1 1,-1-1 1,-1 0 2,1-2 2,1 1 3,2 0 2,3 0 4,3-2 2,6-1 3,6-2 4,6-2 2,4-2-2,3 0-7,3-2-7,3 0-7,1-3-6,-1 0-4,-1-3-6,-1-2-4,-1 0-4,-1 0-2,-1 2-3,-1 1-2,-1-1 1,-1 0 2,-1-2 3,0 0 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5"/>
    </inkml:context>
    <inkml:brush xml:id="br0">
      <inkml:brushProperty name="width" value="0.04382" units="cm"/>
      <inkml:brushProperty name="height" value="0.04382" units="cm"/>
    </inkml:brush>
  </inkml:definitions>
  <inkml:trace contextRef="#ctx0" brushRef="#br0">82547 43024 502,'-2'-14'4,"0"1"11,-3 2 8,-2 2 10,-1 3 5,0 2-1,1 4 0,-1 3 0,-1 2-3,0 5-5,-1 4-4,-1 3-5,-2 4-3,-2 1-1,-1 3-1,-3 1 0,0 2-2,-1 1 1,1 0 0,-1 2-1,2 0 0,3-1-2,3-2-1,3 1-1,2-4-4,2-2-5,2-3-7,2-3-6,3-3-5,6-4-6,4-4-6,5-4-6,4-4-2,3 0 4,3-3 3,3-2 4,-2-1-4,-4 0-9,-5 1-8,-5-1-9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6"/>
    </inkml:context>
    <inkml:brush xml:id="br0">
      <inkml:brushProperty name="width" value="0.05047" units="cm"/>
      <inkml:brushProperty name="height" value="0.05047" units="cm"/>
    </inkml:brush>
  </inkml:definitions>
  <inkml:trace contextRef="#ctx0" brushRef="#br0">83190 43493 435,'-5'-8'29,"8"0"1,6 0 2,7 0 0,3 1-3,-3 1-4,-1 0-6,-2 2-5,-2 1-4,-1 2 0,-1 2-1,0 2 0,-3 3-2,-2 4 0,-4 3-2,-2 5-1,-3 2-1,-2 3 0,-2 1-1,-2 3-2,0-2 1,-1-2 1,0-3 1,0-3 1,5-4-1,7-6-2,7-6-2,9-6-2,4-5-2,3-3-4,1-5-2,3-3-2,-1-3-3,-1-1-1,-3-1-1,-1-1-1,-2 0 0,1-1 1,-1 1 1,1 0 0,-1 1 3,-3 3 6,-1 3 5,-2 3 6,-3 4 10,-1 6 17,-2 6 17,-2 6 17,-3 5 3,-4 6-13,-4 4-10,-4 5-13,-1 2-7,3 0-4,1 0-3,2 1-3,2-2-3,0-2-1,2-1-1,0-2-1,3-4-2,4-3-2,4-5-1,4-3-3,2-6-3,3-7-9,1-9-7,3-7-8,-1-6-4,-1 1 0,-3-2-2,-1-1 0,-3 1 2,-1 0 5,-2 1 5,-2 1 6,-2 2 3,-2 3 2,-3 3 2,0 4 2,-4 1 2,-2 4-1,-4 3 0,-2 2-1,-2 4-1,1 2-2,-1 4-2,0 2-3,1 2-2,3 0-4,1 0-2,2 0-4,2-1-2,4 1 0,2 0-1,4 0-1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6"/>
    </inkml:context>
    <inkml:brush xml:id="br0">
      <inkml:brushProperty name="width" value="0.0411" units="cm"/>
      <inkml:brushProperty name="height" value="0.0411" units="cm"/>
    </inkml:brush>
  </inkml:definitions>
  <inkml:trace contextRef="#ctx0" brushRef="#br0">85390 43400 535,'7'8'4,"-1"0"7,-1-1 8,0 1 8,-2 1 4,-2 3 1,-2 4 1,-2 2 0,-2 2 0,0 1-2,-1 1-2,-1 1-1,-1 1-2,2 1-3,0 0-2,2 2-3,1-1-3,2-3-1,2-3-2,2-3-1,2-2-3,4-3-4,2-1-2,3-2-5,3-2-4,3-2-9,3-3-6,3 0-8,1-4-3,-1 0 2,-1-3 1,-1-2 3,-2-1-3,-1-2-6,-3 0-7,-1-1-6,-3 0 0,-3 0 7,-3 2 8,-2 1 7,-2 0 5,0 2 5,0 1 3,0 1 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6"/>
    </inkml:context>
    <inkml:brush xml:id="br0">
      <inkml:brushProperty name="width" value="0.04079" units="cm"/>
      <inkml:brushProperty name="height" value="0.04079" units="cm"/>
    </inkml:brush>
  </inkml:definitions>
  <inkml:trace contextRef="#ctx0" brushRef="#br0">85760 43790 539,'-9'-9'2,"0"0"5,-1-1 5,-1-1 4,-1 0 4,2 2 4,1 2 3,1 3 4,0 1 3,0 3 0,0 4 1,0 2 0,-1 4-1,-1 6-3,-3 4-5,-2 5-4,0 3-2,-1 4-3,0 3-2,1 2-2,-2 3-7,0 2-15,-1 2-15,-1 2-13,2-3-4,3-8 4,4-8 4,4-7 5,2-5-2,-2-1-11,0-1-10,-1 0-11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7"/>
    </inkml:context>
    <inkml:brush xml:id="br0">
      <inkml:brushProperty name="width" value="0.03233" units="cm"/>
      <inkml:brushProperty name="height" value="0.03233" units="cm"/>
    </inkml:brush>
  </inkml:definitions>
  <inkml:trace contextRef="#ctx0" brushRef="#br0">87400 43676 680,'10'-7'24,"3"2"2,5 2 2,4 2 3,5 1 1,10-2-1,9 0-2,8-2 0,3 0-4,-3-1-3,-2-2-5,-4 0-4,-5 0-4,-7 1-5,-9 0-5,-7 2-5,-1 0-5,9 0-7,7 0-6,8 0-7,1 0-1,-6 1 3,-6-1 4,-5 0 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7"/>
    </inkml:context>
    <inkml:brush xml:id="br0">
      <inkml:brushProperty name="width" value="0.03294" units="cm"/>
      <inkml:brushProperty name="height" value="0.03294" units="cm"/>
    </inkml:brush>
  </inkml:definitions>
  <inkml:trace contextRef="#ctx0" brushRef="#br0">89950 42937 667,'17'-6'82,"1"6"-16,3 4-16,1 6-16,2 2-8,1 1-3,1 1-1,1 1-2,0 1-10,-1 0-19,-1-1-19,-1 1-18,-3-1-7,-5-1 5,-5-1 4,-4 0 5,-4-2 3,-2 1 2,-2 0 1,-2-1 1,-2 0 4,-2-2 7,-2-2 5,-1-2 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7"/>
    </inkml:context>
    <inkml:brush xml:id="br0">
      <inkml:brushProperty name="width" value="0.03437" units="cm"/>
      <inkml:brushProperty name="height" value="0.03437" units="cm"/>
    </inkml:brush>
  </inkml:definitions>
  <inkml:trace contextRef="#ctx0" brushRef="#br0">88049 44615 640,'-37'0'1,"6"0"4,4 0 4,5 0 3,7 0 8,10-2 11,10 0 11,10-1 11,9-1 1,10 2-9,10 0-9,10 2-10,6 0-9,2 0-9,1 0-9,3 0-9,-3 0-11,-7 0-15,-6 0-12,-8 0-15,-6 0-2,-7 0 7,-7 0 7,-7 0 8,-5 0 7,-4 2 9,-4 0 7,-4 2 8,-3-1 5,0 1 1,-1 0 3,-2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7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88178 44789 607,'-42'0'0,"11"-2"0,11 0 0,11-1 0,4-1 4,-2 0 11,-2 0 8,-1 0 10,0 1 3,6 2-1,4 2-3,6 2-2,5 2-2,5 3-2,7 4-2,5 2-1,5 2-2,5 1-1,3 1-2,4 1-1,-3-2-10,-6-3-17,-9-5-17,-7-3-19,-6-2-10,-1 0-4,-2 0-3,-2 0-5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8"/>
    </inkml:context>
    <inkml:brush xml:id="br0">
      <inkml:brushProperty name="width" value="0.03964" units="cm"/>
      <inkml:brushProperty name="height" value="0.03964" units="cm"/>
    </inkml:brush>
  </inkml:definitions>
  <inkml:trace contextRef="#ctx0" brushRef="#br0">92411 42950 555,'0'23'121,"0"1"-21,0-1-21,0 1-22,-1 0-17,0 1-12,-2 1-12,0 1-12,-2 2-8,-2 6-3,-2 5-2,-1 4-3,-2 2-8,0-4-10,1-2-12,-1-3-12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4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60572 17381 474,'-4'-14'27,"8"5"13,8 3 13,7 4 14,5 3 1,-1 2-12,1 2-12,-1 2-11,-1 0-9,-5 1-5,-3 0-4,-4 0-4,-2 0-4,0 1-1,-1 2-1,1 0-2,-1 1-1,-2 3-3,-2 2-2,-2 1-3,-3 1-1,-4-1-1,-4-1-1,-3 0-1,-5-1-2,-4 4-1,-3 4-1,-4 1-2,-2 1 1,1-5 2,1-3 3,1-5 3,2-2 1,1 0 0,3-2-1,1 0 1,3-2 1,1-1 5,2-1 3,3 0 4,4-2 6,8-2 7,8-2 6,7-2 8,6-1-1,-1 0-5,2 0-5,2 0-7,1 0-5,4 1-5,5-2-7,3 2-4,2-1-6,0 2-7,0 0-6,0 2-6,-2-1-1,-3 0 2,-5-2 2,-4 0 4,-2 0-2,-3 0-7,-1 2-6,-2 0-6,-3 0-3,-1-2 2,-2-2 2,-2-1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8"/>
    </inkml:context>
    <inkml:brush xml:id="br0">
      <inkml:brushProperty name="width" value="0.02957" units="cm"/>
      <inkml:brushProperty name="height" value="0.02957" units="cm"/>
    </inkml:brush>
  </inkml:definitions>
  <inkml:trace contextRef="#ctx0" brushRef="#br0">92550 43827 744,'10'-15'56,"5"3"-4,5 1-3,5 3-3,1 0-11,-3 2-18,-3 1-16,-3 1-19,-2 0-12,-1 2-10,-1 0-10,0 2-9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8"/>
    </inkml:context>
    <inkml:brush xml:id="br0">
      <inkml:brushProperty name="width" value="0.04376" units="cm"/>
      <inkml:brushProperty name="height" value="0.04376" units="cm"/>
    </inkml:brush>
  </inkml:definitions>
  <inkml:trace contextRef="#ctx0" brushRef="#br0">93223 42950 502,'-8'25'169,"2"5"-39,1 3-39,0 4-39,0 6-24,-1 8-9,-3 7-11,-2 9-8,-1 1-6,1-5 1,-1-5 0,1-5 1,0-5-8,2-4-16,2-5-14,3-5-16,0-6-7,0-6-1,0-5 1,0-6-1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8"/>
    </inkml:context>
    <inkml:brush xml:id="br0">
      <inkml:brushProperty name="width" value="0.03395" units="cm"/>
      <inkml:brushProperty name="height" value="0.03395" units="cm"/>
    </inkml:brush>
  </inkml:definitions>
  <inkml:trace contextRef="#ctx0" brushRef="#br0">93850 42838 647,'24'-7'111,"1"3"-26,1 1-26,1 2-26,0 1-14,2-2-2,1 0-4,1-1-3,-2 0-5,-3 2-7,-5 2-8,-3 2-8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9"/>
    </inkml:context>
    <inkml:brush xml:id="br0">
      <inkml:brushProperty name="width" value="0.03476" units="cm"/>
      <inkml:brushProperty name="height" value="0.03476" units="cm"/>
    </inkml:brush>
  </inkml:definitions>
  <inkml:trace contextRef="#ctx0" brushRef="#br0">94426 42316 632,'-8'-7'9,"0"2"16,0 2 16,1 2 18,0 3 2,2 6-9,2 4-9,2 5-11,1 3-8,0 3-9,0 1-8,0 3-9,0 1-9,-2 2-9,0 2-9,-2 2-10,0 0-1,-1-3 5,-2-3 7,0-4 6,0-2-2,1-3-7,0-3-8,2-2-8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9"/>
    </inkml:context>
    <inkml:brush xml:id="br0">
      <inkml:brushProperty name="width" value="0.03595" units="cm"/>
      <inkml:brushProperty name="height" value="0.03595" units="cm"/>
    </inkml:brush>
  </inkml:definitions>
  <inkml:trace contextRef="#ctx0" brushRef="#br0">94970 44215 612,'-11'-7'8,"8"3"19,9 1 17,10 2 17,3 1 4,1 0-12,-1 0-11,1 0-12,3 0-8,6 0-5,8 0-5,7 0-6,2 0-6,0 0-7,-2 0-8,0 0-8,-4 0-7,-6 0-6,-6 0-7,-5 0-6,-5 0-2,-3 0 1,-3 0 2,-2 0 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19"/>
    </inkml:context>
    <inkml:brush xml:id="br0">
      <inkml:brushProperty name="width" value="0.03817" units="cm"/>
      <inkml:brushProperty name="height" value="0.03817" units="cm"/>
    </inkml:brush>
  </inkml:definitions>
  <inkml:trace contextRef="#ctx0" brushRef="#br0">95807 43300 576,'-15'2'10,"4"4"19,3 4 20,3 3 19,2 5 4,0 5-13,2 5-12,0 5-13,1 4-10,-2 6-7,0 4-6,-2 6-7,0 0-9,-3-1-9,-2-2-10,-2-2-10,1-4-1,1-8 7,2-6 5,2-7 8,1-5-5,1-3-14,-1-3-16,0-2-15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0"/>
    </inkml:context>
    <inkml:brush xml:id="br0">
      <inkml:brushProperty name="width" value="0.04066" units="cm"/>
      <inkml:brushProperty name="height" value="0.04066" units="cm"/>
    </inkml:brush>
  </inkml:definitions>
  <inkml:trace contextRef="#ctx0" brushRef="#br0">98260 43177 541,'-8'-6'2,"2"2"6,1 4 5,1 3 5,0 1 7,2 1 6,0 1 7,2 2 6,0 3 3,0 5-4,0 7-4,0 5-3,0 4-6,0 2-6,0 3-7,0 1-6,-1 0-4,-2-2 1,-2-2-1,-1-2 1,-2-2-6,2-3-12,1-3-13,0-3-12,1-3-10,1-3-5,-1-3-7,0-2-6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0"/>
    </inkml:context>
    <inkml:brush xml:id="br0">
      <inkml:brushProperty name="width" value="0.03229" units="cm"/>
      <inkml:brushProperty name="height" value="0.03229" units="cm"/>
    </inkml:brush>
  </inkml:definitions>
  <inkml:trace contextRef="#ctx0" brushRef="#br0">98500 43812 681,'9'-8'2,"1"0"7,3 1 4,2-1 6,0 0 5,-1 2 3,-1 1 3,0 1 4,-1 0 1,1 2-3,1 0-3,1 2-2,1 0-5,0 2-10,-1 0-9,1 2-8,-2 0-4,-1 1 4,-2 1 4,-2 2 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0"/>
    </inkml:context>
    <inkml:brush xml:id="br0">
      <inkml:brushProperty name="width" value="0.04473" units="cm"/>
      <inkml:brushProperty name="height" value="0.04473" units="cm"/>
    </inkml:brush>
  </inkml:definitions>
  <inkml:trace contextRef="#ctx0" brushRef="#br0">99192 42830 491,'0'-15'2,"0"2"3,0 3 4,0 1 4,0 3 7,0 4 11,0 4 11,0 4 12,0 4 3,0 7-6,0 6-5,0 5-6,-2 4-6,0 2-5,-3 3-5,-2 1-6,-1 1-5,1 2-3,-1 0-3,0 2-4,0 0-5,-2 0-9,0 0-7,-1 0-9,0-3-7,3-4-4,1-5-5,2-5-5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0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100621 42605 513,'-22'-14'0,"7"2"0,3 4 0,6 3 0,0 2 8,-4 2 16,-3 2 17,-5 2 15,-2 3 5,1 4-6,-1 3-7,1 5-8,0 2-4,3 3-5,1 1-4,3 3-5,0 0-4,2 2-6,1 1-5,1 1-7,0 0-5,2 2-8,0 1-6,2 0-8,1-1-7,2-3-5,2-5-6,2-3-6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4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62716 17355 461,'0'-13'33,"1"6"15,2 6 16,0 6 16,1 4-1,0 1-14,0 3-16,0 2-14,-1 2-11,0 1-3,-2 3-3,0 1-4,-2 2-6,0-1-8,-2 1-6,0-1-9,-2 1-5,0 1-5,-1 1-4,-1 1-4,0-1-4,2-3-2,2-3-1,2-3-2,1-3-1,0-1 1,0-2 0,0-2 0,0-4 4,0-4 4,0-6 4,0-4 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1"/>
    </inkml:context>
    <inkml:brush xml:id="br0">
      <inkml:brushProperty name="width" value="0.04914" units="cm"/>
      <inkml:brushProperty name="height" value="0.04914" units="cm"/>
    </inkml:brush>
  </inkml:definitions>
  <inkml:trace contextRef="#ctx0" brushRef="#br0">101077 42931 447,'14'0'0,"-3"-2"0,-3 0 0,-2-1 0,-1-2 5,0 2 10,1-1 9,2 0 11,-2 3 2,-3 6-5,-2 5-4,-4 7-4,-3 3-5,-3 3-5,-5 1-6,-4 3-4,-1-1-5,1-1 0,1-3-3,1-1-1,7-7-4,14-9-6,13-10-7,15-9-6,6-7-3,0 0-1,0 0 0,1-2 0,-4 0 1,-2 1 5,-5 1 4,-3 1 5,-5 1 4,-3 1 2,-5 0 3,-3 2 4,-3 2 1,0 1 1,-2 2 0,0 3 2,-3 3 14,-4 10 30,-4 6 29,-4 9 30,-2 5 5,-2 5-21,0 3-20,-1 4-21,1 0-13,3-4-6,3-4-6,2-3-6,3-4-5,2-3-3,2-3-4,2-3-3,3-3-4,4-2-4,3-4-6,5-2-4,3-6-3,3-6-5,3-7-3,3-7-4,0-5 0,-3-3 2,-4-2 3,-1-4 2,-4-1 3,-1 0 3,-3 0 3,-1 0 4,-3 2 3,-2 3 4,-4 5 3,-2 4 3,-4 3 4,0 3 1,-3 3 2,-2 2 2,-2 4 1,-2 3 0,-2 2-1,-1 4 1,-1 2-2,3 2-4,1 2-2,2 2-3,2 0-2,0 1 2,2 0 1,1 0 1,1 0-6,6 0-16,2-1-14,5 1-16,1-1-3,0-2 7,-2-2 7,-1-2 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1"/>
    </inkml:context>
    <inkml:brush xml:id="br0">
      <inkml:brushProperty name="width" value="0.04433" units="cm"/>
      <inkml:brushProperty name="height" value="0.04433" units="cm"/>
    </inkml:brush>
  </inkml:definitions>
  <inkml:trace contextRef="#ctx0" brushRef="#br0">103240 43200 496,'-1'15'1,"-2"-1"3,-2-1 3,-1 0 3,-2-2 4,0-1 5,0-1 5,0 0 5,-1 0 5,-1 3 3,-3 3 3,-1 3 3,-1 2 0,4 1-4,3 1-4,3 1-4,1 0-4,2-1-4,0-1-5,2-1-3,1-1-6,4-3-7,2-1-9,3-2-7,3-3-7,3-1-5,3-2-5,3-2-4,2-2-6,1 0-6,1-2-5,1 0-5,-2-1 0,-3 0 6,-5 0 7,-3 0 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1"/>
    </inkml:context>
    <inkml:brush xml:id="br0">
      <inkml:brushProperty name="width" value="0.04542" units="cm"/>
      <inkml:brushProperty name="height" value="0.04542" units="cm"/>
    </inkml:brush>
  </inkml:definitions>
  <inkml:trace contextRef="#ctx0" brushRef="#br0">103363 43181 484,'-36'-13'5,"7"3"10,7 4 10,7 4 11,4 4 5,0 4 3,2 4 2,1 3 2,0 6-2,0 7-5,1 7-4,-1 7-6,0 7-4,0 11-3,0 10-2,0 9-3,-1 3-10,-1-2-19,-3-3-17,-1-3-18,-1-8-5,4-11 7,3-12 8,2-12 8,2-6-2,-2-3-12,0-1-12,-1-2-11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2"/>
    </inkml:context>
    <inkml:brush xml:id="br0">
      <inkml:brushProperty name="width" value="0.03464" units="cm"/>
      <inkml:brushProperty name="height" value="0.03464" units="cm"/>
    </inkml:brush>
  </inkml:definitions>
  <inkml:trace contextRef="#ctx0" brushRef="#br0">104050 42020 635,'7'-14'0,"-1"3"0,0 3 0,-2 2 0,6 2 9,14 1 21,11-1 19,14 0 20,1 1 1,-9 2-14,-8 2-17,-9 2-15,-2 2-11,5 1-8,5 3-6,5 2-8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3"/>
    </inkml:context>
    <inkml:brush xml:id="br0">
      <inkml:brushProperty name="width" value="0.03912" units="cm"/>
      <inkml:brushProperty name="height" value="0.03912" units="cm"/>
    </inkml:brush>
  </inkml:definitions>
  <inkml:trace contextRef="#ctx0" brushRef="#br0">89809 48083 562,'-15'-6'7,"1"4"14,1 4 13,1 4 15,1 3 3,2 1-7,2 3-6,2 2-6,1 1-6,1 3-2,-1 1-2,0 3-3,0-1-2,2-2-3,0-1-3,2-2-2,3-3-3,6-1-6,5-3-6,7-1-5,2-4-3,-1-8-1,-2-6-1,1-7-2,-3-4-1,-1 1 1,-3-1 0,-1 1 1,-3 0 0,-2 1 1,-4 1 0,-2 1 1,-4 1 1,-2 2 2,-4 3 1,-2 1 3,-2 2 0,-1 0-1,-1 2-1,-1 1 0,-1 0-2,2 2-1,1 0-1,1 2-2,1 1-3,0 2-8,2 2-7,1 1-7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3"/>
    </inkml:context>
    <inkml:brush xml:id="br0">
      <inkml:brushProperty name="width" value="0.03227" units="cm"/>
      <inkml:brushProperty name="height" value="0.03227" units="cm"/>
    </inkml:brush>
  </inkml:definitions>
  <inkml:trace contextRef="#ctx0" brushRef="#br0">90700 48350 681,'14'0'4,"-3"2"9,-3 0 7,-2 2 9,-2 1 7,3 3 4,2 3 5,2 4 5,0 0-6,-1-1-17,-1-1-16,-1-1-18,0 0-14,-2-1-10,-1 1-10,0 0-11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3"/>
    </inkml:context>
    <inkml:brush xml:id="br0">
      <inkml:brushProperty name="width" value="0.03951" units="cm"/>
      <inkml:brushProperty name="height" value="0.03951" units="cm"/>
    </inkml:brush>
  </inkml:definitions>
  <inkml:trace contextRef="#ctx0" brushRef="#br0">91697 48433 556,'-8'8'8,"2"1"15,1 2 15,0 0 16,1 1 4,1 3-7,-1 2-7,0 1-6,0 1-8,2-3-6,0-1-5,2-2-7,1-2-4,2-1 0,2-1 0,2 0-1,1-3-1,1-3-2,1-2-1,2-3-3,0-4-2,1-2-6,1-3-5,1-4-6,-1 0-1,-3-1-1,-3 1 1,-2-1 0,-3 1 0,-2 1-2,-2 1-1,-2 0-1,-3 2-1,-2 1 1,-3 1 2,-3 0 0,-1 2 0,1 1-4,1 0-3,1 2-3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4"/>
    </inkml:context>
    <inkml:brush xml:id="br0">
      <inkml:brushProperty name="width" value="0.03642" units="cm"/>
      <inkml:brushProperty name="height" value="0.03642" units="cm"/>
    </inkml:brush>
  </inkml:definitions>
  <inkml:trace contextRef="#ctx0" brushRef="#br0">92355 48150 604,'14'0'5,"-1"2"10,-2 0 10,-2 2 10,-1 0 5,1 1 1,2 2 0,0 0 1,0 1-2,-1 2-6,0 0-5,-2 1-6,-2 2-7,-2 1-7,-4 3-9,-2 2-7,-4 1-5,-4 0-3,-4 2-2,-3 1-3,-3 0 0,-1-1 4,-1-1 3,-1-1 3,1-2 3,5-5 3,3-3 2,4-4 2,7-3 1,8-2-3,9-2-2,10-2-2,3-3-4,2-4-7,1-3-6,1-5-7,-1-1-5,-2 1-1,-2 1-3,-1 1-1,-4 1 2,-3 3 7,-4 1 6,-4 2 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4"/>
    </inkml:context>
    <inkml:brush xml:id="br0">
      <inkml:brushProperty name="width" value="0.0421" units="cm"/>
      <inkml:brushProperty name="height" value="0.0421" units="cm"/>
    </inkml:brush>
  </inkml:definitions>
  <inkml:trace contextRef="#ctx0" brushRef="#br0">93639 47950 522,'0'-26'10,"-2"10"20,0 12 20,-1 11 20,-1 7 3,0 7-12,0 5-13,0 6-14,1 1-7,2-3-3,2-5-4,2-3-2,2-4-6,2-1-11,1-3-11,3-1-10,2-2-7,3-1-7,3 0-6,3-2-5,-1-1-2,-3-2 4,-4-3 3,-4 0 4,-3-3 1,1-1-1,0 0-1,0-1-1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4"/>
    </inkml:context>
    <inkml:brush xml:id="br0">
      <inkml:brushProperty name="width" value="0.03912" units="cm"/>
      <inkml:brushProperty name="height" value="0.03912" units="cm"/>
    </inkml:brush>
  </inkml:definitions>
  <inkml:trace contextRef="#ctx0" brushRef="#br0">93827 48000 562,'-43'1'70,"11"2"-8,10 2-6,9 2-8,5 3-5,-2 7-3,0 5-3,-1 7-2,0 0-8,3-2-11,1-3-13,2-3-10,-2 6-7,-6 14 1,-5 16 1,-7 14 1,0-1-3,5-15-6,5-16-7,5-16-7,2-7-7,-2-1-8,0 1-8,-1 0-9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4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62700 18025 604,'1'-15'9,"2"2"18,2 3 18,2 1 18,1 2 4,1 2-13,1 2-12,2 2-12,0 1-8,1-2-5,1 0-5,1-1-5,0-1-6,0 2-8,-2 0-8,-1 2-6,-1-1-12,-1-2-11,0-2-14,-2-2-13,-1-1 0,0 1 13,-2-1 11,0 0 13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4"/>
    </inkml:context>
    <inkml:brush xml:id="br0">
      <inkml:brushProperty name="width" value="0.04319" units="cm"/>
      <inkml:brushProperty name="height" value="0.04319" units="cm"/>
    </inkml:brush>
  </inkml:definitions>
  <inkml:trace contextRef="#ctx0" brushRef="#br0">98897 47847 509,'7'-7'6,"-1"0"12,0 2 12,-2 1 12,-2 3 6,-2 7-2,-3 7-1,-4 8-2,-1 2-3,-1 0-4,-2 1-7,0-1-4,1-1-4,3-1-4,2-3-2,4-1-4,2-3-3,4-3-2,2-3-2,3-2-4,3-3-2,2-2-6,1-2-5,3-2-5,0-3-3,1-4-2,-1-3-2,1-5-1,-2-1 0,-3-1 2,-3 1 1,-2-1 1,-4 1 2,-3 1 2,-2 1 2,-4 1 1,-1 2 2,-3 3 3,-2 3 3,-2 2 2,-1 3 2,-1 0-1,-1 2 2,-1 0-1,0 1-4,2 0-8,2 0-8,3 0-8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5"/>
    </inkml:context>
    <inkml:brush xml:id="br0">
      <inkml:brushProperty name="width" value="0.03289" units="cm"/>
      <inkml:brushProperty name="height" value="0.03289" units="cm"/>
    </inkml:brush>
  </inkml:definitions>
  <inkml:trace contextRef="#ctx0" brushRef="#br0">99800 48150 668,'15'15'86,"-1"-1"-12,-1-1-13,0-1-12,-3-1-14,1 0-14,-2-2-16,0-1-14,-2 0-16,1-2-19,0-1-19,0 0-18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5"/>
    </inkml:context>
    <inkml:brush xml:id="br0">
      <inkml:brushProperty name="width" value="0.04225" units="cm"/>
      <inkml:brushProperty name="height" value="0.04225" units="cm"/>
    </inkml:brush>
  </inkml:definitions>
  <inkml:trace contextRef="#ctx0" brushRef="#br0">100797 47831 520,'-15'22'143,"4"-1"-32,3-3-30,3-1-32,1-1-18,2-1-5,0 1-7,2-1-5,3 0-8,7-4-10,8-3-9,6-3-9,2-3-5,-2-6-1,-1-4 0,-3-5-2,-2-3 1,-3 1 1,-3-1 1,-2 1 2,-4-1 2,-3 1 2,-2-1 3,-3 0 2,-4 2 2,-2 1 2,-3 2 2,-3 3 2,-3 1 1,0 2 0,-1 2 0,-1 2 0,1 1-3,1 0-4,2 0-4,3 0-4,1 0-1,2 2 2,2 0 1,3 2 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6"/>
    </inkml:context>
    <inkml:brush xml:id="br0">
      <inkml:brushProperty name="width" value="0.03726" units="cm"/>
      <inkml:brushProperty name="height" value="0.03726" units="cm"/>
    </inkml:brush>
  </inkml:definitions>
  <inkml:trace contextRef="#ctx0" brushRef="#br0">101869 47231 590,'7'-7'0,"1"0"0,0 2 0,0 1 0,2 0 8,5 2 16,5 0 16,5 2 17,0 3 3,-3 6-7,-4 5-8,-5 7-8,-4 3-7,-4 1-8,-6 0-5,-4 2-8,-5 0-4,-3-3-3,-5-2-1,-3-1-4,-3-2 0,-1-1 0,-1-1 0,-1-1 0,1-1 0,5-3 1,3-1-1,5-2 1,8-4-5,14-4-8,13-6-8,14-4-8,5-2-7,-6 1-3,-4 0-4,-5 2-4,-5 1 0,-3 0 4,-4 2 3,-4 1 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6"/>
    </inkml:context>
    <inkml:brush xml:id="br0">
      <inkml:brushProperty name="width" value="0.0472" units="cm"/>
      <inkml:brushProperty name="height" value="0.0472" units="cm"/>
    </inkml:brush>
  </inkml:definitions>
  <inkml:trace contextRef="#ctx0" brushRef="#br0">102991 47009 466,'-1'-14'0,"-1"3"0,0 2 0,-1 4 0,-3 3 8,-2 4 17,-3 4 17,-3 4 16,-2 2 6,2 3-8,1 1-7,1 3-7,1 1-6,2 3-4,2 1-5,3 3-4,0-1-4,2 0-3,0-1-2,2-1-4,2-2-3,4-1-3,3-3-3,5-1-2,3-3-8,1-3-13,3-3-13,1-2-12,2-3-4,-1 0 2,1-2 3,-1 0 2,-2-2 6,-3 0 6,-5-2 7,-3 0 6,-2-1 1,0 0-6,0 0-7,0 0-5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32:26"/>
    </inkml:context>
    <inkml:brush xml:id="br0">
      <inkml:brushProperty name="width" value="0.03922" units="cm"/>
      <inkml:brushProperty name="height" value="0.03922" units="cm"/>
    </inkml:brush>
  </inkml:definitions>
  <inkml:trace contextRef="#ctx0" brushRef="#br0">103017 47005 560,'-8'-7'0,"0"0"0,0 2 0,0 1 0,-1 0 5,-1 0 10,-3 0 9,-2 0 10,1 1 4,1 2 0,2 2-2,2 2 0,0 3-1,-1 6-1,-3 4-1,-2 5-1,0 4-3,-1 5-7,0 3-6,1 4-6,-2 4-8,-2 4-6,-1 4-8,-2 4-8,-4 3-5,-1 3-5,-4 3-5,-3 3-4,2-5-5,7-12-7,7-14-5,7-11-6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1:01"/>
    </inkml:context>
    <inkml:brush xml:id="br0">
      <inkml:brushProperty name="width" value="0.0538" units="cm"/>
      <inkml:brushProperty name="height" value="0.0538" units="cm"/>
      <inkml:brushProperty name="color" value="#00BFF3"/>
    </inkml:brush>
  </inkml:definitions>
  <inkml:trace contextRef="#ctx0" brushRef="#br0">14367 40744 408,'0'-15'1,"0"1"-1,0 1 0,0 1 1,0 0 2,-2 2 6,0 1 5,-1 1 5,-2-1 3,-2 0 0,-2-2-1,-2 0 0,0 0-1,1 1-3,0 0-3,2 2-2,-2 0-1,-3-2 1,-5 0 1,-4-1 0,-1 0 0,-1 2-1,1 2-2,-1 3-1,0 0-1,-3 2 0,-1 0-1,-2 2-1,-1 0-1,1 2 0,1 0 0,1 2 0,1 0 0,1 0-1,1-1 1,1 1 0,0 0 0,-1 0-2,-1 0 1,-1 0-2,0 0 0,-1 0 0,1 0-1,0 0 0,-1 0 1,1 3-1,-1 2 2,1 2 0,-2 2 0,-1 1 0,-2 3 0,-3 2-1,1 1 1,0 1 0,1 1 0,1 1 1,2 0 0,1-1 0,3-1 0,1-1 1,2-1 0,1 1-1,1-1 0,1 1 0,1-1-1,1-1 1,1-1 0,1 0 0,1-2 1,2 1 0,2 0 0,3-1 1,0 2 0,0 1-2,0 3 0,0 2-1,1-1-1,-1 0-1,0-1 0,0 0-1,0-2 0,2 1 0,1-1 0,1 1 1,-1-1 0,2 1-1,-1 0 0,0-1 0,0 1 0,2-1 0,0 1 0,2 0 1,0-1-1,0 1 2,0-1 1,0 1 0,0-1 1,0 1-1,0-1 1,0 1-1,2 0-1,4 3-1,4 1-2,3 3-1,3-2-1,0-3 1,-1-4 1,1-5 1,0-1 0,-1 0 0,1-1-2,0 1 0,0-1 0,1 0 2,1-2 0,1-1 2,0 0 0,-1 0 1,0 0 0,-2 0 1,0 0 0,3-1-1,2 1 0,1 0-1,2 0 0,-1 0 0,1 0 0,-1-1 0,1 1 1,1-2 0,1-1 1,1 0 0,0-1 0,1 2-1,-1 0 0,1 1-1,-1 1 0,1 0 0,-1 0 0,1 0 0,-1-1 0,2-1-1,1 0 1,1-2-1,1 0 0,1 0 0,1 0 0,0 0-1,1-1 0,-1-1 0,-1 0-1,-1-1 0,0-1-1,2 0 0,2 0 1,3 0 0,0 0 0,2 0 0,1 0 0,0 0 1,1-2 0,0 0 0,0-3-1,1-2 1,-1 0 0,2 0 0,0 2-1,2 1 0,0-1-1,2 0 1,0-2 1,2 0-1,0-1 0,2-2-2,0 0-2,1-1-1,1 0 0,-2 0 1,-1 2 0,0 1 2,-2 0 0,-2 0 1,-2 0 1,-2 0 1,-2 2 0,0 1-1,-1 2 0,-1 2 0,-1 0-2,0 0 0,0-2-1,0 0-1,0-1-1,-1 0 0,-2 0 2,0 0-1,-1-1 1,1-2 0,-1-1 1,0-3 1,-1-2-1,-3-2 1,-3-1 0,-3-3 0,-2-1 1,-1-1-1,-1-1 1,-1-1-1,-1-2 1,-1-5-1,-1-3 1,0-4 0,-2-2 0,-1 0 0,-1 0-1,0-1 1,-3 3-1,-1 2 1,-2 3 0,-2 3 0,-2 2-1,-1 0 1,0-1-1,-1 1 0,-3 0-1,0 3 0,-3 1 1,-2 3-1,-2-1 0,-4-1 0,-2-3 0,-3-1 0,-2-2 1,-1 1-1,-1-1 1,-1 1 0,-3 0 0,-5 1 0,-5 1 0,-4 1 1,-5 1 0,-2 1-1,-4 1 0,-2 1 1,-3 1 0,-2 1 1,-2 1 2,-1 1 1,-3 1 1,0 2 0,-1 3-1,-1 1 0,-1 1 0,-1 0-1,-1 0 1,-1 1-1,-1-1 0,1 0-1,-1 0 1,1 0 0,0 0-1,2 1 0,3-1-2,1 0 0,1 0-1,-1 0 1,-2 0 0,1 1 1,-2 0 0,2 2-1,1 2 0,1 2 0,0 2-1,1 4 0,-1 2-2,0 3-1,-1 5 1,-3 6-1,-3 5 0,-3 6 1,0 4-4,3 1-7,3 0-7,3 2-7,2 2-4,4 2 1,3 4 2,2 2 1,7-1 0,8-6 1,9-6-1,9-5 2,5-6-1,2-1 2,3-4-1,1-3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1:05"/>
    </inkml:context>
    <inkml:brush xml:id="br0">
      <inkml:brushProperty name="width" value="0.05677" units="cm"/>
      <inkml:brushProperty name="height" value="0.05677" units="cm"/>
      <inkml:brushProperty name="color" value="#FED406"/>
    </inkml:brush>
  </inkml:definitions>
  <inkml:trace contextRef="#ctx0" brushRef="#br0">14791 40820 387,'13'-104'30,"-3"28"-5,-4 27-3,-4 27-5,-6 11 0,-8-5 3,-7-7 5,-9-5 3,-2 0 0,3 7-5,3 7-4,3 6-4,-3 3-3,-9-1-2,-8-3 0,-9-2-2,-7 0 0,-2 2 0,-4 3 0,-1 1 0,-3 1 0,0 2 1,0 0 1,1 2 0,-1 1-1,-1 2 0,-1 2-2,-1 2-1,-1 0-1,2-1-1,1-1 1,1 0 0,0 0-1,1 2 0,-1 2 1,1 1-1,-2 3-1,0 2 1,-1 1-1,-1 3 0,1 2 0,3 5 0,3 3 0,3 5 0,2 2 1,2 0-1,2 2 1,2 1 0,2-1 0,2 0-1,2-2 0,2 0 0,3-1 0,6-1 0,3-1 0,7-1 0,2-1 0,2 2-1,3 1 0,1 1-2,4 0 1,3 2 0,4 1 1,4 1 1,2 2 0,0 4 1,0 4 1,0 4 1,2-1-1,4-3-2,4-4-1,3-3-3,3-5 0,2-2 0,0-3 1,1-3 0,2-2 0,3 1 0,3-1 0,3 0 0,1 1 0,2-1 1,1 0-1,1 1 0,1 0 1,1 1 0,0 0 1,2 2-1,1 0 1,2-1 1,2-1 0,2-1 0,3-1 1,2 1 1,4-1 0,2 1 2,2-3 0,2-2-3,0-2-1,1-4-2,2-3-1,1-3-1,3-3 0,2-2-1,2-3 1,5-2 0,3-2 0,4-2 0,3-2 2,1-2-1,0-2 1,2-1 0,1-3 1,2-2-1,2-2 1,2-1-1,-2-2 1,-6 1 0,-5-1 0,-7 1 0,-9 0 0,-14 4-3,-14 3 0,-14 3-2,3-1-1,17-4-1,17-4-1,19-3-1,5-1 1,-6 1 0,-5 2 1,-7 3 0,-5 0 1,-4 2 0,-6 1 0,-4 1 0,-6 0 1,-4 0 1,-5 1 2,-5-1 1,-5 0 1,-1 0 0,-4 1-1,-3-1 1,-3-2 1,-1-3-1,-2-5 2,-2-3 0,0-7-1,1-7 0,3-8 0,2-8-2,1-4 0,-1-1 0,1-1 0,0-1 0,-2 1-2,-3 4-3,-3 4-2,-2 4-2,-3 3-2,-2 4 1,-2 2 0,-2 4 2,-3 0-1,-4-1 1,-4-1 1,-3 0 0,-4-1 0,-3 0 1,-3-1 2,-3 1 1,-3-1 0,-3 0 1,-3-2 1,-2 0 1,-4 0 0,-4 3 0,-4 4 1,-4 2-1,-5 4 1,-5 5-1,-7 5 0,-5 5 0,-5 3 0,-4 2-1,-5 2-1,-3 3 1,-2 0-2,-2 3 1,0 2-1,-1 3-1,-3 0 0,0 1 0,-3 1-2,-2 2-1,0 0 1,-1 0-1,0-1 1,0 1 1,2 1-1,2 4 0,4 2-1,3 3-1,1 3 0,0 5 0,0 3 2,0 5 0,3 2-3,5 0-5,7 2-5,6 1-6,6 0-4,6 0-3,8 0-3,7 0-3,7-3-2,9-7-1,9-7-2,9-7-2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8:41"/>
    </inkml:context>
    <inkml:brush xml:id="br0">
      <inkml:brushProperty name="width" value="0.05637" units="cm"/>
      <inkml:brushProperty name="height" value="0.05637" units="cm"/>
      <inkml:brushProperty name="color" value="#F2395B"/>
    </inkml:brush>
  </inkml:definitions>
  <inkml:trace contextRef="#ctx0" brushRef="#br0">40600 26950 390,'-16'0'4,"2"0"10,1 0 8,1 0 9,2 1 6,6 2 2,4 2 2,6 2 3,2 0-2,2 1-4,0 0-6,1 0-4,1-2-4,0-1-4,-1-2-3,1-2-4,1-1-2,1 0-3,3 0-1,2 0-2,0 0-1,-1 0-2,-1 0-1,-1 0-1,0 0-2,0 0 0,-1 0 0,1 0-1,0 0-1,-1 0 1,1 0 1,0 0 0,-1 0 0,1-2 1,0 0 2,-1-1 0,1-1 1,0 2 2,-1 0 0,1 2 1,0 0 1,-1 2 0,1 0 0,0 2 0,-1 0 0,-1 1 1,-1 1 0,0 2 2,0 0-1,3 0 0,3-1 0,3 1-1,1-1-1,-1-2-2,-1-3-2,-1 0-2,0-2-2,1 0 0,1 0-1,2 0 0,0-2-1,2 0 1,3-3 1,1-2 0,0 0 0,-1 0 1,-3 2 0,-1 1 0,-2 0 1,1 0-1,-1 0 0,1 0 0,-2 2 2,-3 2 3,-3 3 2,-3 4 4,0 0 0,2-1 0,1 0-2,3-2 0,1-1-2,1-2-5,1-2-2,1-2-5,1-1-2,-1-2-1,1 0-1,-1-1-1,0 0 0,-3 2-1,-1 2 0,-2 2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8:42"/>
    </inkml:context>
    <inkml:brush xml:id="br0">
      <inkml:brushProperty name="width" value="0.0546" units="cm"/>
      <inkml:brushProperty name="height" value="0.0546" units="cm"/>
      <inkml:brushProperty name="color" value="#F2395B"/>
    </inkml:brush>
  </inkml:definitions>
  <inkml:trace contextRef="#ctx0" brushRef="#br0">40754 35725 402,'-16'0'6,"2"2"10,1 0 11,1 1 10,3 1 5,6-2-1,6 0-3,6-2-1,3 0-3,3 0-5,2 0-6,2 0-5,0 0-2,1 0-2,-1 0-1,1 0-2,-1 0 0,1 0-3,0 0-2,-1 0-2,2-1-1,3-2-2,3-2-1,3-1-1,1-2 0,1 0 0,-1 0 0,1 0 1,-2 2 1,-2 1-2,-2 2 1,-1 2-1,-2 3 1,-1 6 1,-1 4 2,-1 5 1,-1 2 2,-3 1 0,-1-1 2,-2 1 0,-2-2 0,-1 1 2,0-2 0,-2-1 1,1-2 0,2-3 0,2-3 1,1-2 0,4-4-2,3-4-3,5-4-2,3-4-3,5-3-1,5-5 1,4-3 1,6-5 2,2 0-2,0 0-4,-1 1-5,2 1-4,-2 2-2,-1 3 2,0 3 2,-2 3 2,0 2 2,-2 2 3,0 2 3,-1 3 2,-2 0 2,-2 2 2,-2 0 0,-2 2 2,-2 0-1,-1 2-1,-3 0-2,-1 2-2,-3-1-2,-2-1-6,-1 0-4,-2-1-4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5"/>
    </inkml:context>
    <inkml:brush xml:id="br0">
      <inkml:brushProperty name="width" value="0.0577" units="cm"/>
      <inkml:brushProperty name="height" value="0.0577" units="cm"/>
      <inkml:brushProperty name="color" value="#F2395B"/>
    </inkml:brush>
  </inkml:definitions>
  <inkml:trace contextRef="#ctx0" brushRef="#br0">63381 16924 381,'6'-36'1,"-1"7"6,-2 7 5,-2 7 5,-1 4 4,0 0 2,0 2 2,0 1 3,1 2 5,0 4 9,2 4 7,0 4 9,0 4 0,0 3-9,-2 5-8,0 3-9,-1 5-6,0 3-3,0 4-3,0 5-4,-2 1-3,0 0-2,-3 0-4,-2 0-2,0 1-4,1 2-4,0 2-5,2 2-4,1 1-3,0-2 0,2-1 0,0 0 0,1 1-6,-2 2-11,0 3-11,-1 4-11,-1-1-4,2-1 3,0-2 3,2-2 2,0-6 3,0-10 5,0-9 3,0-10 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8:43"/>
    </inkml:context>
    <inkml:brush xml:id="br0">
      <inkml:brushProperty name="width" value="0.0302" units="cm"/>
      <inkml:brushProperty name="height" value="0.0302" units="cm"/>
      <inkml:brushProperty name="color" value="#F2395B"/>
    </inkml:brush>
  </inkml:definitions>
  <inkml:trace contextRef="#ctx0" brushRef="#br0">33150 27496 728,'8'-14'36,"0"5"-5,-1 3-4,1 4-4,0 2-4,2 0-1,0 0-2,1 0-1,4 1-2,4 0 1,4 2-1,7 0 0,1 0 0,0-1-4,1 0-2,-1-2-4,1 0-1,2-2-4,3 0-3,1-1-3,2-1-1,2 0 3,2 0 2,2 1 2,0-1-3,0 2-8,-2 0-8,0 2-8,-4 0-7,-7 2-5,-7 0-6,-7 2-6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8:44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33450 36193 610,'17'0'91,"1"0"-17,3 0-18,1 0-16,4 0-11,3 2-3,4 1-4,5 0-3,2 0-4,2 0-4,2-2-5,2 0-5,3-1-6,6 0-4,4 0-6,5 0-6,4-2-2,3-2 3,3-4 3,3-2 2,-4-1-2,-11-1-6,-11 0-5,-10 1-7,-8 0-3,-3 0-3,-5 2-2,-3 1-3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8:47"/>
    </inkml:context>
    <inkml:brush xml:id="br0">
      <inkml:brushProperty name="width" value="0.02735" units="cm"/>
      <inkml:brushProperty name="height" value="0.02735" units="cm"/>
      <inkml:brushProperty name="color" value="#F2395B"/>
    </inkml:brush>
  </inkml:definitions>
  <inkml:trace contextRef="#ctx0" brushRef="#br0">36472 22679 804,'7'-16'-23,"-2"2"8,-2 1 7,-2 1 9,-1 0 4,0 0 1,0 0 2,0 1 1,0-2-1,0-2-3,0-1-4,0-3-2,-1 0-2,0 1 1,-2 1 0,0 1 1,-2 1 2,0 0 0,-1 2 1,-1 1 1,-1 1 0,0 2 2,0 3 0,0 1 0,0 1 1,-1 2 0,-2 0-1,0 2 1,-1 1 0,1 2-1,-1 2 0,0 2 0,0 2 0,-1 3-1,-1 3 1,-1 3 0,-1 2 0,0 1 1,1 1-1,-1 1 0,0 1 1,1 1-1,-1 1 0,0 1 0,1 0 0,1 1 0,1-1 0,1 1 0,0 0 1,2 0 0,1 2 0,1 1 1,1 0-1,2 1 0,2-1 0,2 0-1,2-1-2,2-1 0,2-3-1,2-1-1,1-3-1,3-3 0,2-3 0,2-3 0,2-3-1,5-2 0,3-4-1,4-2 1,4-5-3,1-4-4,2-6-4,2-3-4,2-6-6,0-1-4,2-4-6,0-3-5,-1 0-1,-6 5 3,-4 3 3,-5 5 4,-4 2 4,-3 1 4,-3 0 5,-2 2 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8:48"/>
    </inkml:context>
    <inkml:brush xml:id="br0">
      <inkml:brushProperty name="width" value="0.02886" units="cm"/>
      <inkml:brushProperty name="height" value="0.02886" units="cm"/>
      <inkml:brushProperty name="color" value="#F2395B"/>
    </inkml:brush>
  </inkml:definitions>
  <inkml:trace contextRef="#ctx0" brushRef="#br0">38500 24100 762,'7'23'79,"-1"1"-17,-1-1-20,0 1-17,-2-1-12,0 1-4,-2-1-3,0 1-4,-1 1-5,0 5-5,0 3-5,0 4-6,0 0 0,0-6 4,0-4 3,0-5 5,0-3-6,0-1-14,0-1-14,0 0-15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8:49"/>
    </inkml:context>
    <inkml:brush xml:id="br0">
      <inkml:brushProperty name="width" value="0.03069" units="cm"/>
      <inkml:brushProperty name="height" value="0.03069" units="cm"/>
      <inkml:brushProperty name="color" value="#F2395B"/>
    </inkml:brush>
  </inkml:definitions>
  <inkml:trace contextRef="#ctx0" brushRef="#br0">36060 31841 716,'-2'-16'-9,"0"2"14,-3 1 14,-2 1 15,-1 1 5,0 0-6,1 2-6,-1 1-4,0 0-6,0 0-3,0 0-5,0 1-4,0 0-3,-1 2 2,-2 2 0,0 2 0,-1 1 1,-1 2-2,-1 0 1,-1 2-2,-2 1 1,0 5 0,-1 4 1,-1 4 0,1 2 0,1 3 0,2 1 0,3 3 0,0 0 0,2 2-2,1 1 0,1 1-1,1-1 0,2-4-3,2-2 0,2-3-2,3-2-3,4-1-3,4 0-3,3-2-4,4-2-3,1-3-4,3-3-2,1-2-4,2-3-3,1-2-2,1-2-4,1-2-3,-2-1 3,-5 0 7,-5 0 7,-5 0 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8:49"/>
    </inkml:context>
    <inkml:brush xml:id="br0">
      <inkml:brushProperty name="width" value="0.02922" units="cm"/>
      <inkml:brushProperty name="height" value="0.02922" units="cm"/>
      <inkml:brushProperty name="color" value="#F2395B"/>
    </inkml:brush>
  </inkml:definitions>
  <inkml:trace contextRef="#ctx0" brushRef="#br0">37011 32766 752,'-13'-1'6,"8"-1"9,7 0 11,6-1 11,3-1 1,-1 2-7,0 0-7,-2 2-7,0 1-6,0 4-3,-1 2-4,1 3-4,-1 3-2,-2 2 1,-2 1-1,-2 3 0,-2 1 0,0 3 1,-2 1-1,0 3 1,-1-2 0,0-4 2,0-3 0,0-4 3,2-4 0,2-1 3,4-2 1,2-2 1,3-3-1,3-4-6,4-4-5,2-4-6,4-4-6,6-5-8,6-5-8,7-5-8,-2 0-5,-6 4 1,-7 3-1,-7 5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9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66176 19360 999,'-42'-34'-68,"12"8"14,10 9 14,11 9 15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26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56762 8450 456,'22'7'96,"-3"-1"-18,-3 0-20,-3-2-19,-2 1-12,0 0-3,-2 1-3,-1 2-5,0 0-3,0 1-3,0 2-3,0 0-3,-2 2-2,-3 3-2,-2 3-2,-4 3-1,-2 1 0,-1-1 0,-3-1 1,-2-1 1,-2 1-2,-1 1-4,-3 3-6,-1 1-4,-1-1-1,3-5 4,1-5 2,3-4 3,4-4 6,8-1 10,8-1 8,7 0 9,4-2 3,-3-2-3,-1-2-3,-3-2-4,1 1-1,0 2-1,1 3-1,1 4-1,-1 1-1,-3 2-1,-3 0-1,-2 1-2,-3 3-1,-2 5-1,-2 5-1,-2 5-2,-2 0-1,-2-3-1,-2-5-1,-1-3 0,-3-2-2,0 1 0,-1 1-1,-1 1 0,-1 0-1,-1-1-2,-1-1-2,-1 0-2,0-3-1,1-1 1,1-2 1,1-2 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26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59887 8813 544,'-6'-21'-30,"6"8"31,4 7 28,6 7 31,2 3 10,1 3-8,1 2-7,1 2-7,0 1-8,-1 1-5,0 1-7,-2 1-6,-1 0-5,-1-1-6,0 0-5,-2-2-4,-1 1-16,0 3-24,-2 3-23,0 3-25,-3-1-4,-3-3 14,-2-4 15,-3-4 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26"/>
    </inkml:context>
    <inkml:brush xml:id="br0">
      <inkml:brushProperty name="width" value="0.0379" units="cm"/>
      <inkml:brushProperty name="height" value="0.0379" units="cm"/>
      <inkml:brushProperty name="color" value="#F2395B"/>
    </inkml:brush>
  </inkml:definitions>
  <inkml:trace contextRef="#ctx0" brushRef="#br0">59681 9800 580,'-14'8'-9,"5"0"22,3-1 23,4 1 23,3 0 8,2 2-8,2 0-7,2 1-7,1 1-8,1 0-11,1-1-10,2 1-10,0 0-5,1 2 1,1 0 2,1 1 2,1 0-12,-1-1-22,1-1-23,0 0-23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9"/>
    </inkml:context>
    <inkml:brush xml:id="br0">
      <inkml:brushProperty name="width" value="0.0365" units="cm"/>
      <inkml:brushProperty name="height" value="0.0365" units="cm"/>
      <inkml:brushProperty name="color" value="#F2395B"/>
    </inkml:brush>
  </inkml:definitions>
  <inkml:trace contextRef="#ctx0" brushRef="#br0">34263 17629 602,'-21'-2'24,"8"0"15,7-3 13,7-2 13,5 1 2,5 1-13,5 2-12,5 2-13,3 0-11,1 0-10,1-2-11,1 0-9,-1 0-8,0 1-5,-1 0-4,-1 2-5,-1-1-3,-1 0 0,-2-2-1,1 0-1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5"/>
    </inkml:context>
    <inkml:brush xml:id="br0">
      <inkml:brushProperty name="width" value="0.0578" units="cm"/>
      <inkml:brushProperty name="height" value="0.0578" units="cm"/>
      <inkml:brushProperty name="color" value="#F2395B"/>
    </inkml:brush>
  </inkml:definitions>
  <inkml:trace contextRef="#ctx0" brushRef="#br0">63600 17592 380,'21'-28'3,"-3"7"4,-4 7 5,-4 7 5,-1 2 4,3 0 6,3-1 3,3-2 6,0 3-1,-2 6-5,-4 6-4,-3 6-5,-3 4-5,-4 1-3,-4 3-3,-4 1-3,-2 2-2,1-1-1,-1 1 1,0-1-1,1-1-2,2-3-3,2-3-2,2-2-4,4-5-2,6-5-2,6-4-2,5-6-3,5-5-1,1-7-2,3-7-3,1-7-2,1-2 0,-2 0 2,0 1 1,-1 1 2,0 0 3,-1-2 1,1-3 2,-1 0 2,-2-2 2,-3 3 3,-4 2 2,-5 2 2,-2 2 5,-2 5 5,-2 3 6,-2 5 5,-2 6 13,-2 8 17,-2 9 17,-2 10 19,-1 4 0,2 2-16,0 3-17,2 1-16,-1 1-11,0-3-6,-2-1-6,0-3-5,0-1-5,2-1 0,2 0-1,2-2-1,2-1-1,2-1-2,1-1-3,3 0-1,2-2-3,0 1 0,1 0-2,1 0-1,0-2 0,-1 1 1,0-2 2,-2 0 0,0-1 2,0 1-1,-1 2 2,1 0-1,-3 3 0,-6 7-4,-6 5-2,-6 7-3,-6 1-4,-5 0-1,-7-1-3,-5-1-3,-4-2-3,-1 0-3,0-1-3,-2-1-4,3-3-2,7-7-1,7-5-1,7-6-1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27"/>
    </inkml:context>
    <inkml:brush xml:id="br0">
      <inkml:brushProperty name="width" value="0.04767" units="cm"/>
      <inkml:brushProperty name="height" value="0.04767" units="cm"/>
      <inkml:brushProperty name="color" value="#F2395B"/>
    </inkml:brush>
  </inkml:definitions>
  <inkml:trace contextRef="#ctx0" brushRef="#br0">66147 8105 461,'2'-14'67,"4"3"-11,4 2-13,3 4-12,5 2-5,3 2 1,5 2 2,3 2 2,1 2-1,-3 2-3,-3 1-4,-3 3-3,-2 2-2,-3 0-3,-1 1-3,-2 1-3,-3 3-1,-3 3-1,-2 5 0,-4 3-1,-3 2-3,-6 1-5,-4-1-5,-5 0-5,-4 0-3,-1 1 2,-3-1 0,-1 0 0,-2-1 2,-1-3 2,-1-3 0,0-3 3,0-3 2,5-1 3,3-2 3,5-3 4,5-1 4,8-2 6,8-2 5,8-2 6,9-4 0,10-6-6,12-6-6,10-6-5,9-3-7,4-3-5,4-1-5,7-2-7,3 0-9,6 2-11,4 4-13,6 4-11,-8 2-7,-18 4 0,-18 4-1,-19 4-1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39"/>
    </inkml:context>
    <inkml:brush xml:id="br0">
      <inkml:brushProperty name="width" value="0.0316" units="cm"/>
      <inkml:brushProperty name="height" value="0.0316" units="cm"/>
      <inkml:brushProperty name="color" value="#F2395B"/>
    </inkml:brush>
  </inkml:definitions>
  <inkml:trace contextRef="#ctx0" brushRef="#br0">52790 15900 696,'15'0'56,"-1"0"-12,-1 0-12,-1 0-11,-1 0-7,0 0 0,-2 0 1,-1 0-1,0 1-3,-2 2-4,-1 2-6,0 2-5,-2 0-2,-1 1-2,0 0 0,-1 0-2,-3 0 1,0 1 1,-3 2 1,-2 0 0,-1 0 0,-2-1-1,0 0-2,-1-2-2,-1 0 0,1 0 3,-1 0 2,0-1 2,0 1 2,1-2 2,-1-1 1,0 0 1,2-1 3,3 2 4,2 0 3,4 1 3,2 1 2,2-2-1,2-1-1,2 0 0,1-1-2,1 0-1,1-1-1,2 2-2,-1-2 0,1-1 0,0 0 0,-1-2-1,0 1 1,0 0-1,-2 2 0,-1 0-1,0 2-1,-2 0-2,-1 1-2,0 2-2,-2 0-1,-1 3 1,0 2 0,-1 2 2,-2 0 0,-1-1 0,0-1 0,-1-1 1,-2 1 0,-2 0 0,-2 1-1,-1 1 1,-3 0-1,0-3-1,-1-1 0,-1-2-2,0-1-2,1 0-1,1 0-3,0-1-1,2 1-1,1-2 2,0-1 2,2 0 0,2-3-2,2-4-9,4-4-9,3-4-9,1-2-5,3 1-3,2-1-3,2 0-2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39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53880 15755 621,'0'-13'7,"3"6"16,2 6 14,2 6 15,0 3 2,-2 2-9,-3 0-9,0 1-9,-4 3-7,-2 5-1,-4 5-2,-2 5-2,-1 2-3,3-2-3,1 0-4,2-1-5,1-1-3,0-3-4,0-1-4,1-3-5,-1-4-10,2-8-20,0-8-17,2-8-20,-1-3 1,0 0 18,-2 2 19,0 1 17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0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53800 16224 723,'0'-15'-5,"2"2"3,0 3 3,2 1 2,0 2 5,0-1 3,-1 0 5,1 0 4,1 2 2,2 1 0,2 2 0,2 2 0,0 1-1,-1 0 0,-1 0-1,0 0-1,-1 0-1,1 0-4,2 0-2,0 0-4,1-1-4,1 0-7,1-2-5,1 0-6,0 0-7,-2 0-7,-3 2-6,-1 0-7,-2 0-3,0-2 0,-2-2 1,0-1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0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54665 15072 489,'7'-19'9,"-2"7"19,-3 8 19,0 8 18,-2 5 4,0 3-12,0 4-12,0 2-11,0 2-8,0 1-4,0 1-3,0 1-4,0 1-3,0 3-2,0 1-3,0 3-2,-1 2-2,0 4 3,-2 4 1,0 4 1,0 3 0,0 2-3,2 2-2,0 2-2,1-1-10,0-1-15,0-2-15,0-2-15,0-2-7,0-4 1,0-2 2,0-3 1,-1-6 4,-2-6 6,-2-7 6,-1-6 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4"/>
    </inkml:context>
    <inkml:brush xml:id="br0">
      <inkml:brushProperty name="width" value="0.03374" units="cm"/>
      <inkml:brushProperty name="height" value="0.03374" units="cm"/>
      <inkml:brushProperty name="color" value="#F2395B"/>
    </inkml:brush>
  </inkml:definitions>
  <inkml:trace contextRef="#ctx0" brushRef="#br0">53915 15270 652,'0'-11'36,"0"8"7,0 9 6,0 10 7,0 2-3,0 0-12,0 0-11,0-2-12,0 1-7,0 5-4,0 3-4,0 5-3,0 1-3,0 0-2,0 1-3,0-1-2,0 1-5,0 0-6,0 2-6,0 1-8,-1 0-4,0 0-2,-2 0-4,0 1-2,0-5 1,1-6 7,0-7 7,2-6 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5"/>
    </inkml:context>
    <inkml:brush xml:id="br0">
      <inkml:brushProperty name="width" value="0.03377" units="cm"/>
      <inkml:brushProperty name="height" value="0.03377" units="cm"/>
      <inkml:brushProperty name="color" value="#F2395B"/>
    </inkml:brush>
  </inkml:definitions>
  <inkml:trace contextRef="#ctx0" brushRef="#br0">55083 16250 651,'15'0'95,"-1"0"-20,-1 0-23,-1 0-20,0 0-12,0 2-3,-1 0-2,1 2-3,-1 0-1,-1 0-3,0-1-2,-2 1-2,0 1-2,0 0-4,-1 1-2,1 2-3,-2 1-4,-4 5-2,-4 4-4,-4 3-3,-4 1 0,-3-1 1,-5-3 4,-3-1 1,-2-1 2,1-1 0,1 1 1,1 0 0,1-2 1,1-1 3,1-3 2,1-1 4,1-1 2,2-2 3,3-1 2,1 0 3,4-2 3,6 0 4,6-2 3,6 0 4,2-1-1,1 0-5,-1 0-5,1 0-6,0 0-3,1 0-2,1 0-1,1 0-2,1 0-1,1 0 1,1 0-1,1 0 0,-2 0-4,-3 0-11,-5 0-9,-3 0-9,-2 0-7,0 0-3,0 0-2,0 0-4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6"/>
    </inkml:context>
    <inkml:brush xml:id="br0">
      <inkml:brushProperty name="width" value="0.0377" units="cm"/>
      <inkml:brushProperty name="height" value="0.0377" units="cm"/>
      <inkml:brushProperty name="color" value="#F2395B"/>
    </inkml:brush>
  </inkml:definitions>
  <inkml:trace contextRef="#ctx0" brushRef="#br0">56984 15447 583,'5'-21'16,"-4"7"3,-6 5 5,-4 6 4,-3 4 0,-1 2-4,-1 2-3,-1 2-3,-2 1-2,-2 3-1,-1 2-1,-2 2 0,-2 0-1,1 3 1,-1 0-1,1 1 0,0 1 1,1 1-1,1 1 0,1 1 1,1 1-1,3 2-1,1 3 0,2 1 0,2 0-2,3-1-3,1-3-2,2-1-3,3-3-3,4-2-2,4-1-1,4-2-3,2-3-2,3-3-2,2-3-4,1-2-2,3-3-4,3 0-4,3-2-6,3 0-4,-1-3-3,-2-2 0,-3-4-1,-3-2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6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57900 15850 494,'1'-13'38,"4"3"-6,2 4-3,4 4-6,1 2-2,1 0-1,1 0-1,1 0-1,0 1-3,-2 4-5,-3 2-5,-1 4-4,-2 1-3,-2 3-2,-2 1-1,-2 3-2,-3 1 0,-4 1-1,-4 1-1,-3 1 0,-3-1 0,2-1 3,1-2 2,1-3 2,1 0 1,0-2 0,2-1-1,1-1 1,4-4-1,10-6-1,8-7 0,9-8 0,3-3-3,0-3-2,0-2-4,-2-1-3,-1-1-3,-2-1 0,0 1-2,0-1 0,-3 1 0,-1 1 4,-2 1 2,-2 1 4,-3 1 4,1-1 4,-2 0 5,0 1 4,-2 1 4,-1 2 3,-1 4 3,0 3 2,-2 6 8,-2 10 12,-2 10 11,-2 9 13,-2 6-1,0 3-11,-1 1-12,-1 2-13,-1 0-6,2-2-3,1-2-3,0-1-2,2-3-1,0-4 0,2-2 1,0-2 0,3-6-3,2-3-7,4-6-9,2-4-7,1-5-3,1 0 0,0-3 3,0-2 0,0-3 0,3-6-3,2-4-3,2-4-3,0-8-2,1-7-2,-1-8-3,1-8-1,-3 0 1,-3 7 5,-4 6 6,-4 7 5,-3 6 4,-1 4 5,0 3 3,-1 5 5,-2 2 2,-1 2 2,0 2 2,-1 3 2,-2 1 1,0 2-1,-1 2 1,-2 2-1,0 2-1,-2 2-2,0 2-3,-1 2-2,0 1-4,2 3-3,3 2-4,1 2-4,1 0-5,0-1-4,0-1-6,0-1-5,2-1-2,4-2 0,4-2 0,4-2 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7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60406 16100 563,'-29'14'66,"6"-1"-9,3-2-9,6-2-10,3-1-5,1 1-4,0 2-4,2 0-2,1 1-4,1 3-2,0 2-2,2 1-3,0 1 0,2-1-2,0-1-1,2 0 0,0-2-2,2 1-2,0 0-3,2-1-2,1 0-2,3-3-1,4-1-2,2-2-2,3-2-3,3-2-4,3-3-4,3 0-5,2-3-4,0 0-4,2-2-4,1 0-3,-1-2-3,-3 0 1,-3-1-1,-3-2 1,-4 1 2,-3 1 4,-4 0 5,-4 2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6"/>
    </inkml:context>
    <inkml:brush xml:id="br0">
      <inkml:brushProperty name="width" value="0.04447" units="cm"/>
      <inkml:brushProperty name="height" value="0.04447" units="cm"/>
      <inkml:brushProperty name="color" value="#F2395B"/>
    </inkml:brush>
  </inkml:definitions>
  <inkml:trace contextRef="#ctx0" brushRef="#br0">66916 17843 494,'-12'-8'10,"8"2"21,8 1 20,8 1 20,5-1 4,7 0-11,3-2-12,6 0-12,3 0-9,1 1-7,0 1-7,2 0-7,-1 1-3,-2 0 0,-2 0 1,-1 1-1,-4-1-7,-3 2-16,-5 0-17,-3 2-17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7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60848 16048 512,'-22'-7'17,"5"1"9,3 0 9,4 2 9,3 4 4,-1 8-1,0 7 1,0 9-2,0 5-2,-2 2-8,0 4-7,-1 3-7,0 3-5,1 6-4,0 4-5,2 5-3,0 1-3,1-4-1,-1-4-2,0-4-1,0-1-12,-2 2-22,0 1-22,-1 4-22,0-6-6,3-8 11,1-11 11,2-9 11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8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62842 16115 648,'-3'-7'-5,"8"3"25,9 1 24,10 2 23,3 1 6,2 0-16,1 0-14,1 0-15,2 0-12,4 0-8,4 0-7,5 0-9,-2 0-8,-5 0-6,-4 0-7,-5 0-8,-5 0-1,-5 0 4,-5 0 3,-4 0 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48"/>
    </inkml:context>
    <inkml:brush xml:id="br0">
      <inkml:brushProperty name="width" value="0.0365" units="cm"/>
      <inkml:brushProperty name="height" value="0.0365" units="cm"/>
      <inkml:brushProperty name="color" value="#F2395B"/>
    </inkml:brush>
  </inkml:definitions>
  <inkml:trace contextRef="#ctx0" brushRef="#br0">63893 15404 602,'-8'-8'-1,"0"0"-1,1 0-2,-1 0-2,0 1 1,2-1 0,1 0 1,1 0 0,0 4 14,2 8 22,0 8 25,2 7 22,-1 6 4,0 3-17,-2 3-18,0 3-17,-1 3-14,0 4-12,0 4-9,1 4-12,-1 2-8,2 3-7,0 2-7,2 2-7,0-5 0,0-9 6,0-10 5,0-9 7,0-6 1,2-3-4,0-1-3,2-2-3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50"/>
    </inkml:context>
    <inkml:brush xml:id="br0">
      <inkml:brushProperty name="width" value="0.04025" units="cm"/>
      <inkml:brushProperty name="height" value="0.04025" units="cm"/>
      <inkml:brushProperty name="color" value="#F2395B"/>
    </inkml:brush>
  </inkml:definitions>
  <inkml:trace contextRef="#ctx0" brushRef="#br0">67910 15109 546,'-8'-15'28,"-1"4"8,-2 3 6,0 3 8,0 2-3,1 3-9,0 4-11,2 2-11,0 2-5,-2 0-1,0 0-1,-1 0-1,0 0-1,0 1-1,2 1-1,1 2 0,2-3 0,6-3 3,4-4 2,6-4 2,2-1 1,1 0-2,1 2-1,2 0 0,-1 2-2,-1 0-2,-1 2-2,-1 0-2,0 2 0,0 2 0,-1 2 0,1 1 0,-2 3-1,-4 0-2,-4 1-2,-4 1-3,-4 1 0,-4-1 0,-4 1 0,-3 0 0,-4 0 0,-1 1 2,-3 1 0,-1 1 0,-1 0 0,1-1-3,1-1-1,1-1-2,2-1-1,1-1 2,3-1 2,1 0 1,2-3 1,1-1 3,1-2 1,0-2 3,6-2 3,9-2 3,8-2 5,9-2 3,4 0 1,1 0-3,-1 2-2,1 0-4,-1 1-1,1 0-4,-1 0-2,1 0-3,-2 1-6,-2 0-7,-1 2-10,-2 0-7,0 1-8,3 0-6,3 0-6,3 0-7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51"/>
    </inkml:context>
    <inkml:brush xml:id="br0">
      <inkml:brushProperty name="width" value="0.04565" units="cm"/>
      <inkml:brushProperty name="height" value="0.04565" units="cm"/>
      <inkml:brushProperty name="color" value="#F2395B"/>
    </inkml:brush>
  </inkml:definitions>
  <inkml:trace contextRef="#ctx0" brushRef="#br0">70118 15080 481,'11'-27'17,"-10"9"13,-10 8 14,-9 10 15,-5 4 1,1 2-11,1 0-10,1 1-10,0 1-7,1 0-3,-1 0-2,0 0-3,1 0-2,1 1-1,1 1-1,1 2-1,1 0-2,0 1 0,2 1-1,1 1-1,1 1-1,2 0 0,2-1-1,3 1 0,0 0-1,0-1 0,0 1 0,0-1 0,1 1-1,2 0-1,2-1-1,2 1-2,1-1 0,0-1-1,0-1 1,0 0-1,0-2 1,3-1-1,2-1 1,2 0 0,1-2-1,0 1-2,-1 0-3,1 0-2,1-2-2,1-2 0,3-4 0,2-2-1,-1-3 1,-3 0 3,-3-2 4,-2 0 2,-2 0 1,1 1 0,1 0-1,2 2 0,1-2-1,5-2-2,3-3-3,5-3-1,0-2-2,-3-2-2,-3 0-1,-3-1-2,-2 1 0,-1 1 1,-1 2 2,0 3 1,-1 0 3,-1 1 3,1-1 5,0 0 4,-2 1 4,-3 1 7,-2 0 4,-4 2 7,-2 4 4,-2 8 4,-2 8 3,-1 7 3,-2 3-1,2-3-6,1-3-8,0-2-7,1-2-3,-2 1-2,0 1-1,-1 1-2,-1 2 0,2 1 0,1 3-1,0 1 1,2 1-1,0-3-1,2-1-1,0-2-2,2-2-2,2-1-3,2-1-3,2-1-4,2-2-1,3-4 0,4-4 0,2-4 0,1-4 1,1-4 0,-1-4 1,1-3 0,0-4 1,-1-1-3,1-3-1,0-1-2,-2-2 0,-1-1 1,-3 0 1,-1-2 2,-2 1 1,-2 1 1,-3 3 2,-1 2 2,-2 1 1,-4 3 0,-2 1 2,-3 3 1,-3 1 1,0 4 1,-2 3 0,1 2 1,-3 3-1,-2 1-2,-2 0-3,-1 2-2,-2 1-3,1 3-4,-1 4-3,1 2-3,0 2-3,2 1-2,2 1-1,3 2-2,2-2-1,2-1 1,4-2 1,2-2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51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71800 15800 508,'22'8'109,"-3"0"-24,-3-1-25,-2 1-23,-3 1-14,-1 2-3,-1 1-3,0 3-3,-3 2-2,-3 1-2,-2 3-3,-3 1-3,-4 2-1,-2 1-3,-4 1-1,-2 1-3,-1 0 0,1-1 0,1-1 1,1-1 0,0-2 0,2-3 2,1-3 1,1-3 0,0-1 2,2 0 0,0-1 2,2 1 1,2-1 0,4-1 0,4 0 0,4-2-2,1 0 1,1 0 1,0 0 1,0-1 0,-1 3 0,-1 4 2,-1 3-1,0 5 1,-4 1-1,-2 1-1,-6-1-1,-2 1-2,-4 0 0,-2 1-1,-2 1 1,-1 0 0,-3 2-2,-1-1-7,-3 0-6,-1 1-6,-2-2-5,1-3-7,-1-3-6,1-3-5,1-3-5,3-1-1,3-2-1,2-2-2,4-3 2,3-4 5,2-4 4,4-4 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52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72950 14247 556,'1'-15'4,"2"4"7,2 3 8,2 3 8,2 1 5,3 2 5,3 0 4,3 2 5,1 1-2,-1 4-6,-1 2-8,0 3-8,-3 3-3,-3 2-1,-3 1-1,-2 3-1,-3 1-4,-3 1-4,0 0-6,-3 3-4,-3-2-5,-4 0-4,-4-1-4,-3-1-3,-2-1-3,1-3 2,0-1-1,3-2 2,0-3 1,2-1 3,2-2 3,3-2 3,5-2 3,9 0 3,11-2 2,10 0 3,3-2 1,-2 0-1,-2-2 0,-1 0 0,-3-1-5,-1 0-11,-3 0-10,-1 0-10,-2 1-4,-1 0 4,-1 2 4,0 1 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0:52"/>
    </inkml:context>
    <inkml:brush xml:id="br0">
      <inkml:brushProperty name="width" value="0.03389" units="cm"/>
      <inkml:brushProperty name="height" value="0.03389" units="cm"/>
      <inkml:brushProperty name="color" value="#F2395B"/>
    </inkml:brush>
  </inkml:definitions>
  <inkml:trace contextRef="#ctx0" brushRef="#br0">74000 14477 649,'1'-15'6,"2"3"13,2 1 13,2 3 13,1 0 4,1 2-5,1 1-5,2 1-5,1 0-5,5 2-6,3 0-6,5 2-7,0 1-7,-2 2-7,-1 2-8,-2 1-7,-3 2-8,0 0-8,0-1-7,-2 1-7,-2-2-3,-1-1 3,-2-2 3,-2-2 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31"/>
    </inkml:context>
    <inkml:brush xml:id="br0">
      <inkml:brushProperty name="width" value="0.02515" units="cm"/>
      <inkml:brushProperty name="height" value="0.02515" units="cm"/>
      <inkml:brushProperty name="color" value="#00BFF3"/>
    </inkml:brush>
  </inkml:definitions>
  <inkml:trace contextRef="#ctx0" brushRef="#br0">70900 13500 874,'22'-17'3,"-3"-1"7,-3-3 7,-3-1 6,-2 3 1,-1 7-4,-1 8-4,0 8-4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33"/>
    </inkml:context>
    <inkml:brush xml:id="br0">
      <inkml:brushProperty name="width" value="0.0357" units="cm"/>
      <inkml:brushProperty name="height" value="0.0357" units="cm"/>
      <inkml:brushProperty name="color" value="#00BFF3"/>
    </inkml:brush>
  </inkml:definitions>
  <inkml:trace contextRef="#ctx0" brushRef="#br0">42784 13446 616,'-15'-1'-1,"2"-1"1,3 0-2,1-1 0,3-2 7,6 0 15,4-1 15,6-2 15,4 1 2,5-1-9,5 0-10,5 0-9,4 1-6,5 2 0,3 2-1,4 2-1,5 0-2,7-2-3,8-2-4,6-1-4,7-4 0,8-2 1,8-3 1,8-3 2,6-2-3,4 1-8,3-1-7,5 1-7,-2 1-6,-5 2-3,-6 4-4,-6 3-3,-8 2 0,-8 0 5,-9 2 6,-9 1 4,-10 0-1,-10 0-9,-11 0-8,-11 0-8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6"/>
    </inkml:context>
    <inkml:brush xml:id="br0">
      <inkml:brushProperty name="width" value="0.04908" units="cm"/>
      <inkml:brushProperty name="height" value="0.04908" units="cm"/>
      <inkml:brushProperty name="color" value="#F2395B"/>
    </inkml:brush>
  </inkml:definitions>
  <inkml:trace contextRef="#ctx0" brushRef="#br0">67686 16672 448,'-28'-19'12,"7"7"24,7 8 25,7 8 25,4 7 3,2 5-14,2 7-16,2 5-16,1 6-11,0 3-6,-1 4-8,2 4-8,-2 3-6,-1 2-6,0 2-7,-2 1-6,0 0-8,-2-4-11,0-4-11,-1-4-11,-1-5-1,2-5 8,0-7 8,2-5 7,0-4 2,0-1-5,0-1-3,0 0-5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34"/>
    </inkml:context>
    <inkml:brush xml:id="br0">
      <inkml:brushProperty name="width" value="0.04048" units="cm"/>
      <inkml:brushProperty name="height" value="0.04048" units="cm"/>
      <inkml:brushProperty name="color" value="#00BFF3"/>
    </inkml:brush>
  </inkml:definitions>
  <inkml:trace contextRef="#ctx0" brushRef="#br0">43405 14363 543,'-17'0'9,"14"0"17,14 0 17,14 0 18,7-2 1,2-2-16,2-4-15,3-2-16,-1-2-7,0-1-2,-2-1-1,0-1-1,-3 0-4,-5 2-8,-5 3-8,-5 1-7,-4 1-4,-1 2 0,-2 1-1,-2 0-1,-3 1 1,-1-2 1,-2 0 2,-2-1 2,-2-2 2,-2 0 5,-2-1 5,-1-1 4,-2 0 3,0 0 1,0 2 2,0 1 0,1 0 4,-1 2 3,0 1 5,0 0 3,0 1 3,1 0 2,-1 0 1,0 1 2,1 2 3,2 7 5,2 7 3,2 8 5,1 2 0,0 1-6,0-1-5,0 1-6,1-2-4,0 0-2,2-1-2,0 0-3,1-1 0,0 0 1,0 2 0,0 2 2,-1-2-4,-1 0-8,0-1-9,-1 0-7,-3-2-5,-1 1 0,-2-1-1,-1 1 1,-3-2-1,-4-1-1,-2-3 1,-3-1-2,-1-3 2,1-2 0,1-4 2,1-2 1,0-4 2,1-2 1,-1-4 2,0-2 2,2-2 2,3-1 3,2-1 2,4-1 3,3-1 3,4 2 2,4 1 4,4 1 3,3 1 1,3 2-3,3 2-1,3 3-1,1 0 0,-1 2 5,-1 0 5,-1 2 3,-1 0-1,-3 2-6,-1 0-7,-2 2-7,-3 0-5,-1 3-3,-2 2-3,-2 2-4,-3 0-1,-2-1-2,-4-1-2,-2 0-2,-3-1 0,-3 1-1,-4 2 0,-2 0-1,-2 0 1,-3-3 2,-1-1 2,-2-2 1,-3-2 2,1 0 2,-2-2 1,-1 0 1,0-1 3,2 0 4,0 0 2,1 0 4,1 0 4,3 0 5,2 0 4,1 0 5,3 0 7,5 2 11,3 0 10,4 2 11,5 1 1,6 3-9,6 4-9,6 2-9,3 2-6,2-1-2,3 1-3,1 0-2,3-1-3,3-1-6,2-1-5,4-1-4,1-2-6,1-2-7,-1-4-7,0-2-6,0-4-4,0 0 0,0-3 0,0-2 0,0-3-1,-2-3-3,0-5-2,-1-3-3,-5-1 1,-6 4 5,-7 5 4,-6 3 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35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45451 13600 478,'0'-22'2,"0"4"3,0 5 3,0 3 3,1 4 6,0 6 6,2 4 7,0 6 6,0 3 0,0 3-7,-2 3-8,0 3-8,-2 2-5,0 1-1,-2 1-2,0 1-2,2-3-8,4-7-12,5-7-12,6-6-13,2-7-3,5-4 4,2-6 6,3-3 4,0-3 6,-2 4 5,-1 3 5,-2 3 4,-6 5 8,-7 8 8,-8 7 8,-8 9 8,-5 4 4,-5-1 1,-4 0 1,-3 1-1,-2-1 1,1-1-2,1-1-1,1-1-1,2-2-2,3-1-3,3-2-2,3-2-3,5-3-2,10-1-4,8-2-3,9-2-3,5-2-2,1-1-2,1 0-2,1-1-2,-1-2-2,-1-1-2,-3 0-1,-1-1-2,-5 1 0,-9 6 2,-7 4 3,-7 5 2,-7 3 3,-2 0 1,-3-1 3,-3 1 2,0-2 2,1-1 3,2-2 2,3-2 3,1-1 2,0-1 0,2 1 1,1 0 0,5-1-1,10-2-2,10-2-1,9-2-2,6-2-2,1 0-3,1-2-3,1 0-2,-1-1-2,-3 0-1,-4 0-2,-1 0-1,-4 1 0,-3 2 1,-3 2 1,-3 2 1,-4 3 1,-6 2 1,-6 3 0,-5 3 0,-6 2 1,-6 2-1,-3 0 0,-6 1-1,-2 0 0,0 1 1,-1-1-1,1 1 1,-1-1 0,-1-1 0,0-1 1,-2-1 0,2-1 3,4 0 3,3-2 5,5-1 3,6-2 6,9-2 6,8-4 5,10-2 7,9-4 1,14-2-4,13-4-5,12-2-5,13-4-7,13-3-10,12-5-10,14-3-10,4-1-9,1 3-6,-2 3-7,-1 3-6,-10 2-8,-18 2-10,-19 3-8,-18 1-10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42"/>
    </inkml:context>
    <inkml:brush xml:id="br0">
      <inkml:brushProperty name="width" value="0.03335" units="cm"/>
      <inkml:brushProperty name="height" value="0.03335" units="cm"/>
      <inkml:brushProperty name="color" value="#00BFF3"/>
    </inkml:brush>
  </inkml:definitions>
  <inkml:trace contextRef="#ctx0" brushRef="#br0">100724 14716 659,'9'-7'77,"0"2"-15,1 2-16,2 2-14,1 1-9,3 2-4,3 0-3,3 2-3,0 0-2,-1 2-1,-3 0 0,-1 1-2,-2 1-1,-3 0-3,-1 0-3,-2 0-3,-2 0-1,-2 3 3,-2 2 1,-2 1 2,-4 3 0,-4 2-5,-5 1-3,-5 3-4,-5 0-3,-3 1 0,-5-1 0,-3 1-1,-2-2 1,2 0 3,0-1 2,1 0 3,2-3 2,3 0 1,3 0 0,3-2 0,2-1 3,-1-1 1,1-1 3,-1 0 1,4-3 2,7-1 0,6-2 0,8-2-1,6-2-1,7-2-4,7-2-2,7-2-3,5-3-4,4-2-5,4-3-5,4-3-4,1-2-5,-2 1-6,-2-1-6,-2 0-5,-6 2 0,-8 3 5,-9 2 5,-9 4 5,-4 1 3,0 0 2,0 0 2,0 1 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43"/>
    </inkml:context>
    <inkml:brush xml:id="br0">
      <inkml:brushProperty name="width" value="0.042" units="cm"/>
      <inkml:brushProperty name="height" value="0.042" units="cm"/>
      <inkml:brushProperty name="color" value="#00BFF3"/>
    </inkml:brush>
  </inkml:definitions>
  <inkml:trace contextRef="#ctx0" brushRef="#br0">102692 14718 523,'6'-8'1,"-1"1"1,-2-1 1,-2 0 1,-2 2 7,-4 6 10,-2 4 10,-3 6 11,-4 3 2,-2 5-7,-3 3-8,-3 5-7,-1 0-6,1-2-2,1-1-3,1-3-2,1-2-3,3-2-1,1-4-2,2-3-1,0 1 0,-3 4 0,-3 3 0,-3 5 1,-1 0-1,3-2 1,1-1 1,3-2-1,4-3-1,8-3-6,8-3-3,8-2-5,6-4-4,7-4-1,5-4-2,6-4-2,3-2 0,-2-2 2,0 0 0,-1-1 1,-2 0 1,-1-1-2,-3 1-2,-1-1 0,-4 1 0,-2 2 5,-3 3 4,-2 1 4,-7 4 12,-7 8 21,-8 6 20,-7 8 20,-4 1 4,2-1-13,2-3-13,3-1-13,0 0-8,2 3-2,1 3-3,0 3-2,2 0-2,0-3-3,2-3-2,0-2-3,4-4-3,6-1-5,6-2-2,5-2-5,4-4-2,1-6 0,1-6-1,1-5 1,0-4-2,-1 0-1,-1 1-2,-1-1-2,-2 0 0,-1-1 3,-3-1 1,-1 0 3,-3-1 1,-2 2 2,-4 3 2,-3 2 1,-2 1 1,-4 2-1,-2 2 0,-3 3-1,-4 0 1,-2 2 1,-3 1 3,-3 0 1,-3 2 1,0 0-3,0 2-1,-2 0-2,-1 2-3,1 2-3,-1 2-3,1 2-3,0 2-2,2 1 1,3 3 0,1 2 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43"/>
    </inkml:context>
    <inkml:brush xml:id="br0">
      <inkml:brushProperty name="width" value="0.03665" units="cm"/>
      <inkml:brushProperty name="height" value="0.03665" units="cm"/>
      <inkml:brushProperty name="color" value="#00BFF3"/>
    </inkml:brush>
  </inkml:definitions>
  <inkml:trace contextRef="#ctx0" brushRef="#br0">104831 15500 600,'15'0'-1,"1"0"-1,0 0-2,-1 0-2,-1 0 5,-2 2 9,-4 0 10,-3 2 10,-2 1 7,0 3 6,-1 3 6,-2 4 6,-1 0-2,-4 1-9,-2 0-10,-3-1-10,-3 1-6,0 1-6,-1 1-3,-1 2-5,-1-1-3,-1 1 2,-2-1-1,1 1 1,0-2-2,2 0-7,4 0-6,3-2-6,3-2-1,6-3 3,4-3 2,6-2 4,3-4 3,5-4 1,3-4 3,5-4 2,1-2 0,1 1 0,-1-1-2,0 0 0,-1 1-5,-3-1-5,-3 0-7,-3 1-5,-1-2-5,0 0-3,-1-1-3,1-1-4,-2 0 3,-1 2 6,-2 3 6,-2 1 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44"/>
    </inkml:context>
    <inkml:brush xml:id="br0">
      <inkml:brushProperty name="width" value="0.05028" units="cm"/>
      <inkml:brushProperty name="height" value="0.05028" units="cm"/>
      <inkml:brushProperty name="color" value="#00BFF3"/>
    </inkml:brush>
  </inkml:definitions>
  <inkml:trace contextRef="#ctx0" brushRef="#br0">106150 14340 437,'7'-27'14,"-2"11"13,-3 9 15,0 10 14,-3 7 2,0 4-7,-2 3-9,0 5-8,-2 2-5,-2 2-1,-2 3-1,-1 1-2,-2 2-1,2 1-3,1 1-4,1 0-3,0 3-2,0 2-3,0 4 0,0 3-3,0 2 0,1 1-2,-1 3 0,0 2-1,0 0-2,0 0-7,1-2-5,-1 0-6,0-4-5,0-2-8,0-5-6,1-4-7,-1-4-1,2-2 5,0-3 7,2-3 4,-1-5-1,0-7-7,-1-6-8,-1-8-8,0-4 1,2-2 10,2-1 9,2-3 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44"/>
    </inkml:context>
    <inkml:brush xml:id="br0">
      <inkml:brushProperty name="width" value="0.03572" units="cm"/>
      <inkml:brushProperty name="height" value="0.03572" units="cm"/>
      <inkml:brushProperty name="color" value="#00BFF3"/>
    </inkml:brush>
  </inkml:definitions>
  <inkml:trace contextRef="#ctx0" brushRef="#br0">106132 13963 615,'0'-15'1,"2"4"-1,0 3 2,2 3-1,-2 4 11,-3 7 17,-2 7 19,-3 8 18,-4 2 2,-2 2-13,-3 1-14,-3 1-13,-2-1-11,-1-2-5,-1-1-7,-1-2-7,0-3-9,1 0-12,1-1-11,1 0-12,2-3-2,2-3 7,4-3 7,3-2 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1:44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106950 14200 572,'36'16'71,"-4"1"-5,-5 1-5,-5 1-5,-4 1-7,-3-1-9,-3 1-10,-3-1-10,-2 1-6,-2-1-6,-2 1-5,-2-1-5,-1 0-1,2-1 4,0-1 4,2 0 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42"/>
    </inkml:context>
    <inkml:brush xml:id="br0">
      <inkml:brushProperty name="width" value="0.04654" units="cm"/>
      <inkml:brushProperty name="height" value="0.04654" units="cm"/>
      <inkml:brushProperty name="color" value="#00BFF3"/>
    </inkml:brush>
  </inkml:definitions>
  <inkml:trace contextRef="#ctx0" brushRef="#br0">94324 20459 472,'-1'-15'5,"0"-1"8,-2 1 9,0-1 10,-2 2 2,0 2-3,-1 4-4,-2 3-2,0 1-3,-1 2-3,-2 0-2,0 2-2,-1 0-1,-1 0 0,-1 0 1,-1 0 1,-2 1 0,-2 4 0,-1 2 1,-2 3 0,-1 3 0,1 2-1,1 1-2,1 3-1,-1 2 0,-1 5 0,-3 3 0,-1 5 1,0 0-2,3-2-4,3-2-3,3-1-4,3-3-2,2 0 1,4-1 1,3-1 0,2 0-1,2-1-4,2 1-4,2-1-4,2-1-4,3-3-5,4-3-5,2-2-5,3-4-5,3-1-6,3-2-6,3-2-5,0-2 1,-3 0 7,-3-2 7,-3 0 7,-3-3 4,-1 0 1,-2-3 0,-2-2 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43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94700 20650 427,'8'-7'49,"2"2"-6,0 2-7,1 2-6,1 1-5,0 0-3,-1 0-3,1 0-3,0 1-3,0 0-1,-1 2-2,1 0-2,-1 3-2,-2 4-1,-3 3-1,-1 5-2,-3 2-1,-4 1 0,-4 1-1,-3 1 0,-4 0 0,0-1-1,-1-1 0,-1-1-1,0-2 1,1-3 0,0-2 0,2-4 0,6-5-1,10-8-5,11-8-5,11-7-4,7-7-2,3-3 0,2-5 1,4-3 0,-1 0 0,-4 6 2,-3 4 0,-5 5 2,-3 2 1,-3 1 2,-3-1 3,-3 1 1,-3 0 1,-3 2 0,-2 3 0,-4 1 1,-1 2 2,0 1 6,0 0 6,0 2 5,-1 0 5,0 0 2,-2 1 2,0-1 3,-2 3 4,0 8 7,-2 6 7,0 7 7,-2 5-1,0 3-9,-1 3-9,-2 3-9,1 1-6,1-2-4,0 0-3,2-1-4,0 0-2,2-1-1,0 0-2,2 1 1,5-9-8,10-17-12,9-16-11,10-17-13,3-9-3,-3-2 5,-5-2 5,-3-2 5,-5 0 5,-3 2 2,-5 2 4,-3 2 3,-2 3 2,-2 4 3,-1 3 3,0 5 2,-3 3 3,-4 5 4,-4 3 3,-4 4 3,-3 4 4,-1 2 2,-3 4 3,-1 3 2,-2 2 0,0 5-5,1 4-4,-1 3-5,1 3-6,1 1-5,1 1-6,1 2-6,2-2-6,4-2-6,4-1-6,4-2-6,4-2 0,2-1 6,4-1 6,2 0 5,1-3 5,-1-3 3,0-3 5,-2-2 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6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69626 16683 521,'16'-6'92,"0"4"-12,-1 4-15,1 4-13,-1 3-10,-1 1-7,-1 3-7,0 2-7,-3 1-5,-3 1-2,-3 1-3,-2 1-1,-4 1-4,-2 1-3,-3 1-5,-3 1-3,-3 0-4,-2-1-3,-1-1-3,-3-1-3,0-1-1,3-3 3,1-1 1,3-2 3,1-1 3,4-1 4,3 1 3,2 0 5,4-1 2,6-3 1,4-1 2,5-2 2,2 0 1,-1 0-1,-1 1-1,0 2 0,-3 0 0,-1 1 1,-3 2 0,-1 0 1,-1 0 0,-2 1-3,-1 0-2,0 0-1,-3 0-4,-4 3-1,-4 2-3,-4 1-3,-3 2-3,-1 1-6,-3 1-5,-1 1-5,-2 0-4,1-1-2,-1-1-1,1 0-2,0-4-4,2-3-4,3-4-5,1-5-5,2-2 2,3-4 8,1-2 7,2-3 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43"/>
    </inkml:context>
    <inkml:brush xml:id="br0">
      <inkml:brushProperty name="width" value="0.04784" units="cm"/>
      <inkml:brushProperty name="height" value="0.04784" units="cm"/>
      <inkml:brushProperty name="color" value="#00BFF3"/>
    </inkml:brush>
  </inkml:definitions>
  <inkml:trace contextRef="#ctx0" brushRef="#br0">96894 21150 459,'14'0'2,"-1"2"2,-3 0 2,0 2 3,-5 2 11,-3 5 20,-4 5 18,-3 5 19,-4 4 3,0 1-15,-2 2-14,0 3-13,1-1-11,1-2-5,2-2-5,2-1-6,3-3-4,4-3-2,4-3-4,4-3-2,3-2-4,3-2-5,3-2-7,3-2-4,2-3-7,1-3-5,1-2-7,1-3-7,-1-3-1,-2-2 1,-1-2 3,-2-1 1,-4-1 4,-1 2 4,-4 3 6,-3 1 5,-2 1 2,0 0 1,-2 1 1,0-1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43"/>
    </inkml:context>
    <inkml:brush xml:id="br0">
      <inkml:brushProperty name="width" value="0.04647" units="cm"/>
      <inkml:brushProperty name="height" value="0.04647" units="cm"/>
      <inkml:brushProperty name="color" value="#00BFF3"/>
    </inkml:brush>
  </inkml:definitions>
  <inkml:trace contextRef="#ctx0" brushRef="#br0">97334 21305 473,'-22'-13'29,"5"6"16,3 6 16,4 6 16,2 6 2,-1 7-13,-2 7-13,0 7-13,0 7-10,-1 6-8,0 7-7,1 8-8,-1 3-4,0 3-4,0 1-4,1 3-2,0 0-6,2-1-10,2-2-10,3 1-9,0-7-5,2-9-1,0-10 0,2-9-1,0-8 0,0-2 1,0-3 2,0-2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44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98000 19790 547,'0'-15'0,"0"2"0,0 3 0,0 1 0,2 1 7,6 2 15,4 1 14,5 0 14,2 3 5,-1 2-5,-1 4-4,-1 2-5,-2 4-5,-2 6-6,-4 4-6,-3 5-5,-2 2-4,-2 0-4,-2 0-4,-2 1-3,-2-2-5,-3 0-3,-4-1-5,-2-1-4,-1-3-2,-1-3 0,0-4 1,1-4 0,5-4 1,14-3 2,12-2 1,13-3 1,5-3-1,-2 2-5,-2-1-5,-1 0-4,-4 0-6,-1 2-4,-4 0-6,-3 2-6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44"/>
    </inkml:context>
    <inkml:brush xml:id="br0">
      <inkml:brushProperty name="width" value="0.03846" units="cm"/>
      <inkml:brushProperty name="height" value="0.03846" units="cm"/>
      <inkml:brushProperty name="color" value="#00BFF3"/>
    </inkml:brush>
  </inkml:definitions>
  <inkml:trace contextRef="#ctx0" brushRef="#br0">99200 20062 571,'1'-15'62,"4"3"-11,2 1-13,3 2-12,5 3-1,4 1 8,4 2 9,6 2 7,3 1-2,-1 2-14,0 0-15,1 2-13,-4-1-15,-4 1-12,-5 0-13,-4 0-13,-4 0-8,-1 0-4,-1 0-3,0 0-4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3"/>
    </inkml:context>
    <inkml:brush xml:id="br0">
      <inkml:brushProperty name="width" value="0.04686" units="cm"/>
      <inkml:brushProperty name="height" value="0.04686" units="cm"/>
      <inkml:brushProperty name="color" value="#00BFF3"/>
    </inkml:brush>
  </inkml:definitions>
  <inkml:trace contextRef="#ctx0" brushRef="#br0">55826 18600 469,'-23'2'97,"2"6"-21,3 4-20,1 5-22,2 4-10,-1 5-1,0 3-1,1 5 0,-2 2-2,-2 2-1,-1 2-2,-2 2-1,-1 1-1,2-2-1,3 0 0,1-1-2,2-3 0,1-2-1,1-3-3,0-3 0,3-4-3,3-3-1,2-5-3,4-3 0,2-3-4,4-2-2,2-3-4,3-1-3,4-2-3,2-4-3,3-2-3,3-3-2,2-4-1,1-4 1,1-4 0,1-3 2,-2-3 1,-1-1 2,-4-1 1,-3-1 3,-4 0 1,-3 1 4,-4 1 3,-4 1 3,-3 3 3,-4 3 3,-2 5 2,-3 3 2,-3 3 2,-2 4-1,-2 2 1,-1 4-1,-2 2 0,1 2-1,-1 1 0,1 3 0,0 2-3,0 0-4,2 1-6,1 1-5,2 1-4,1-1-7,2 1-4,2 0-6,3-2-5,2-1-4,4-2-3,2-2-3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4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57295 18950 498,'-7'38'161,"2"-2"-39,2-2-37,2-1-39,1-1-21,-2 2-4,0 2-4,-2 2-4,0 1-5,-1-2-4,-2 0-6,0-1-4,0-3-2,1-2 1,0-3 1,2-3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4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57350 19775 573,'7'-36'42,"-1"9"-1,0 8-1,-2 7 0,2 5-1,2 0-5,3 2-2,4 1-4,1 0-3,1 2-1,1 0-1,1 2-1,0 0-4,1 0-6,0 0-6,-1 0-6,0 0-6,-1 2-10,-1 0-8,0 2-9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4"/>
    </inkml:context>
    <inkml:brush xml:id="br0">
      <inkml:brushProperty name="width" value="0.05318" units="cm"/>
      <inkml:brushProperty name="height" value="0.05318" units="cm"/>
      <inkml:brushProperty name="color" value="#00BFF3"/>
    </inkml:brush>
  </inkml:definitions>
  <inkml:trace contextRef="#ctx0" brushRef="#br0">58278 18640 413,'0'-27'51,"0"11"5,0 9 5,0 10 5,-1 8-3,0 5-8,-2 7-8,0 5-8,-1 6-7,0 5-4,0 4-3,0 6-4,0 2-3,-2 3-6,0 2-3,-1 2-6,0 1-3,0-1-4,2 1-4,1 0-4,0-1-6,2 1-9,0 0-9,2 0-9,0-2-6,0-3-2,0-2-2,0-4-2,0-6 1,2-10 4,0-9 5,2-10 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4"/>
    </inkml:context>
    <inkml:brush xml:id="br0">
      <inkml:brushProperty name="width" value="0.03754" units="cm"/>
      <inkml:brushProperty name="height" value="0.03754" units="cm"/>
      <inkml:brushProperty name="color" value="#00BFF3"/>
    </inkml:brush>
  </inkml:definitions>
  <inkml:trace contextRef="#ctx0" brushRef="#br0">59016 19009 585,'-7'-9'7,"2"0"14,2-1 13,2-1 14,2 0 3,4 2-8,2 2-8,3 3-7,4-1-4,2 0-1,3-1-2,3-1-1,0 0-3,-1 2-4,-3 2-5,-1 2-4,-2 1-2,-1 0 0,-1 0 0,0 0 1,-2 0 0,1 2-1,0 0 0,0 2 0,-1-1-9,1 2-14,0-2-14,0 1-16,-1 0-8,-1 0-1,-1 0-3,0 0-1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5"/>
    </inkml:context>
    <inkml:brush xml:id="br0">
      <inkml:brushProperty name="width" value="0.04221" units="cm"/>
      <inkml:brushProperty name="height" value="0.04221" units="cm"/>
      <inkml:brushProperty name="color" value="#00BFF3"/>
    </inkml:brush>
  </inkml:definitions>
  <inkml:trace contextRef="#ctx0" brushRef="#br0">59465 18342 521,'-7'-8'5,"3"-2"11,1 0 11,2-1 10,1 3 8,2 6 4,0 7 5,1 8 4,0 4-2,0 5-11,-2 3-10,0 5-11,-1 4-9,0 6-5,0 6-8,0 6-5,0 3-3,0 3 1,0 2 1,0 1 1,-1-4-14,0-12-28,-2-12-28,0-11-29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7"/>
    </inkml:context>
    <inkml:brush xml:id="br0">
      <inkml:brushProperty name="width" value="0.05346" units="cm"/>
      <inkml:brushProperty name="height" value="0.05346" units="cm"/>
      <inkml:brushProperty name="color" value="#F2395B"/>
    </inkml:brush>
  </inkml:definitions>
  <inkml:trace contextRef="#ctx0" brushRef="#br0">71607 16873 411,'-22'0'37,"4"0"-3,5 0-4,3 0-4,2 1-1,2 2 1,1 2 2,0 2 2,1 2-1,1 5 0,-1 4-3,0 3 0,0 3-2,0-1-2,0 1-2,0-1-1,-1 1-1,0 1-1,-1 1-1,-1 1 0,0-2-1,2-2-1,2-3-3,2-2 0,2-3-2,2-1-1,2-1-2,2-1 0,1-1-2,3-2 0,2-2-2,2-2-1,0-3-4,-1-3-4,-1-2-5,-1-3-5,0-3-2,0 0 1,-1-1 0,1-1 0,1-4 0,3-6-1,4-5-1,2-6-2,0-3 1,-3 0 2,-3-1 3,-3 1 2,-2 1 2,-2 0 2,-3 1 3,-1 1 2,-2 3 0,-4 4-1,-2 3-2,-3 5 0,-4 2-1,-2 4 3,-3 3 2,-3 3 2,-2 3-2,-1 5-6,-1 6-5,-1 4-5,0 3-4,1-1-3,1 1-3,1 0-3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8"/>
    </inkml:context>
    <inkml:brush xml:id="br0">
      <inkml:brushProperty name="width" value="0.03351" units="cm"/>
      <inkml:brushProperty name="height" value="0.03351" units="cm"/>
      <inkml:brushProperty name="color" value="#00BFF3"/>
    </inkml:brush>
  </inkml:definitions>
  <inkml:trace contextRef="#ctx0" brushRef="#br0">69294 18600 656,'-15'9'61,"-1"3"-10,0 4-11,1 2-10,-2 2-6,-2 1-4,-1 1-3,-3 1-3,0 0-2,1 1-2,1-1-2,1 0-1,2-1-1,1-3 1,2-3 0,3-2 1,1-3-1,2-1-2,2-1-3,3 0-1,3-1-1,7-1 1,7 1 1,8 0 1,2-1-2,3-2-5,-1-3-4,2 0-3,1-2-5,-1 0-3,0 0-4,1 0-3,-1 0-3,1 0 0,-1 0-2,0 0 0,-1 0-2,-5 0-1,-3 0-1,-5 0-2,-2-1 2,-2 0 7,-2-2 7,-2 0 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8"/>
    </inkml:context>
    <inkml:brush xml:id="br0">
      <inkml:brushProperty name="width" value="0.0417" units="cm"/>
      <inkml:brushProperty name="height" value="0.0417" units="cm"/>
      <inkml:brushProperty name="color" value="#00BFF3"/>
    </inkml:brush>
  </inkml:definitions>
  <inkml:trace contextRef="#ctx0" brushRef="#br0">69876 18814 527,'-8'-8'-1,"2"0"-1,1 1-2,0-1-1,1 2 10,1 4 23,-1 4 22,0 4 22,0 3 5,0 3-14,0 3-15,0 4-12,0 2-10,1 4-4,-1 5-4,0 3-4,0 3-3,0 2-3,0 2-3,0 2-3,1 2-7,1 0-9,0 1-9,2 2-9,0-1-6,0-2 0,0-2 0,0-2-1,0-4 0,0-8-1,0-6-1,0-6 0,-1-5 2,0-1 3,-2-1 4,0 0 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9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71161 18520 534,'7'-11'79,"-2"8"-11,-3 9-11,0 10-11,-3 5-7,0 2-4,-2 4-4,0 3-4,-1 3-4,0 3-3,0 2-5,1 4-2,-2 0-5,0 0-4,-1-1-3,-1-2-6,-1-2-4,2-5-5,1-6-7,1-3-5,0-5-6,2-1-7,0-3-6,2-1-6,0-4-3,0-4 1,0-6 2,0-4 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9"/>
    </inkml:context>
    <inkml:brush xml:id="br0">
      <inkml:brushProperty name="width" value="0.03218" units="cm"/>
      <inkml:brushProperty name="height" value="0.03218" units="cm"/>
      <inkml:brushProperty name="color" value="#00BFF3"/>
    </inkml:brush>
  </inkml:definitions>
  <inkml:trace contextRef="#ctx0" brushRef="#br0">71300 19427 683,'8'-14'8,"0"3"4,-1 3 4,1 2 5,0 2 3,2-1 3,0-2 3,1 0 3,2 1-1,1 1-5,3 2-4,2 2-4,-1 1-4,1 0-3,-2 0-2,-1 0-3,-1 0-7,-1 0-7,-1 0-9,0 0-9,-2 0-7,-1 0-5,-1 0-6,0 0-6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2:59"/>
    </inkml:context>
    <inkml:brush xml:id="br0">
      <inkml:brushProperty name="width" value="0.04559" units="cm"/>
      <inkml:brushProperty name="height" value="0.04559" units="cm"/>
      <inkml:brushProperty name="color" value="#00BFF3"/>
    </inkml:brush>
  </inkml:definitions>
  <inkml:trace contextRef="#ctx0" brushRef="#br0">72195 18400 482,'-7'-26'29,"2"10"15,2 12 15,2 11 16,1 6 0,-2 5-13,0 3-14,-2 5-14,0 3-8,1 4-4,-1 4-4,0 5-4,1 2-5,0 5-6,2 4-8,0 4-6,1 1-9,-2 1-10,0 0-11,-2 0-11,1-4-4,1-7 4,0-6 4,2-8 3,-1-5 2,0-7 2,-2-5 1,0-6 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00"/>
    </inkml:context>
    <inkml:brush xml:id="br0">
      <inkml:brushProperty name="width" value="0.02422" units="cm"/>
      <inkml:brushProperty name="height" value="0.02422" units="cm"/>
      <inkml:brushProperty name="color" value="#00BFF3"/>
    </inkml:brush>
  </inkml:definitions>
  <inkml:trace contextRef="#ctx0" brushRef="#br0">72755 18446 908,'-13'-8'0,"6"0"1,6 1 1,6-1 0,4 2 4,3 1 6,4 2 6,2 2 6,2 1-4,2 0-14,3 0-14,1 0-14,1 0-9,-3 2-1,-2 0-2,-1 2-2,-3-1 2,-1-1 6,-2 0 5,-3-2 5,-1 1 4,-2 0 4,-2 2 2,-2 0 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00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73355 17868 687,'-8'-8'0,"2"1"0,1-1 0,0 0 0,1 2 8,1 6 15,-1 4 16,0 6 15,1 4 2,2 5-11,2 5-11,2 5-12,0 4-7,0 4-5,-2 4-5,0 4-3,-1 0-10,0-4-14,0-4-14,0-3-13,0-4-7,0-3 2,0-4 2,0-1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14"/>
    </inkml:context>
    <inkml:brush xml:id="br0">
      <inkml:brushProperty name="width" value="0.04239" units="cm"/>
      <inkml:brushProperty name="height" value="0.04239" units="cm"/>
      <inkml:brushProperty name="color" value="#00BFF3"/>
    </inkml:brush>
  </inkml:definitions>
  <inkml:trace contextRef="#ctx0" brushRef="#br0">84421 15500 518,'-12'0'33,"5"0"8,6 0 11,6 0 9,4 0 0,3 2-12,3 0-11,4 2-10,-1-1-9,-1-1-2,-3 0-5,-1-1-3,-2 0-2,-1 1-1,0 3-1,-2 2 0,0 1-1,2 0 1,0 0-1,1 0 0,0 0 0,-2 1-1,-2 1-2,-2 2 0,-2-1-1,-1 1 0,0 0 0,-1 0-1,-2 0 1,-1 1-1,0 1 1,-1 1-1,-3 1 0,-2 0 0,-3-1 0,-3 1 0,-2 0 0,0-1-1,1 1-1,-1-1-1,-1 1-1,-3 2 1,-3 0-1,-3 1 1,-1 0-1,1-1 1,1-1 1,1-1-1,1 0 1,-1 0 1,1-1 0,-1 1 1,2-2 0,3-1 0,3-2 1,3-2-1,2-1 1,0-1 1,2 1 1,1 0 1,3-1 3,8-2 2,6-3 3,7 0 3,5-3 0,5 0-4,3-2-5,5 0-5,2-2-2,4 0-3,2-1-1,4-2-3,1 1-4,0 1-7,0 0-7,0 2-6,-2 1-5,-2 0-2,-4 1-4,-2 2-2,-5 0-1,-7 0 5,-7 0 3,-7 0 3,-3 0 4,0 0 4,0 0 4,0 0 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17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79440 15600 561,'-19'0'31,"10"0"12,10 0 11,10 0 12,7 0-1,7 0-11,5 0-12,6 0-12,4 0-8,0 0-6,2 0-6,0 0-4,0 0-8,-2 0-6,-1 0-6,-3 0-8,-3 0-6,-2 0-6,-3 0-5,-3 0-6,-3 0-2,-3 2 2,-3 0 2,-3 2 3,-2-1 3,-2 1 7,-2 0 6,-2 0 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18"/>
    </inkml:context>
    <inkml:brush xml:id="br0">
      <inkml:brushProperty name="width" value="0.03379" units="cm"/>
      <inkml:brushProperty name="height" value="0.03379" units="cm"/>
      <inkml:brushProperty name="color" value="#00BFF3"/>
    </inkml:brush>
  </inkml:definitions>
  <inkml:trace contextRef="#ctx0" brushRef="#br0">79467 16323 651,'-32'0'22,"12"0"13,12 0 13,14 0 12,9 0 0,7 0-13,6 0-13,8 0-13,4 0-9,2 0-5,2 0-5,2 0-4,2 0-6,2-2-3,2 0-5,2-1-3,-1 0-6,-3 2-5,-3 2-7,-2 2-5,-6 0-3,-7 1 0,-9 0 0,-7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7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72800 17381 530,'9'-7'2,"3"1"6,3 0 5,4 2 6,0 0 5,1 2 6,-1 0 5,1 2 6,-3 1 3,-1 4 0,-4 2 0,-3 3 0,-3 4-4,-2 4-9,-4 3-10,-2 5-8,-4 1-6,-4 2-2,-3 1-1,-5 1-4,-1-1-1,1 0-5,1-1-2,1-1-4,2-3-2,2-3 0,4-5 0,3-3-1,3-4-1,6-2-3,4-4-3,5-2-3,4-4-3,3-4-3,3-4-3,3-4-3,0 0 0,-3 3 3,-3 3 2,-3 2 2,-3 2 3,-1-2 1,-2 0 1,-2-1 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26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87096 15361 597,'0'-15'-12,"2"4"8,0 3 6,2 3 8,-1 3 8,1 5 9,0 6 10,0 4 10,-1 4 2,-2 1-6,-2 3-6,-2 1-5,-1 3-5,0 1-4,0 2-4,1 3-3,-2 0-4,0 0-2,-1 0-4,-1 1-3,0-1-3,2 0-5,2 1-4,2-1-5,1-1-3,-2-2-2,0-1-2,-1-3-1,-1-2-1,2-5 2,0-3 0,2-4 1,0-5-5,0-2-11,0-6-11,0-2-10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27"/>
    </inkml:context>
    <inkml:brush xml:id="br0">
      <inkml:brushProperty name="width" value="0.03068" units="cm"/>
      <inkml:brushProperty name="height" value="0.03068" units="cm"/>
      <inkml:brushProperty name="color" value="#00BFF3"/>
    </inkml:brush>
  </inkml:definitions>
  <inkml:trace contextRef="#ctx0" brushRef="#br0">87100 16031 717,'1'-14'67,"4"5"-13,2 3-13,3 4-13,3 2-7,0 0-3,1 0-3,1 0-2,1 0-2,0 0-4,-1 0-2,1 0-2,-1 0-5,-1 0-4,-1 0-4,0 0-5,-2 1-5,-1 2-9,-1 2-6,0 1-8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27"/>
    </inkml:context>
    <inkml:brush xml:id="br0">
      <inkml:brushProperty name="width" value="0.03743" units="cm"/>
      <inkml:brushProperty name="height" value="0.03743" units="cm"/>
      <inkml:brushProperty name="color" value="#00BFF3"/>
    </inkml:brush>
  </inkml:definitions>
  <inkml:trace contextRef="#ctx0" brushRef="#br0">87912 15190 587,'0'-27'33,"0"11"5,0 9 5,0 10 6,0 6-2,0 3-6,0 4-8,0 2-7,-1 2-5,0 3-1,-2 1-2,0 3-2,-1 1-2,0 4-5,0 3-5,1 3-3,-2 1-6,0 0-6,-1 0-5,-2 0-5,2-1-7,1-2-7,2-2-6,2-1-6,1-5-2,0-4 6,0-5 4,0-4 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27"/>
    </inkml:context>
    <inkml:brush xml:id="br0">
      <inkml:brushProperty name="width" value="0.03757" units="cm"/>
      <inkml:brushProperty name="height" value="0.03757" units="cm"/>
      <inkml:brushProperty name="color" value="#00BFF3"/>
    </inkml:brush>
  </inkml:definitions>
  <inkml:trace contextRef="#ctx0" brushRef="#br0">88913 15097 585,'-15'-14'0,"4"2"0,3 4 0,3 3 0,0 1 3,0 2 6,-2 0 5,0 2 6,-2 2 7,-2 6 7,-1 4 8,-3 5 6,0 3 0,1 3-9,1 1-9,1 3-8,-1 1-7,-2 0-2,-2 2-3,-1 1-3,-1 0-1,3-2 1,1 0-1,2-1 1,3-1-1,3-1-4,2-1-4,4-1-3,1-2-4,0-3-4,0-3-4,0-3-4,2-3-4,6-2-2,4-4-4,5-2-3,2-4 0,1-2 4,0-4 4,-1-2 4,-1-1-1,-3 1-6,-2 0-6,-4 2-7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28"/>
    </inkml:context>
    <inkml:brush xml:id="br0">
      <inkml:brushProperty name="width" value="0.04425" units="cm"/>
      <inkml:brushProperty name="height" value="0.04425" units="cm"/>
      <inkml:brushProperty name="color" value="#00BFF3"/>
    </inkml:brush>
  </inkml:definitions>
  <inkml:trace contextRef="#ctx0" brushRef="#br0">89420 15469 497,'16'-7'60,"0"2"-11,-1 2-11,1 2-11,-3 3-8,-3 4-4,-4 4-5,-4 4-5,-2 2-2,-2 3 0,0 1-1,-2 3 0,-1 1 0,-3 2-1,-4 3 0,-2 1 0,-1 0 0,-1-3 1,0-3 1,1-3 1,2-3 0,6-3-2,6-3-1,6-2-2,6-7 0,5-9 0,7-8 2,5-9-1,4-5-3,1 0-8,1-2-9,0-1-7,0 0-4,-1 2 3,-3 0 3,-1 1 2,-4 1 3,-4 3 4,-3 1 3,-4 3 4,-3 1 3,-1 1 2,-1 1 2,0 1 2,-3 1 7,-1 2 13,-2 3 12,-1 1 13,-4 4 4,-2 6-2,-4 6-4,-2 5-3,-1 5-4,0 3-4,2 4-6,1 1-5,0 2-3,0-1-3,0-1-3,1-1-2,-1-1-3,2-1 0,1-1 0,0-1-1,2-1-2,0-3-1,2-1-3,0-2-1,3-3-3,2-3-4,3-2-4,4-4-2,2-5-4,3-8-2,3-7-2,3-8-3,2-6 0,1-1 2,1-2 1,1-2 1,-2 0 1,-3 3 0,-5 4 1,-3 2 0,-4 3 1,-2 3 5,-4 3 2,-2 3 4,-4 3 4,0 2 2,-3 4 5,-2 3 2,-2 1 3,-2 2 2,-2 0 0,-1 2 2,-2 2 0,1 4-4,-1 4-1,0 3-3,2 2-5,1-1-7,2-1-7,3 0-8,1-1-5,4-1-3,2 1-5,4 0-3,1-1-1,1-3 6,2-1 4,0-2 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28"/>
    </inkml:context>
    <inkml:brush xml:id="br0">
      <inkml:brushProperty name="width" value="0.03971" units="cm"/>
      <inkml:brushProperty name="height" value="0.03971" units="cm"/>
      <inkml:brushProperty name="color" value="#00BFF3"/>
    </inkml:brush>
  </inkml:definitions>
  <inkml:trace contextRef="#ctx0" brushRef="#br0">91628 15750 554,'-14'15'44,"1"-1"0,2-1-3,2 0 0,2-1-3,1 1-3,0 1-3,2 2-3,0 0-3,2 3-2,0 1-4,2 3-1,0 0-4,0-1-1,0-1-3,0-1-3,2-2-4,4-1-5,4-2-7,3-2-6,3-3-6,1-1-4,2-2-4,0-2-6,1-2-3,1-2-3,1-2-4,1-2-3,-1-3 0,-3-2 3,-3-3 4,-3-3 3,-3-2 5,-2 2 7,-4 1 6,-2 1 7,-2 1 4,0 0 2,0 2 1,0 1 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28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91800 15894 523,'-15'-8'3,"2"2"5,3 1 5,1 0 6,0 3 7,0 4 7,-1 4 9,-1 4 7,0 4 2,2 7-5,2 5-6,3 7-6,-1 3-4,-2 4-3,-2 2-4,-2 4-4,0 2-7,1 3-11,1 4-9,0 2-11,2 1-7,-1-3-5,0-1-4,0-2-4,1-4-4,0-6-1,2-6-4,1-6-1,0-5 1,2-5 4,0-5 5,2-4 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29"/>
    </inkml:context>
    <inkml:brush xml:id="br0">
      <inkml:brushProperty name="width" value="0.03486" units="cm"/>
      <inkml:brushProperty name="height" value="0.03486" units="cm"/>
      <inkml:brushProperty name="color" value="#00BFF3"/>
    </inkml:brush>
  </inkml:definitions>
  <inkml:trace contextRef="#ctx0" brushRef="#br0">92600 14809 631,'1'-16'6,"4"3"13,2-1 13,3 2 13,5 1 5,5 1-6,7 1-5,5 1-5,3 1-5,0 2-8,0 2-6,0 2-7,-1 1-3,-5 0 1,-4 0 1,-3 0 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41"/>
    </inkml:context>
    <inkml:brush xml:id="br0">
      <inkml:brushProperty name="width" value="0.04114" units="cm"/>
      <inkml:brushProperty name="height" value="0.04114" units="cm"/>
      <inkml:brushProperty name="color" value="#00BFF3"/>
    </inkml:brush>
  </inkml:definitions>
  <inkml:trace contextRef="#ctx0" brushRef="#br0">94800 16281 534,'59'-14'109,"-6"5"-19,-8 3-19,-6 4-19,-2 3-13,4 2-6,4 2-7,4 1-7,2 1-5,0-2-5,0-3-6,0 0-4,-2-2-8,-2 0-9,-4 0-12,-2 0-9,-5 0-6,-6 0-3,-5 0-1,-6 0-2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3:42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96078 15531 449,'-22'-13'22,"5"3"3,3 4 1,5 4 3,2 3 5,2 2 7,2 2 8,2 2 6,1 2 1,2 3-8,0 3-8,2 3-7,0 4-6,0 3-5,-1 5-2,1 3-5,0 5-6,0 6-10,0 6-8,0 6-9,0 3-8,0 3-7,-1 2-7,1 1-7,-1-4-6,0-12-8,-1-12-6,-2-11-7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8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74725 17120 498,'-15'-11'57,"1"8"2,0 9 4,2 10 2,1 4-3,1 2-8,0 3-10,2 1-8,1 1-9,0-1-7,2-1-9,1-1-8,0-1-4,2-1-4,0-1-3,2-1-3,1-3-8,4-3-13,2-4-12,3-4-12,4-4-7,4-4 1,3-4 1,4-4 1,0-1 5,-5 1 12,-5 0 10,-4 2 12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9:5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60150 56525 333,'49'20'167,"16"14"-1,15 14 1,17 16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09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79856 40010 522,'7'-8'-43,"-1"2"11,-1 0 11,0 2 12,-1-1 6,0 0 2,0-1 2,0-1 2,-1 0 15,-3 4 25,0 2 26,-3 4 25,-3 3 4,-2 5-20,-3 5-19,-3 6-21,-2 1-11,2 1-7,1-1-4,1 0-6,1 0-4,2-1-2,2-1-2,3 0-2,1-4-1,3-1-3,4-4-3,2-3-2,4-4 0,4-8-1,3-6 0,5-7 0,2-5-1,1 1-1,1-2-2,1-1-1,-2 0 0,-2 1 2,-2 1 1,-4 1 2,-3 1 1,-1 2 1,-2 3 0,-2 1 0,-3 1 1,-3-2 2,-2 0 2,-4-1 1,-2 2 1,-1 3-1,-3 4 0,-2 4-2,-1 2-2,1 2-5,-1 0-6,0 2-4,0 1-4,1 1-5,-1 3-3,0 2-5,2 0 0,2-1 4,4 0 4,3-2 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09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80800 40250 673,'7'14'0,"-1"-3"16,0-3 18,-2-2 15,1-2 4,2 1-8,2 2-10,1 0-9,1 1-7,0 1-1,-2 2-4,-1 0-3,0 0-4,0-1-9,0-1-8,0-1-8,-1 0-11,1-2-16,0-1-15,0 0-16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0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81712 39755 527,'0'-13'45,"0"6"2,0 6 0,0 6 1,-1 4-2,-2 4-8,-2 2-7,-1 3-8,-2 2-3,0 1-2,0 1 0,1 1-1,0-1-1,2-2-1,2-1 0,2-2-1,3-4-3,6-3-8,4-4-6,5-4-7,2-5-5,1-4-3,-1-5-3,1-5-3,-1-4-2,-1 1 0,-1-2 0,-1-1-1,-2 1 3,-4 1 5,-5 3 4,-2 1 4,-4 3 5,-1 1 4,0 2 3,-1 2 4,-2 2 1,-2 1 0,-2 0-1,-1 2-1,-2 1-3,0 2-6,0 2-4,1 2-6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0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82991 38920 506,'7'-8'4,"-1"1"6,0-1 7,-2 0 8,-1 3 7,-2 6 7,-2 6 8,-2 6 8,-3 4-1,-3 5-9,-5 3-10,-4 4-9,0 2-6,1-1-3,2-2-2,3 1-4,0-4-1,2-2-2,1-3-2,1-2-2,1-3 0,2-1-1,2-1 0,2-1 0,3-2-3,4-2-5,4-4-7,3-2-6,6-3-4,5 0-2,6-2-3,7 0-2,1-2-1,0 0-3,-2-1-1,0-2-1,-2 1 1,-5 1 3,-4 0 3,-3 2 4,-4 0-1,-3 0-3,-3 0-4,-2 0-3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0"/>
    </inkml:context>
    <inkml:brush xml:id="br0">
      <inkml:brushProperty name="width" value="0.03766" units="cm"/>
      <inkml:brushProperty name="height" value="0.03766" units="cm"/>
      <inkml:brushProperty name="color" value="#F2395B"/>
    </inkml:brush>
  </inkml:definitions>
  <inkml:trace contextRef="#ctx0" brushRef="#br0">83382 39129 584,'-23'-9'45,"4"12"7,3 13 5,3 14 5,1 5-2,-1 4-12,-1 1-11,-2 2-11,0 2-10,-3 2-6,-2 2-7,-1 2-8,1 0-5,3 1-7,4 0-7,5 0-6,2-3 0,2-6 3,2-6 5,2-5 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1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84412 39119 488,'0'-16'1,"-2"0"2,0 1 2,-2-1 3,0 1 3,-2 1 6,0 1 6,-1 0 6,-2 3 1,-2 1-4,-1 2-2,-3 2-3,0 3-1,1 4-2,1 4 1,1 4-1,1 2-1,2 1-1,2 1-1,2 2 0,1 0-1,1 3 1,-2 1 1,2 3 1,0 0 0,2-2-1,2 0-1,2 0-2,1-2 0,1-1-2,2-1 0,0-1-2,0 0-3,0 1-4,-2 1-4,0 2-5,-2-1-3,-1 1 0,0-1-2,-2 1-1,-1-2 1,-2 1-1,-2-2 1,-1-1 0,-3-2 1,-2-1 0,-2-2 1,-1-2 0,-2-2 0,1-1 1,-1 0 1,0-2 0,2-2 2,1-6 0,2-4 3,3-5 1,1-3 1,2-1 0,2-2 1,2 1 1,3-3-1,4-2 1,3-1 0,5-2 0,3-1-3,1 1-2,3 1-4,1 1-4,2 2-3,-1 1-4,1 3-4,-1 1-4,0 2-3,-1 2-2,-1 3-2,-1 1-2,-2 2 2,-3 0 6,-3 2 7,-3 1 5,-1 0 3,0 0 1,0 0-2,0 0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1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85841 38655 480,'-7'-13'11,"2"6"22,2 6 22,2 6 22,1 5 4,0 5-17,0 5-16,0 5-17,-1 3-9,0-1-3,-2 0-4,0 1-3,-2 1-1,-4 4 0,-2 4 0,-3 5 1,-1-1-6,1-4-10,1-4-11,0-4-12,3-3-9,3-5-9,2-3-8,4-4-9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1"/>
    </inkml:context>
    <inkml:brush xml:id="br0">
      <inkml:brushProperty name="width" value="0.03247" units="cm"/>
      <inkml:brushProperty name="height" value="0.03247" units="cm"/>
      <inkml:brushProperty name="color" value="#F2395B"/>
    </inkml:brush>
  </inkml:definitions>
  <inkml:trace contextRef="#ctx0" brushRef="#br0">85900 39506 677,'8'-22'4,"0"3"8,-1 3 8,1 3 8,0 1 6,0 2 2,0 1 2,-1 1 3,2 0-3,2 2-8,1 1-8,3 0-7,0 1-11,-1 1-10,-1-1-12,0 0-11,-2 0-3,-1 2 6,-1 0 7,0 2 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1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86474 38561 496,'0'-13'96,"0"8"-16,0 7-14,0 6-14,0 6-9,0 5-6,0 5-5,0 5-5,-2 4-4,0 4-5,-3 4-5,-2 4-4,-2 4-4,-1 4-2,-3 4-4,-1 3-3,-1 2-6,3-2-12,1-3-12,2-1-10,3-5-7,1-6 1,2-8 0,2-6 0,1-6 1,0-5 2,0-5 3,0-4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8"/>
    </inkml:context>
    <inkml:brush xml:id="br0">
      <inkml:brushProperty name="width" value="0.05833" units="cm"/>
      <inkml:brushProperty name="height" value="0.05833" units="cm"/>
      <inkml:brushProperty name="color" value="#F2395B"/>
    </inkml:brush>
  </inkml:definitions>
  <inkml:trace contextRef="#ctx0" brushRef="#br0">75440 17197 377,'-1'-21'16,"-3"7"10,-4 5 7,-2 6 9,-2 5 2,1 4-5,-1 4-6,0 3-3,0 3-5,1 1-4,-1 2-2,0 0-4,2-1-2,3-1-3,2-3-3,4-1-2,2-2-5,4-1-7,2 0-8,3-2-8,2-1-5,0-4-4,-1-3-4,1-2-3,-1-2 1,-1 0 6,0 0 8,-2 0 5,-1 3 18,0 4 28,-2 5 27,0 6 28,-1 2 6,1-1-17,2 1-16,0-1-16,0 1-11,-2 2-4,-3 0-4,0 1-5,-2 1-3,0 3-2,0 1-3,0 3-2,-1-2-4,-1-2-3,0-3-4,-1-2-3,-2-2-5,-2 3-6,-2 1-5,-1 3-4,-2-1-2,2-3 4,1-3 4,1-3 4,-1-3-2,-2-4-6,-2-4-7,-1-4-7,0-6 2,4-8 7,4-7 9,5-8 7,2-4 5,3 1 1,4 1 0,2 2 1,3 0 0,1 1-2,3 1-1,1 1-1,1 2-3,-1 1-4,-1 3-4,0 2-3,-3 2-1,-3 4 6,-3 4 6,-2 5 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2"/>
    </inkml:context>
    <inkml:brush xml:id="br0">
      <inkml:brushProperty name="width" value="0.0295" units="cm"/>
      <inkml:brushProperty name="height" value="0.0295" units="cm"/>
      <inkml:brushProperty name="color" value="#F2395B"/>
    </inkml:brush>
  </inkml:definitions>
  <inkml:trace contextRef="#ctx0" brushRef="#br0">87000 38262 745,'8'-14'3,"0"2"4,-1 4 4,1 3 5,1 1 6,4 0 8,2 0 7,3 1 7,2-1-3,1 2-13,1 0-13,1 2-15,1 0-10,1 2-11,1 0-10,1 2-10,-2-1-2,-4-1 6,-3 0 7,-4-2 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2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87709 37550 576,'-15'4'12,"4"8"24,3 7 24,3 8 25,0 9 1,0 7-20,-1 7-21,-1 9-20,-1 0-16,0-5-15,0-6-12,1-6-13,0-6-14,2-7-11,2-8-12,2-5-13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3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96522 33531 495,'-2'-13'1,"-2"3"2,-4 4 2,-2 4 2,-2 3 6,1 2 8,-1 2 9,0 2 8,-1 2 3,-3 5-3,-3 4-5,-3 3-4,-2 3-3,1 1-3,-1 1-3,1 1-3,0 0-2,3 1-1,1-1-1,3 0 0,1-1-2,4-3-1,3-3-2,3-3-1,2-2-2,3-3-3,4-1-2,2-2-2,4-3-3,6-2-3,4-4-3,5-2-3,4-4-4,2-4-2,4-3-4,3-5-3,0-2-1,-2 1 1,-2-1 1,-1 1 1,-4 1 4,-3 2 6,-5 4 5,-3 3 6,-5 4 12,-5 8 16,-4 6 18,-6 8 17,-2 1 2,0 1-10,0-2-11,1-1-11,2-2-10,7-1-8,7-2-9,8-2-8,2-4-6,-1-4-6,-1-6-4,-1-4-4,-1-4-3,-1-3 2,-1-3 1,-1-3 1,-2-1 2,-2 1 1,-4 1 3,-2 1 2,-3 1 3,-1 2 6,0 3 5,-2 1 5,-1 6 9,-4 8 11,-2 10 12,-3 8 10,0 4 0,2 1-15,4-1-13,2 0-15,3 0-7,0-3 0,2-1-1,0-2-1,2-2 2,2-1 3,2-1 4,2-1 3,0 0 2,1 0 2,0-1 2,0 1 2,-2 0 0,1 0-2,-2-1 0,0 1-1,-3 1-1,-3 1-1,-2 3 1,-4 2-1,-2-1-2,-3 1-5,-4-2-4,-2-1-4,-3-1-5,-1-1-5,-3-1-6,-1 0-5,-2-2-2,-1-1 2,-1-1 2,-1 0 2,1-4-2,1-2-4,3-6-4,1-2-6,3-3 0,5 0 0,3 0 2,4 1 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3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98950 32709 580,'14'-8'0,"-1"-1"0,-2-2 0,-2 0 0,0-1 3,3 1 8,4-1 8,2 0 6,0 2 8,-3 3 5,-3 2 5,-2 4 7,-3 1-1,1 2-7,0 0-6,0 2-7,-2 2-8,-2 7-7,-4 6-8,-2 5-7,-5 5-4,-4 1-4,-5 2-1,-5 3-3,-1-2-3,3-2-5,3-3-4,2-3-5,4-3 0,1-3 3,2-3 5,2-3 3,4-3 3,6-2 3,6-4 3,5-2 2,4-4 0,1-2-4,1-4-5,2-2-3,-3-1-1,-3 3 3,-5 1 3,-3 2 4,-3 1-1,0 0-5,-2 0-4,0 0-6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3"/>
    </inkml:context>
    <inkml:brush xml:id="br0">
      <inkml:brushProperty name="width" value="0.02875" units="cm"/>
      <inkml:brushProperty name="height" value="0.02875" units="cm"/>
      <inkml:brushProperty name="color" value="#F2395B"/>
    </inkml:brush>
  </inkml:definitions>
  <inkml:trace contextRef="#ctx0" brushRef="#br0">99800 32804 765,'10'-14'74,"5"3"-13,5 3-14,5 3-14,3 2-15,1 2-16,0 2-18,2 2-16,-2 1-7,-3 1 3,-5 2 3,-3 0 3,-4 0 0,-1-1-1,-2-1-2,-2 0-2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4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100350 33880 673,'53'-7'119,"-2"2"-27,-4 3-28,-2 1-27,-3 0-23,-2 0-14,-2-2-15,-2 0-16,-3 0-9,-5 1-1,-5 0-2,-5 2-1,-5 1-1,-5 2 3,-4 1 2,-6 3 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4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100923 33241 545,'-8'-9'0,"2"0"0,1-2 0,0 0 0,1 0 5,1 3 10,-1 1 11,0 2 10,0 3 6,2 4 0,0 4 1,2 4 0,-1 4-2,0 5-5,-2 5-5,0 5-5,0 0-4,0-2-4,2-3-5,1-3-2,-2-1-7,-1 1-5,-2 1-6,-1 1-7,-2 3-1,-2 3 5,0 4 3,-1 4 5,0-1-11,3-5-27,1-7-26,2-5-27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4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102852 32961 610,'2'-14'10,"4"3"17,4 3 19,4 2 18,1 5 3,1 6-10,0 6-12,-1 5-11,-2 4-10,-5 0-11,-4-1-11,-5 1-9,-6 0-9,-4 2-3,-5 3-5,-5 1-4,-4 1-2,-3-1 0,-3-1 1,-2-1 1,-1-2 1,3-1 5,3-3 4,3-1 3,3-2 7,3-1 8,3-1 8,3 0 9,6-3 6,10-1 4,10-2 6,9-2 3,6-3-2,3-4-11,1-4-10,2-4-11,0-2-9,-1 1-5,-3-1-6,-2 0-7,-2 0-4,-3 1-3,-3-1-3,-3 0-3,-2 1-1,0-1 2,-2 0 3,-1 1 1,-2-1 4,-2 2 6,-4 1 5,-2 1 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4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103942 33050 423,'1'-26'19,"1"10"16,3 12 16,2 11 15,0 6 3,-2 5-11,-3 3-12,0 5-12,-3 2-6,0 0-1,-2 2 0,0 1 0,-3 0-2,-2-2-4,-3 0-2,-3-1-4,-1-1-6,-1 1-8,0-1-11,1 1-8,1-3-7,2-4-3,4-3-3,3-4-3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4"/>
    </inkml:context>
    <inkml:brush xml:id="br0">
      <inkml:brushProperty name="width" value="0.0311" units="cm"/>
      <inkml:brushProperty name="height" value="0.0311" units="cm"/>
      <inkml:brushProperty name="color" value="#F2395B"/>
    </inkml:brush>
  </inkml:definitions>
  <inkml:trace contextRef="#ctx0" brushRef="#br0">104300 33617 707,'15'-16'4,"-1"1"7,-1-1 8,0 1 8,-1 0 7,1 4 5,1 3 6,1 3 5,0 2-7,-1 2-22,-1 2-22,0 2-22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8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76548 16684 442,'4'-15'9,"8"2"18,7 3 18,9 1 18,1 3 4,-5 6-11,-5 4-11,-5 6-10,-2 2-6,-1 1-3,1 1-2,0 2-3,-1 1-1,-1 7 0,0 3-1,-2 6-1,-1 2-2,-1 1-5,0-1-5,-2 0-5,-2 1-7,-6 2-8,-4 2-7,-5 2-8,-6 1-3,-5-2 2,-6 0 2,-6-1 3,0-5 2,7-6 3,7-7 4,7-7 3,3-4-6,0-2-17,1-2-16,-1-2-17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5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104912 32456 476,'0'-22'5,"0"5"11,0 3 11,0 4 10,0 7 7,2 10 4,0 9 4,2 11 3,-2 7-1,-3 4-6,-2 6-8,-3 4-6,-2 2-7,0 0-7,1-2-8,-1 0-8,0-3-4,2 0-4,1-4-4,1 0-3,0-4-6,2-2-9,0-3-10,2-3-8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5"/>
    </inkml:context>
    <inkml:brush xml:id="br0">
      <inkml:brushProperty name="width" value="0.03106" units="cm"/>
      <inkml:brushProperty name="height" value="0.03106" units="cm"/>
      <inkml:brushProperty name="color" value="#F2395B"/>
    </inkml:brush>
  </inkml:definitions>
  <inkml:trace contextRef="#ctx0" brushRef="#br0">105150 32278 708,'16'-28'5,"1"7"-5,1 7-4,1 7-4,2 3 8,1 2 23,3 0 21,1 2 22,2 0 1,1 2-16,1 0-19,1 2-17,-2-1-14,-3 2-12,-5-2-9,-3 1-12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5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105948 31422 528,'-1'-19'29,"0"7"15,-2 8 15,0 8 16,0 7 1,2 5-13,2 7-14,2 5-13,0 6-12,0 4-10,-2 6-11,0 4-11,-2 0-7,0-4-1,-2-5-2,0-6-1,-1-3-12,1-1-18,-1-3-19,0-1-19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9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101785 36986 678,'-24'2'7,"-1"4"16,0 4 15,-2 3 15,2 2 3,7-1-9,5-1-11,7 0-9,4-2-8,5-1-8,6-1-7,4 0-6,3-3-6,1-3-3,1-2-3,1-3-3,1-4-2,1-4 0,1-4 0,1-3-1,-1-2 1,-3 1 0,-3 1 1,-3 1 0,-3 0 4,-2 2 6,-4 1 5,-2 1 6,-4 1 5,-2 3 2,-4 1 4,-2 2 2,-3 2 1,-1 2-4,-3 2-4,-1 2-4,-1 1-4,1 2-6,1 0-6,1 1-5,1 1-5,4 0-4,3 0-5,3 0-4,1-1-2,4-1 3,0-1 2,4 0 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19"/>
    </inkml:context>
    <inkml:brush xml:id="br0">
      <inkml:brushProperty name="width" value="0.0286" units="cm"/>
      <inkml:brushProperty name="height" value="0.0286" units="cm"/>
      <inkml:brushProperty name="color" value="#F2395B"/>
    </inkml:brush>
  </inkml:definitions>
  <inkml:trace contextRef="#ctx0" brushRef="#br0">102600 37200 769,'14'1'18,"-1"4"11,-2 2 12,-2 3 11,-2 1-4,1-1-18,0-1-18,0 0-18,-1-2-16,1-1-16,0-1-16,0 0-14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20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103478 36844 567,'6'-7'4,"-4"2"8,-4 2 8,-4 2 7,-2 3 6,-2 4 3,0 3 2,-1 5 3,0 2 0,2-1-5,2 1-4,3 0-5,0-1-3,2 1-5,0-1-3,2 1-5,1-2-3,4-3-3,2-3-3,3-2-2,3-3-5,0-2-3,1-2-3,1-2-4,1-3-2,-1-2 1,1-3 1,-1-3 0,0-2-1,-3-1-3,-1-2-3,-2 1-2,-2-2 0,-2 1 3,-3-1 4,0 1 3,-4 1 3,0 2 3,-3 4 4,-2 3 2,-1 2 1,1 0-2,-1 2-1,0 1-3,0 0 0,0 2 0,1 0-1,-1 2 1,0 1-6,0 2-8,0 2-10,1 2-10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20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104277 36463 581,'15'-15'0,"-1"2"0,-1 2 0,0 3 0,-2 1 5,-1 2 10,-1 2 10,0 2 10,-3 2 4,-1 2-4,-2 2-4,-2 2-3,-2 1-4,-2 3-5,-2 2-4,-1 2-5,-3 0-4,0 1 0,-1-1-2,-1 1 0,0 0-2,2-1 0,2 1-1,2 0-1,2-2-1,2-1-4,2-2-2,2-2-4,3-2 0,2 1 5,3 0 4,3 0 4,1 0 3,-3 0 1,-1-1 2,-2 1 0,-2 1 1,-2 2 2,-3 1 1,0 3 1,-4 1 0,-4-1-1,-4 1-3,-3 0-1,-4 0-1,0 1 1,-1 1-1,-1 1 0,-1 0 0,-1-1-4,0-1-3,-2-1-2,1-1-4,3-1-6,3 0-6,3-2-5,3-3-10,6-6-17,4-6-16,6-6-15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20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105683 36447 552,'28'-15'0,"-7"4"0,-7 3 0,-7 3 0,-1 1 5,4 2 9,3 0 10,5 2 9,0 0 5,-1 0 0,-2 0 1,-2 0-1,-3 1-1,-1 2-2,-2 2-4,-2 2-3,-2 1-4,-1 3-4,0 2-5,-1 1-4,-4 2-3,-2 2-3,-5 0-2,-4 1-2,-3 0-2,-1 1-6,-3-1-3,-1 1-5,0-2-1,1 1 0,3-2 2,1-1 0,3-1 2,2-1 2,4-1 3,3 0 3,5-3 2,8-1 4,7-2 3,9-2 3,4-2 2,2 0 1,3-2-1,1 0 1,-1-2 0,-2 0-3,-3-2-1,-3 0-2,-1-1-1,-1 2-1,0 0 0,1 2-1,-2 0-4,-3 0-7,-3 0-7,-3 0-8,-4 1-12,-4 2-14,-6 2-16,-4 2-16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1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79348 53638 506,'7'-15'24,"-2"2"-2,-3 3-2,0 1-1,-1 5 5,1 8 13,3 8 13,2 7 12,0 6 1,-2 3-13,-3 3-13,0 2-14,-3 3-6,0 1-2,-2 0-1,0 2-1,-2-1-10,-2 0-16,-1-2-16,-3 0-18,0-3-8,2-6-1,3-3 0,1-6-1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1"/>
    </inkml:context>
    <inkml:brush xml:id="br0">
      <inkml:brushProperty name="width" value="0.0347" units="cm"/>
      <inkml:brushProperty name="height" value="0.0347" units="cm"/>
      <inkml:brushProperty name="color" value="#F2395B"/>
    </inkml:brush>
  </inkml:definitions>
  <inkml:trace contextRef="#ctx0" brushRef="#br0">79400 54446 633,'15'-20'31,"-1"5"0,-1 7 1,0 5 0,-1 3-1,3 0-2,2 0-2,1 0-2,3 0-1,1 0 0,3 0-1,1 0 1,0 0-5,-1 2-8,-3 0-8,-1 2-7,-3-1-14,-3 1-19,-3 0-18,-2 0-19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39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66309 19200 536,'-41'8'109,"12"1"-23,11 2-23,13 0-22,4 2-13,-1 3-3,0 3-4,-1 3-2,-1 2-3,2 1-1,0 1 1,2 1-2,0-1-4,0 0-10,0-1-8,0-1-10,1-2-10,4-3-10,2-3-12,3-3-10,1-3-4,-1-2 3,0-4 4,-2-2 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1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80428 53467 503,'0'-15'0,"2"-1"0,0 0 0,1 1 0,1 2 9,0 6 17,0 6 19,0 6 18,-1 5 4,0 3-8,-2 5-8,0 4-8,-3 3-7,-2 4-6,-4 4-6,-2 5-6,-1 2-5,-1 4-5,0 2-3,1 4-6,0-1-6,2-3-11,2-2-10,3-4-10,0-3-4,2-5 4,0-6 3,2-3 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2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81626 53536 528,'-2'-15'7,"-2"2"15,-4 3 14,-2 1 15,-3 4 6,-3 6-3,-3 6-3,-3 6-2,-2 3-7,-1 3-9,-1 1-10,-1 3-9,0 2-5,3 2-2,1 4-1,3 3-1,1 1-1,3-2-3,1 0-1,2-1-1,3-2-2,3-3-2,2-3-1,4-3-1,2-4-4,4-3-5,2-4-7,3-4-5,4-4-7,4-4-7,3-4-6,5-4-7,-2-1-2,-3 2 6,-6 3 3,-5 1 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2"/>
    </inkml:context>
    <inkml:brush xml:id="br0">
      <inkml:brushProperty name="width" value="0.0509" units="cm"/>
      <inkml:brushProperty name="height" value="0.0509" units="cm"/>
      <inkml:brushProperty name="color" value="#F2395B"/>
    </inkml:brush>
  </inkml:definitions>
  <inkml:trace contextRef="#ctx0" brushRef="#br0">82050 53933 432,'8'-7'4,"0"1"7,-1 0 8,1 2 8,1 0 4,2 0 1,2 0 0,1 0 1,2 1-2,0 2-6,-1 2-5,1 2-6,-3 3-4,-3 6-3,-4 4-4,-4 5-4,-3 3-1,-4 1-1,-2 1-1,-3 1 0,-2-1 0,2-1 1,1-3-1,1-1 1,0-3-1,2-1 1,0-2-1,2-3 1,4-5-1,8-12 0,8-10 0,7-11-1,4-6 0,1-1 1,-1 0 1,1-2 0,-3 1-3,-1 3-12,-4 3-9,-3 4-11,-3 2-2,-3 5 5,-3 3 7,-2 4 5,-4 5 15,-2 8 24,-4 6 23,-2 8 23,-1 3 9,0 1-7,2 1-7,1 1-7,0 0-6,2 1-5,0-1-6,2 1-4,0-2-7,0-1-4,0-3-5,0-1-4,3-5-10,7-8-12,8-8-13,6-8-12,2-7-5,-2-5 2,-1-7 3,-2-5 2,-3-2 5,-1 2 4,-3 2 5,-1 1 5,-3 2 3,-2 0 3,-4-1 3,-2 1 1,-3 3 2,-1 5-2,0 6 0,-1 7-1,-3 4 0,-4 4 1,-4 4 1,-3 4 1,-2 3 3,2 1 4,3 3 5,1 2 5,3 0-4,2 1-11,4 0-10,3-1-12,2 0-6,2-4 2,2-3-1,1-2 1,2-3 2,-2 1 5,-1 0 4,0 0 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2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83850 54250 495,'13'8'1,"-3"0"9,-4-1 8,-4 1 8,-2 0 7,0 0 1,0 0 3,0-1 1,0 2 1,-2 2-1,0 1-3,-2 3-2,1 1-2,0 1-3,2 1-5,1 1-2,1 0-4,1-1-3,3-1-2,2-1-3,2-1-3,2-3-5,1-1-3,3-2-5,2-2-4,1-2-4,3-3-3,1 0-4,0-2-7,-1 0-13,-2 0-11,-3 0-12,-1-2-2,-2 0 9,-3-3 8,-1-2 9,-2-1 7,0 1 6,-2-1 5,0 0 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2"/>
    </inkml:context>
    <inkml:brush xml:id="br0">
      <inkml:brushProperty name="width" value="0.04625" units="cm"/>
      <inkml:brushProperty name="height" value="0.04625" units="cm"/>
      <inkml:brushProperty name="color" value="#F2395B"/>
    </inkml:brush>
  </inkml:definitions>
  <inkml:trace contextRef="#ctx0" brushRef="#br0">84355 54447 475,'-8'-8'2,"0"0"2,0 0 4,0 1 3,1 0 6,-1 2 12,0 2 11,0 2 10,1 2 4,0 4-2,2 2-4,1 3-3,0 5-5,0 4-5,0 4-6,0 7-6,-1 2-5,0 4-6,-1 3-5,-1 2-6,-1 3-10,0 0-12,0 2-13,0 0-14,2-3-1,1-10 7,2-8 9,2-8 7,0-6-1,0 1-11,-2 0-12,0 0-12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3"/>
    </inkml:context>
    <inkml:brush xml:id="br0">
      <inkml:brushProperty name="width" value="0.02922" units="cm"/>
      <inkml:brushProperty name="height" value="0.02922" units="cm"/>
      <inkml:brushProperty name="color" value="#F2395B"/>
    </inkml:brush>
  </inkml:definitions>
  <inkml:trace contextRef="#ctx0" brushRef="#br0">84787 53096 752,'-6'-14'7,"6"3"14,4 3 14,6 3 15,3 1 0,5 2-12,3 0-12,5 2-11,0 0-9,0 2-7,-1 0-6,-1 2-6,-2-1-11,-3 1-14,-3 0-15,-2 0-15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3"/>
    </inkml:context>
    <inkml:brush xml:id="br0">
      <inkml:brushProperty name="width" value="0.03493" units="cm"/>
      <inkml:brushProperty name="height" value="0.03493" units="cm"/>
      <inkml:brushProperty name="color" value="#F2395B"/>
    </inkml:brush>
  </inkml:definitions>
  <inkml:trace contextRef="#ctx0" brushRef="#br0">86300 54005 629,'25'-2'100,"3"-4"-19,3-4-19,2-3-20,4-2-12,5 2-6,2 3-7,6 1-6,-3 3-8,-8 2-6,-8 4-7,-8 2-8,-3 3-6,0 0-4,-1 1-4,1 2-5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3"/>
    </inkml:context>
    <inkml:brush xml:id="br0">
      <inkml:brushProperty name="width" value="0.03338" units="cm"/>
      <inkml:brushProperty name="height" value="0.03338" units="cm"/>
      <inkml:brushProperty name="color" value="#F2395B"/>
    </inkml:brush>
  </inkml:definitions>
  <inkml:trace contextRef="#ctx0" brushRef="#br0">87637 53358 659,'-6'-14'45,"6"3"-7,4 3-7,6 2-7,3 4-4,3 2-2,3 4-2,3 2-1,1 2 1,1 2 5,-1 0 5,0 1 5,0 1-5,-3 0-13,-1-1-13,-3 1-13,-1 0-9,-3-1-6,-1 1-6,-2 0-5,-2-1-5,-2-1-3,-3-1-4,0 0-3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4"/>
    </inkml:context>
    <inkml:brush xml:id="br0">
      <inkml:brushProperty name="width" value="0.03229" units="cm"/>
      <inkml:brushProperty name="height" value="0.03229" units="cm"/>
      <inkml:brushProperty name="color" value="#F2395B"/>
    </inkml:brush>
  </inkml:definitions>
  <inkml:trace contextRef="#ctx0" brushRef="#br0">86711 54511 681,'-13'6'8,"8"-4"14,7-4 17,6-4 14,8-2 3,9-1-8,9-1-10,8-1-9,5 1-11,0 2-11,0 4-11,0 3-11,-3 1-10,-4 0-5,-6 0-6,-4 0-6,-4 1-1,-5 2 3,-3 2 4,-4 1 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4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86959 54600 563,'-25'0'66,"11"2"-2,12 0-1,12 2-2,7 1-5,3 5-9,3 4-9,3 3-10,0 3-14,0-1-23,-1 1-20,-1-1-21,-3-1-13,-3-3-2,-4-3-4,-4-2-2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9"/>
    </inkml:context>
    <inkml:brush xml:id="br0">
      <inkml:brushProperty name="width" value="0.04903" units="cm"/>
      <inkml:brushProperty name="height" value="0.04903" units="cm"/>
      <inkml:brushProperty name="color" value="#F2395B"/>
    </inkml:brush>
  </inkml:definitions>
  <inkml:trace contextRef="#ctx0" brushRef="#br0">34809 16671 448,'-42'-29'30,"12"7"3,10 5 4,11 6 3,5 8 4,2 8 5,0 9 4,2 10 4,1 6-2,2 6-8,2 6-9,2 6-9,0 2-8,-1-2-8,-1-2-8,0-2-7,-1 4-13,0 11-19,-1 11-18,1 11-18,0-3-8,0-16 4,0-15 3,0-15 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0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66925 19250 531,'-21'0'25,"3"2"5,4 0 4,5 2 5,1 1 0,2 1-4,0 3-4,2 2-5,1 1-8,0 0-12,2-1-12,0 1-13,2-1-7,2-2-4,2-3-3,2-1-4,-1 0 12,-2 0 28,-4 1 27,-2 2 29,-2 0 4,0 1-16,0 2-17,0 0-17,2-1-15,4-2-13,4-4-13,4-2-12,1-3-4,-1-1 7,-1 0 6,0-1 7,-3-2 5,-1 0 3,-2-2 4,-2 0 3,0-1 3,0 1 0,2-1 1,0 0 1,0 2 11,0 4 19,-2 4 22,0 4 19,-1 2 4,0 1-13,0 2-14,0 0-14,0 1-9,0 1-5,0 2-4,0 0-5,0 2-3,2 1-2,0 3 0,2 1-3,-1 2-1,0-1-2,-2 1-1,0-1-2,-1 1-2,0-1-4,0 1-2,0-1-3,0-1-1,0-1-1,0-2-1,0-3 1,-1-1 0,-2-2 1,-2-3 2,-2-1 1,-1-1 2,0-2 1,1-1 1,-1 0 1,-1-2 2,-2-2 2,-2-2 4,-1-2 2,0-3 2,2-4 0,4-4 0,3-3 1,1-3 2,2 1 2,0-1 2,2 1 3,3-2 0,6-2-1,5-1 0,7-2-2,2-1-3,-1 1-5,-1 1-6,-1 1-4,-1 1-7,1 1-8,-1 1-8,1 1-7,-1 1-3,-3 2 3,-1 3 4,-2 1 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4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91209 53136 557,'-14'-35'5,"3"8"9,2 7 9,4 8 10,3 9 7,4 8 5,4 9 7,4 10 5,0 3-2,-1 2-12,-2 1-10,-2 1-11,-2 0-9,-2 2-6,-2 1-6,-2 1-7,-3 0-1,-2 0-1,-3 0 2,-3 1 0,-1-4-9,1-4-18,1-5-20,0-5-19,3-5-4,3-6 10,2-6 9,4-6 10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4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91600 53685 615,'22'-21'43,"-1"5"1,-3 5 3,-1 5 2,-1 2-2,-1 1-5,1-1-6,-1 0-5,1 1-7,0 2-9,-1 2-9,1 2-7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4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92162 52963 449,'-1'-16'2,"0"2"7,-2 1 6,0 1 6,0 4 8,0 8 11,2 8 12,0 7 11,1 6 0,0 3-8,0 3-9,0 3-10,0 3-6,0 2-5,0 4-6,0 3-4,-1 4-5,-2 5-1,-2 7-2,-1 6-2,-2 1-10,2-3-16,1-3-17,1-3-16,0-4-9,2-8-1,0-6-1,2-7-2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5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92500 52824 753,'9'-29'5,"3"5"12,4 6 11,2 4 12,3 3 2,2 2-7,4 2-5,3 3-7,2 0-7,1 2-7,0 0-7,2 2-9,-2 0-1,-6 0 2,-3 0 3,-6 0 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5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93206 51905 555,'-28'-13'46,"9"6"2,7 6 3,8 6 4,4 6-3,0 5-4,0 7-6,0 5-6,0 5-7,0 2-8,0 4-8,0 3-10,-1 2-9,-3 2-12,-4 1-12,-2 3-12,-1-3-5,1-8 0,0-7 1,2-9 1,0-4 1,1-3 0,-1-1 1,0-2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5"/>
    </inkml:context>
    <inkml:brush xml:id="br0">
      <inkml:brushProperty name="width" value="0.03348" units="cm"/>
      <inkml:brushProperty name="height" value="0.03348" units="cm"/>
      <inkml:brushProperty name="color" value="#F2395B"/>
    </inkml:brush>
  </inkml:definitions>
  <inkml:trace contextRef="#ctx0" brushRef="#br0">94490 53830 657,'-5'-7'6,"8"1"13,6 1 14,7 0 12,7 2 6,7 1-3,6 0 0,8 2-3,3 0-11,0 0-21,0 0-20,0 0-21,-2 0-13,-3 0-2,-2 0-4,-3 0-2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5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95407 53195 536,'-21'-7'9,"5"0"16,5 2 17,4 1 18,4 2 4,1 5-8,0 6-8,2 4-8,0 5-7,0 3-4,0 4-5,0 5-5,-1 3-7,0 4-9,-2 4-11,0 4-8,-2 4-7,-2 4-4,-1 4-3,-3 3-4,0-3-6,2-12-11,3-12-11,1-11-10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6"/>
    </inkml:context>
    <inkml:brush xml:id="br0">
      <inkml:brushProperty name="width" value="0.04667" units="cm"/>
      <inkml:brushProperty name="height" value="0.04667" units="cm"/>
      <inkml:brushProperty name="color" value="#F2395B"/>
    </inkml:brush>
  </inkml:definitions>
  <inkml:trace contextRef="#ctx0" brushRef="#br0">97588 53006 471,'-8'-22'0,"2"6"0,1 5 0,0 5 0,0 1 6,-4 0 13,-2-1 13,-3-2 13,-3 2 3,-1 2-6,-3 4-5,-1 3-7,-2 3-3,-1 5-3,-1 5 0,-1 5-3,1 3-1,0 1-2,1 1 0,1 1-1,2 1 0,3 0-1,3 2 0,2 1 0,4-1-2,3-1-4,2-3-2,4-1-5,3-3-3,6 0-8,4-1-5,5 0-7,4-5-7,3-3-7,3-6-6,3-4-8,-1-4-2,-2 0 1,-3-2 2,-3 0 2,-3-2 2,-3 0 3,-2-1 1,-4-2 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6"/>
    </inkml:context>
    <inkml:brush xml:id="br0">
      <inkml:brushProperty name="width" value="0.05138" units="cm"/>
      <inkml:brushProperty name="height" value="0.05138" units="cm"/>
      <inkml:brushProperty name="color" value="#F2395B"/>
    </inkml:brush>
  </inkml:definitions>
  <inkml:trace contextRef="#ctx0" brushRef="#br0">98250 53266 428,'16'-8'28,"-1"2"3,1 1 1,0 0 1,-1 2 0,1 2-4,0 2-5,-1 2-5,0 2-1,-1 2-2,-1 2 0,0 2-1,-4 1-1,-5 3-2,-4 1-2,-5 3 0,-5 1-4,-2 1-3,-3 1-5,-3 1-4,-1-1-1,3-3-1,1-3 0,2-3 0,7-5-1,12-10-2,12-8-1,11-9-1,3-3-2,-7 5-2,-7 3 0,-7 5-2,0-2-2,7-4-3,8-5-4,5-5-2,3-2 0,-5 1 3,-4 1 5,-3 2 4,-4 0 4,-3 4 4,-3 3 4,-2 3 5,-4 2 1,-1 1-1,-2 0-2,-2 2 0,-1 3 13,-2 8 28,0 6 30,-1 8 28,-2 3 6,-1 4-18,0 3-19,-1 3-16,0 1-14,0-1-7,2-2-8,1 0-7,1-2-8,6-5-9,2-3-7,5-4-9,4-8-5,4-9-2,3-9-4,4-11-2,2-5-1,-3-2 3,-1-3 3,-3-1 3,-2 0 2,-3 0 2,-2 1 3,-4 1 3,-2 2 1,-2 3-1,-3 4 0,0 2-2,-4 3 3,0 4 6,-3 4 5,-2 5 7,-1 1 3,0 2 1,1 0 3,-1 2 1,1 2-7,2 4-13,2 4-14,2 3-14,2 1-4,2-2 7,2-4 7,2-3 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6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100643 53600 518,'-15'14'6,"1"-1"12,1-2 12,1-2 12,1-1 6,2 1 0,2 1 0,3 2 0,0 0-4,2 1-5,0 1-6,2 1-7,0 0-5,2-1-5,0-1-6,2 0-5,1-3-8,3-1-8,3-2-8,4-2-8,1-2-5,1 0 3,1-2 2,1 0 1,0-2 0,-1 0-2,-1-2-4,-1 0-3,-2-1-2,-1 0-4,-2 0-3,-2 0-2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0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67700 18937 439,'9'-6'57,"1"6"-1,3 4-3,2 6-3,1 2-3,1 3-4,1 2-3,1 1-4,0 3-2,1 1-3,0 3-2,-1 1-1,-1 2-5,-3 3-5,-2 1-7,-4 2-6,-3 3-8,-4 2-10,-4 4-10,-4 2-9,-2-2-3,0-10 2,0-7 2,1-10 3,-2-5-6,0 1-14,-1 0-14,-1 0-14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7"/>
    </inkml:context>
    <inkml:brush xml:id="br0">
      <inkml:brushProperty name="width" value="0.0486" units="cm"/>
      <inkml:brushProperty name="height" value="0.0486" units="cm"/>
      <inkml:brushProperty name="color" value="#F2395B"/>
    </inkml:brush>
  </inkml:definitions>
  <inkml:trace contextRef="#ctx0" brushRef="#br0">100851 53481 452,'-42'-13'47,"10"3"2,9 4 3,11 4 4,4 4-3,2 4-5,1 4-7,0 3-6,1 5-4,1 3-5,-1 5-2,0 3-5,0 5-1,0 6-2,0 6-2,0 6 0,0 4-9,-2 3-18,0 4-16,-1 2-16,-1-2-11,2-7-4,1-7-3,1-6-4,0-8 2,0-8 7,0-7 9,0-8 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7"/>
    </inkml:context>
    <inkml:brush xml:id="br0">
      <inkml:brushProperty name="width" value="0.03949" units="cm"/>
      <inkml:brushProperty name="height" value="0.03949" units="cm"/>
      <inkml:brushProperty name="color" value="#F2395B"/>
    </inkml:brush>
  </inkml:definitions>
  <inkml:trace contextRef="#ctx0" brushRef="#br0">101400 52283 557,'16'-6'108,"-1"4"-21,1 4-22,-1 4-21,0 2-13,-1 1-3,0 2-2,-2 0-3,-1 1-6,-3 3-6,-1 2-8,-2 1-8,-4 3-4,-6 3-2,-5 3 0,-7 3-3,-3-1-3,1-3-6,-1-5-7,1-3-5,5-4 0,12-3 9,12-3 8,12-2 8,6-3 6,2-2 2,2-2 2,2-2 2,-1 0-3,-5 0-7,-5 1-6,-5 2-7,-4 0-7,-1 0-5,-2 0-6,-2 0-5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37"/>
    </inkml:context>
    <inkml:brush xml:id="br0">
      <inkml:brushProperty name="width" value="0.03122" units="cm"/>
      <inkml:brushProperty name="height" value="0.03122" units="cm"/>
      <inkml:brushProperty name="color" value="#F2395B"/>
    </inkml:brush>
  </inkml:definitions>
  <inkml:trace contextRef="#ctx0" brushRef="#br0">102500 52458 704,'24'-14'8,"3"3"14,1 3 15,2 2 15,1 4 2,-1 2-11,-1 4-9,-1 2-10,-3 2-10,-1 0-7,-4-1-7,-3 1-8,-3 0-13,-1-1-18,-2 1-20,-2 0-19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43"/>
    </inkml:context>
    <inkml:brush xml:id="br0">
      <inkml:brushProperty name="width" value="0.02994" units="cm"/>
      <inkml:brushProperty name="height" value="0.02994" units="cm"/>
      <inkml:brushProperty name="color" value="#F2395B"/>
    </inkml:brush>
  </inkml:definitions>
  <inkml:trace contextRef="#ctx0" brushRef="#br0">97674 57700 734,'-7'-8'-4,"2"0"-8,2 0-8,2 1-8,1-1-2,0 0 7,0 0 5,0 0 6,0 3 15,-2 4 23,0 6 22,-1 4 24,-1 2 3,0-1-16,0 0-15,0-2-16,0 0-10,0 0-4,0 0-3,0-1-3,2 1-4,2-2-2,4-1-2,2 0-1,3-2-2,3-1 0,4 0 2,2-1-1,0-1 0,-1 0-2,-3 0-2,-1 0-3,-2-1 0,0-1 0,-2 0 0,-1-1 0,0-2 1,0 0 1,0-1 0,-1-2 1,1 0 1,-2-1-1,-1-2 1,0 0 1,-2-1-1,0-1 1,-2-1 2,0-1-1,-1-1 2,0 1 0,0-1 1,0 0 1,0 1 0,0 1 2,0 1-1,0 1 2,-2 0 0,0 2-1,-3 1 1,-2 1-1,-1 1 0,0 2-2,1 2 0,-1 2-2,-1 1-2,0 2-3,-1 0-4,-1 2-3,-1 0-4,0 3-3,1 2-5,-1 2-3,2 0-1,2-1 4,4 0 3,3-2 3,0 0 1,0 0 1,-2-1-1,0 1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44"/>
    </inkml:context>
    <inkml:brush xml:id="br0">
      <inkml:brushProperty name="width" value="0.03017" units="cm"/>
      <inkml:brushProperty name="height" value="0.03017" units="cm"/>
      <inkml:brushProperty name="color" value="#F2395B"/>
    </inkml:brush>
  </inkml:definitions>
  <inkml:trace contextRef="#ctx0" brushRef="#br0">98750 58150 729,'8'8'5,"0"1"13,-1 2 15,1 0 14,0 0 3,0-1-9,0 0-9,-1-2-8,1 0-10,0 0-8,0-1-8,0 1-10,-1-1-6,1 0-3,0-2-4,0 0-3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44"/>
    </inkml:context>
    <inkml:brush xml:id="br0">
      <inkml:brushProperty name="width" value="0.0347" units="cm"/>
      <inkml:brushProperty name="height" value="0.0347" units="cm"/>
      <inkml:brushProperty name="color" value="#F2395B"/>
    </inkml:brush>
  </inkml:definitions>
  <inkml:trace contextRef="#ctx0" brushRef="#br0">99887 57566 634,'-8'9'74,"0"3"-14,0 3-17,0 3-14,1 2-9,0 0 0,2-1 0,1 1-1,0-2-1,0-1-2,0-3-2,0-1-2,1-1-2,2 0-4,2-1-2,2 1-4,3-2-2,4-4-3,3-4-3,5-4-3,2-4-3,3-2-3,1-3-3,3-3-3,-1-3-1,-1-2 3,-3-1 1,-1-3 2,-4 1 2,-3 1 3,-4 3 2,-4 1 4,-3 2 0,-2 1-1,-2 1 0,-2 0-1,-2 3 3,-2 3 5,-2 2 5,-1 4 7,-3 1 2,-2 0-2,-2 0 0,-1 0-1,-1 1-3,1 2-1,0 2-4,3 2-2,0 0-5,2 1-6,2 0-6,3 0-7,1 0-5,2 0-4,2-1-4,2 1-4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45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100947 57497 636,'-8'22'81,"0"-1"-13,0-3-14,1-1-13,0-2-10,2-1-6,2-1-6,2 0-5,1-2-4,2 1-2,0 0-2,2 0-1,1-2-4,1-1-2,3-2-4,2-2-4,1-2 0,0-2 1,-1-2 2,1-2 1,0-2 1,-1-2-2,1-2-1,0-1-1,-1-2-1,-1 0 2,0 0 2,-2 1 1,-1-2 1,-2-2 2,-3-1 1,0-3 1,-2 0 0,0 3-1,0 1-1,0 3-1,-2 0-2,0 2-3,-3 1-2,-2 1-3,-1 1-2,0 2-1,1 2-1,-1 2-2,0 2-5,0 2-10,0 2-10,0 2-10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46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102291 56875 509,'7'-7'0,"-1"1"0,-1 0 0,0 2 0,-1-2 1,2-2 2,0-3 3,2-3 2,-1-1 1,-1 0-1,-1 2 0,0 1-1,-1-1 1,0-1 3,0-3 2,0-1 3,-1-2 1,1 2-2,0 1-1,0 1-1,-1 1-2,-2-1-1,-2 0 0,-2 1-2,-2 0 1,-4 4 0,-2 3 1,-3 2 1,-1 2 0,1 1 1,1-1 0,0 0 1,2 0 0,-1 2 0,0 0 0,1 2 0,-1 1-1,0 2-1,0 2-1,1 2-1,-1 2-1,2 5-1,1 4 0,1 3 0,0 3-1,2 1 1,1 1-1,0 1-1,2 1 0,0 1-2,2 0 0,0 2-2,3 0-1,2-1 1,4-2 0,2 1 0,2-4 0,1-2 0,1-3 1,2-2-1,-1-3-1,-1 1 1,-1 0-1,-1-1 1,-1 0-1,-2-1 0,-3-1 0,-1 0 0,-2-1 0,-4 3 0,-2 2 1,-3 1 0,-4 2 0,-4 0-1,-4-1 0,-3 1 0,-4-2 0,-3 1 0,-3-2 0,-2-1 0,-1-1 0,3-3 0,3-1 0,4-2-1,2-2 1,3-2 1,3-3 1,2 0 0,4-4 1,3-4 1,2-4 0,4-4 1,5-4 0,8-5-1,7-5 0,9-4-1,5-4-7,6-1-9,4 0-12,6-2-10,0 1-8,-1 2-3,-2 2-3,-2 1-4,-5 5-1,-10 5 2,-8 7 2,-8 5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47"/>
    </inkml:context>
    <inkml:brush xml:id="br0">
      <inkml:brushProperty name="width" value="0.02864" units="cm"/>
      <inkml:brushProperty name="height" value="0.02864" units="cm"/>
      <inkml:brushProperty name="color" value="#F2395B"/>
    </inkml:brush>
  </inkml:definitions>
  <inkml:trace contextRef="#ctx0" brushRef="#br0">89325 58044 768,'-16'2'4,"-2"7"8,0 6 9,0 6 7,0 0 2,6-3-5,5-5-5,5-3-5,1-2-3,-1 1 1,0 2 0,-1 0 1,-1 0-2,2-1-4,0 0-4,2-2-3,2-1-3,4-2 0,3-3 1,5 0 0,3-5 0,3-4-2,3-5 0,3-5-2,0-3-1,-2 1 1,-1-1 0,-2 1-1,-4-1 1,-1 1 1,-4-1 0,-3 1 2,-2 0 0,-2 2 2,-3 3-1,0 1 2,-4 2 0,-2 2 0,-4 2 0,-2 3-1,-2 0 1,-1 2-1,-1 0 0,-1 2 0,-1 1 0,2 2 0,1 2 0,1 2 1,1 0-7,2 1-12,3 0-14,1 0-12,2 0-5,0-1 5,1 1 4,2 0 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47"/>
    </inkml:context>
    <inkml:brush xml:id="br0">
      <inkml:brushProperty name="width" value="0.03108" units="cm"/>
      <inkml:brushProperty name="height" value="0.03108" units="cm"/>
      <inkml:brushProperty name="color" value="#F2395B"/>
    </inkml:brush>
  </inkml:definitions>
  <inkml:trace contextRef="#ctx0" brushRef="#br0">90350 58350 707,'8'15'91,"-1"-1"-22,1-1-23,0-1-22,-1 1-11,1 0 2,0 1 0,0 1 2,-1-1-14,-1-1-30,-1-2-28,0-2-30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1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78983 17374 439,'-6'-7'10,"4"2"22,4 2 20,4 2 22,3 1 3,1 0-15,3 0-13,2 0-16,1 0-7,1 0-3,1 0-3,1 0-2,5-1-1,7-2-1,8-2-1,8-1 0,2-2-3,-2 2-5,-3 1-4,-4 0-6,-3 3-6,-5 2-7,-5 4-9,-5 2-7,-5 3-7,-3 2-7,-4 1-6,-4 3-6,-3-1-2,-2-1 2,-2-2 1,-2-2 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47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91397 57936 569,'-8'-7'0,"2"1"1,1 0-1,0 2 1,1 3 9,1 6 19,-1 5 20,0 7 19,0 2 3,2-1-11,0-1-13,2-1-11,0-1-10,0-1-8,0-1-7,0 0-7,2-3-8,4-1-7,3-2-7,5-2-7,2-3-3,-1-4 4,1-4 2,0-4 3,-1-2 2,-1-1 3,-1-1 1,-1-1 2,0-2 3,0-3 2,-1-3 3,1-3 3,-1 1 1,-2 3-2,-2 5 0,-3 3-1,-1 3-1,-4 1 3,-2 0 0,-3 2 2,-3 2 0,-2 2-3,-2 4-3,-1 2-2,-1 3-1,0 2 2,2 2 0,1 2 1,1 1-5,2 1-11,3 1-11,1 1-12,1-1-2,0-3 7,0-3 6,0-2 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53"/>
    </inkml:context>
    <inkml:brush xml:id="br0">
      <inkml:brushProperty name="width" value="0.03232" units="cm"/>
      <inkml:brushProperty name="height" value="0.03232" units="cm"/>
      <inkml:brushProperty name="color" value="#F2395B"/>
    </inkml:brush>
  </inkml:definitions>
  <inkml:trace contextRef="#ctx0" brushRef="#br0">92412 58005 680,'7'-13'0,"-2"6"14,-2 6 13,-2 6 14,-3 4 3,-2 3-7,-4 3-6,-2 4-8,0-1-3,1 0-1,2-1-2,2 0 0,1-3-3,1-1-5,-1-3-4,0-1-3,0-1-4,2 2-1,0 0-2,2 1-1,1-1 0,4-2 1,2-4 0,3-2 2,1-3 0,0 0 1,-2-2 0,-1 0 1,0-1 0,0 0-1,0 0-2,-1 0-1,1 0 0,0-2 0,0 0-1,0-1 1,-1-1 0,-1-2-3,-1 0-2,0-1-2,-2-1 0,0 1 1,-2-1 2,0 0 0,-1 1 2,0 1 3,0 0 3,0 2 2,0 1 3,0-1 1,0 0 0,0 0 2,-2 1-1,-2 0-2,-4 2-3,-2 1-3,-1 0-3,1 2-6,1 0-6,0 2-5,2 1-3,1 2-3,0 2-2,2 2-3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54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93410 57129 535,'0'-15'13,"2"2"0,0 3 2,2 1 0,-1 0-1,-1 0-3,0-1-4,-2-1-3,1-1-3,0 0 0,2 0-1,0 1-1,0-1 0,0 0 0,-2 0 1,0 1 0,-1-1 2,0 0-1,0 0 2,0 1 0,0-1 0,0 2 0,0 1 1,0 1-1,0 0 1,0 0 0,0 0 1,0 0 1,-1 1 0,-4 1 1,-2 0 0,-3 2 1,-2 0 0,2 2-1,1 0 0,0 2-1,2 0 0,-1 0 0,0 0 0,0 0 1,0 0 0,1 2-1,-1 0 1,0 2-1,0 0 1,2 2 0,1 0 2,0 1 0,1 2 1,1 2-1,-2 2-1,2 1-1,-1 2-1,2 1 0,0 2-1,2 0 0,0-1-2,0-1 0,0-3 0,0-1-1,0-1 1,2 0 1,0-1 1,2 1 2,0 0 0,1 2 0,2 0-1,0 1-2,0 0 1,0-1 1,-2-1 1,0 0 1,-1-2 0,1 1 0,2 0-1,0 0 0,1-1-1,0 1 0,0 0-1,-1 0 0,0 0-2,-2 3-1,-2 2-2,-2 1-1,-1 2-1,-2 0 1,-1-1 1,0 1 0,-2-2 1,-2-1-1,-1-3 1,-3-1-1,-1-1-1,1 0 0,-1-1-2,0 1-1,0-2-1,-2-2-4,0-4-2,-1-2-2,0-4-1,-1 0 3,0-3 3,1-2 2,0-1 3,2 0 1,2 1 1,3-1 2,0-1 1,2 0 2,1-1 0,0-1 1,3-2 0,4 0 0,4-1 0,4-1 0,2-1-1,3 2 0,2 1-1,1 1 0,3 0-1,1-2 0,3 0-1,1-1 0,2-1-1,-1-1-2,0-1-2,1-1-2,-2 0 0,-1 2 2,-3 3 0,-1 1 2,-2 1 1,-1 1 0,-1-1 0,-1 0 2,-1 0-1,-1 1 0,0-1 0,-2 0 0,0 1 0,0 1-1,-1 0-1,1 2 0,-3 1-10,-6 2-21,-6 2-19,-6 2-19,-2 2-6,0 0 12,2 2 11,1 0 10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55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88477 49787 545,'-10'-15'-3,"10"2"-5,12 3-6,10 1-5,5 2 7,1 0 18,-1 2 19,1 1 19,-2 0 6,0 2-7,-1 0-7,-1 2-7,0 1-4,1 2-3,1 2-2,1 1-3,1 1-1,3-2-1,1-2 0,3-2-1,2-1-1,6 0 0,4 0 0,6 0 0,3-1-1,3-2-1,4-2-1,2-2-1,3-1-1,5-1 0,3-2 0,4 1-2,4-2 0,5 0-3,3 0-3,4 1-1,-1 0-4,-4 2-2,-5 2-3,-6 3-3,-3 0 0,-3 2 2,-3 0 1,-3 2 2,-5 0 1,-8 2-1,-8 0-1,-8 2 0,-6 0-1,-5 0 2,-5-1 0,-5 1 2,-5 1-7,-5 2-13,-4 2-13,-6 1-14,-2 1-4,-2 0 5,0-2 5,-1-1 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56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88412 59850 648,'-43'6'0,"10"-1"-2,8-2 0,9-2-2,6 0 7,6 0 12,4 2 13,6 0 13,3 0 4,3 0-3,4-2-4,2 0-4,0-2-3,0 0-4,0-2-2,-2 0-4,-1 0-11,-1 0-19,-1 2-18,0 0-19,-2 2-11,-1 0-1,-1 2-2,0 0-2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0:59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87761 59595 469,'-69'14'-18,"17"-1"0,18-3 2,17-1 0,12-2 16,6-2 29,6-3 30,6 0 30,4-2 6,5 0-18,3 0-17,5 0-19,2 0-10,4 0-5,3 0-5,3 0-5,1 0-3,4 0-2,1 0-2,2 0-1,2-2-3,3 0-2,3-3-1,4-2-4,2-1 1,5-1 1,4-2 1,3 0 1,2 1 0,-1 1-1,-2 2-1,1 2-1,-4 2-1,-3 1 0,-5 0 2,-3 2 0,-6 1 0,-8 1 0,-8 3-1,-8 2 1,-5 1-2,-5 0-2,-3-1-2,-4 1-2,-2-1-1,1 0-2,1-2-1,2-1 0,1-1 0,5-2 4,3-2 2,5-2 4,1-2 2,0-1 1,1-3 0,-1-2 2,0 1 0,1 1 0,-1 2-1,0 2 1,1 1-2,-1 1-2,0-1-1,1 0-3,-2 0 0,-2 0-2,-1 0 0,-3 0 0,-1 1-1,-3 1 0,-1 0-1,-2 2 0,-2-1 0,-1 0 0,-1-2-1,0 0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00"/>
    </inkml:context>
    <inkml:brush xml:id="br0">
      <inkml:brushProperty name="width" value="0.03995" units="cm"/>
      <inkml:brushProperty name="height" value="0.03995" units="cm"/>
      <inkml:brushProperty name="color" value="#00BFF3"/>
    </inkml:brush>
  </inkml:definitions>
  <inkml:trace contextRef="#ctx0" brushRef="#br0">88659 50000 550,'-72'0'2,"12"2"5,14 0 6,12 2 5,8-1 2,3 1 0,3 0 0,3 0 0,4-1 3,8 0 5,7-2 6,6 0 5,6-1 0,7 2-5,5 0-7,7 2-5,4-1-4,4 1-3,4 0-1,4 0-3,5 1-3,4 0-1,5 1-3,5 1-2,4 1-1,3-2 0,3-1 0,3 0 0,0-2 0,-2 1-2,-1 0 0,-3 0-2,0-1 0,-1 0 2,1-2 0,-1 0 1,0-1 0,-1 0 0,-1 0-1,-1 0-1,-2 0 1,-1 0-1,-2 0 0,-2 0 1,-2-1-1,-1 0 0,-1-2-1,0 0 0,-4-1 0,-5 0 0,-4 0-1,-6 1 1,-5-1-1,-5 2-1,-7 0 0,-5 2 0,-7 0-6,-6 0-9,-8 0-8,-6 0-10,-6 1-2,-6 2 5,-3 2 4,-6 1 4,0 2 0,5-2-7,5-1-5,5 0-7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07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80097 58440 704,'7'-14'-40,"-1"1"16,0 2 16,-2 3 15,-2 2 14,-2 4 10,-3 4 11,-4 4 10,0 2 2,-1 3-10,0 2-8,0 1-9,1 2-6,1 0-6,0-1-6,2 1-5,0-2-2,2-1-1,0-3 0,2 0-1,1-3 0,2-1-1,2-1-2,2 0-1,1-2-1,1 0-2,1-2-1,2 0-2,0-3 0,1-2 1,1-4 3,1-2 1,0-2 0,-1-1-3,0-1-1,-2-1-4,-1-1 2,-1-2 2,0 0 4,-2 0 4,-1-1 1,-2 2 0,-3 3 0,0 1 1,-4 2-1,0 1 0,-3 0 0,-2 2 0,-1 1-1,0 0-1,1 2-1,-1 1-1,0 0-2,0 2-1,0 0-3,1 2-2,-1 1-3,0 4-5,0 2-4,0 3-5,1 2-2,1 0 2,0-1 2,2 1 2,0-1 3,0-1 3,0 0 5,0-2 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07"/>
    </inkml:context>
    <inkml:brush xml:id="br0">
      <inkml:brushProperty name="width" value="0.02769" units="cm"/>
      <inkml:brushProperty name="height" value="0.02769" units="cm"/>
      <inkml:brushProperty name="color" value="#00BFF3"/>
    </inkml:brush>
  </inkml:definitions>
  <inkml:trace contextRef="#ctx0" brushRef="#br0">81050 58750 794,'8'7'58,"1"-1"-11,2 0-10,0-2-11,0 1-8,-1 0-6,0 1-5,-2 2-6,1-1-6,1-1-6,3-1-6,2 0-6,-1-2-6,-1 0-4,-2-2-5,-2 0-5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08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82062 58447 625,'-14'8'42,"1"-1"-5,2 1-5,3 0-6,1 0-4,2 1 0,2 2-3,2 0 0,1 0-3,0 1-4,0 0-2,0 0-4,1-2-4,4-1-5,2-2-5,3-2-5,3-3-2,0-4 0,1-4-1,1-4 0,1-2 0,-1-1 0,1-1 2,0-1-1,-2-1 2,-3 1 3,-3-1 1,-2 0 2,-4 2 2,-1 1 1,-2 2 2,-1 3 2,-4 1 1,-2 2 0,-3 2 1,-3 2 1,-1 1 2,2 0 0,2 0 2,3 0 1,3 0-2,7 2-8,8 0-7,6 2-7,3-1-4,1-1 1,-1 0 1,1-1 0,-1-1 1,-3 0 4,-1 0 3,-2 0 3,-3 1 5,-3 3 4,-3 4 6,-2 2 5,-3 1 2,-2-1-1,-2 0-1,-2-2-1,0 0 5,1 0 8,0-1 10,2 1 8,1 0 4,0 2-3,1 0-4,2 1-2,1 0-8,4-3-12,2-1-12,4-2-13,0-2-5,1 0-1,0-2 0,-1 0 0,0-2 1,0-2 2,-2-2 0,-1-2 2,0-2 1,-2-1 0,-1-3 1,0-1-1,-2-1 2,0 2 2,-2 3 3,0 1 2,-2 1 1,0 0-1,-2 1 1,0-1-2,-2 0 0,0 2 0,-1 1-2,-2 0 0,1 2-2,-1 2-5,0 2-5,0 2-4,0 2-6,1 0-7,-1 1-5,0 2-8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1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79145 18150 539,'-39'0'73,"16"2"-3,15 0-3,16 2-3,10-1-7,5-1-10,5 0-11,4-2-10,5 0-10,2 0-12,4 0-10,3 0-10,1 0-10,1 0-7,2 0-6,0 0-8,-5 0 2,-10 0 7,-11 0 9,-11 0 9,-5 0-1,0 2-9,0 0-8,0 2-10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08"/>
    </inkml:context>
    <inkml:brush xml:id="br0">
      <inkml:brushProperty name="width" value="0.03515" units="cm"/>
      <inkml:brushProperty name="height" value="0.03515" units="cm"/>
      <inkml:brushProperty name="color" value="#00BFF3"/>
    </inkml:brush>
  </inkml:definitions>
  <inkml:trace contextRef="#ctx0" brushRef="#br0">83781 57950 625,'-13'-29'6,"3"3"2,4 5 2,4 3 2,2 3 0,0-1 0,0 0-1,0 1-1,0-1 0,0 2 0,0 1 0,0 1-1,-1 1 1,-2 2 0,-2 3 0,-1 1 0,-2 1 1,0 2 1,0 0 3,0 2 1,0 1 1,-2 4-1,0 2-2,-1 3-1,0 3-1,3 2 0,1 1-2,2 3 0,2 1-1,0 1-1,1 1-1,2 1-1,0 0-1,0-1 0,0-1 1,0-1-1,1 0-1,4 3-2,2 1-4,4 3-2,-1-1-1,-1-2 0,-2-1 2,-2-3 0,-1 0 1,0 0 0,-1-1-1,1 1 1,-2-1 0,-4 1 1,-3-1 0,-5 1 0,-2-2 0,0-1-2,1-3-1,-1-1-1,0-3-1,1-2 2,-1-4 1,0-2 2,1-4 1,1 0 3,0-3 2,2-2 2,1-2 2,0-4-1,2-2 0,1-3 0,3-2-2,7-3-3,7-1-4,8-2-4,4-2-6,4 1-12,4-1-12,5 1-10,-2 2-2,-6 5 8,-6 5 8,-5 5 8,-4 1 1,-1 0-7,-1-1-6,0-1-6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0"/>
    </inkml:context>
    <inkml:brush xml:id="br0">
      <inkml:brushProperty name="width" value="0.0276" units="cm"/>
      <inkml:brushProperty name="height" value="0.0276" units="cm"/>
      <inkml:brushProperty name="color" value="#00BFF3"/>
    </inkml:brush>
  </inkml:definitions>
  <inkml:trace contextRef="#ctx0" brushRef="#br0">98050 50031 797,'-15'-1'0,"4"0"0,3-2 0,2 0 0,2-1 1,-2 0 2,0 0 2,-1 1 2,1-1 4,6 2 5,4 0 4,6 2 5,2 0 1,3 0-5,2 0-4,1 0-5,4 0-3,3 0 1,4 0-1,5 0 0,3 0-8,2 0-14,4 0-15,2 0-15,-2 0-6,-10 0 2,-8 0 2,-8 0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100780 50015 999,'-8'-7'-86,"1"3"22,-1 1 22,1 2 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6"/>
    </inkml:context>
    <inkml:brush xml:id="br0">
      <inkml:brushProperty name="width" value="0.02447" units="cm"/>
      <inkml:brushProperty name="height" value="0.02447" units="cm"/>
      <inkml:brushProperty name="color" value="#00BFF3"/>
    </inkml:brush>
  </inkml:definitions>
  <inkml:trace contextRef="#ctx0" brushRef="#br0">100476 49866 899,'6'-5'-30,"-4"5"16,-4 7 14,-4 6 16,-2 1 5,1-1-3,-1-2-2,0-2-4,0-1-1,2 1 0,1 1-1,1 1 0,2 0-1,5-2-3,6-2-3,4-2-1,2-3-3,-1-3 0,-1-2 0,0-3-1,-3-3-1,1 0 1,-2-1 1,0-1-1,-2-1 1,-1 1 0,-1-1 0,0 0 0,-2 1 0,-2 1-1,-2 1-1,-2 1-1,-2 1-2,-2 2-4,-2 2-4,-1 2-4,-1 1-2,0 2 0,2 0 0,1 2 0,0 0 0,2 1 2,1 2 0,0 0 3,1 0 0,1-1 0,-2 0 2,2-2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6"/>
    </inkml:context>
    <inkml:brush xml:id="br0">
      <inkml:brushProperty name="width" value="0.02361" units="cm"/>
      <inkml:brushProperty name="height" value="0.02361" units="cm"/>
      <inkml:brushProperty name="color" value="#00BFF3"/>
    </inkml:brush>
  </inkml:definitions>
  <inkml:trace contextRef="#ctx0" brushRef="#br0">101150 50150 931,'7'8'34,"-1"-1"-11,-1 1-12,0 0-11,-1 0-5,2-1 0,0 1-1,1 0 0,1 0-6,-1-1-11,1 1-12,0 0-11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7"/>
    </inkml:context>
    <inkml:brush xml:id="br0">
      <inkml:brushProperty name="width" value="0.02654" units="cm"/>
      <inkml:brushProperty name="height" value="0.02654" units="cm"/>
      <inkml:brushProperty name="color" value="#00BFF3"/>
    </inkml:brush>
  </inkml:definitions>
  <inkml:trace contextRef="#ctx0" brushRef="#br0">101824 49902 828,'-15'-1'-1,"2"-1"-2,3 0-4,1-1-1,1 0 2,0 2 9,0 2 8,1 2 8,-1 1 3,2 3 0,1 2 0,0 2-2,4-1-4,6-1-7,6-2-9,5-2-7,4-3-4,0-4-1,-1-4 0,1-4-1,-3-1 0,-1-1 2,-4 0 1,-3 1 2,-4 0 1,-6 2 1,-6 2 0,-5 3 2,-3 0 0,2 2 1,3 0 0,1 2 0,1 0-1,2 2-3,1 0-1,0 2-3,4-1-3,4-1-4,5 0-3,6-2-4,1 0 2,-1 0 4,-1 0 6,-1 0 5,-1 0 3,0 0 2,-2 0 0,0 0 2,-2 1 6,-1 0 12,-1 2 13,0 0 12,-2 2 2,0 0-6,-2 1-8,0 2-7,-1 0-3,0 1-1,0 1-2,0 1 0,1-1-1,3-2-3,4-4-1,2-2-3,3-3-2,3 0-1,3-2-3,4 0-3,-2-2 0,-3 0-2,-5-1-2,-3-1-1,-3-1 0,-2 0 0,-3 0 1,0 1 0,-3-2 1,-1 0 0,0-1 1,-1-1 1,-3 0 0,-2 2 0,-3 2 0,-3 3 1,-2 0-2,2 0-2,1 0-2,1 0-3,1 1 0,1 2 1,0 2 0,2 2 0,1 1-4,0 2-12,2 0-12,1 1-11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8"/>
    </inkml:context>
    <inkml:brush xml:id="br0">
      <inkml:brushProperty name="width" value="0.02736" units="cm"/>
      <inkml:brushProperty name="height" value="0.02736" units="cm"/>
      <inkml:brushProperty name="color" value="#00BFF3"/>
    </inkml:brush>
  </inkml:definitions>
  <inkml:trace contextRef="#ctx0" brushRef="#br0">103415 49422 804,'8'-10'1,"-1"-4"2,1-3 3,0-5 3,-1 1 0,-2 3 1,-3 5 0,0 3 0,-5 2 0,-2 0-1,-5 0 0,-4 1-1,-2 0-1,-1 2-2,-1 2-1,-1 2-1,0 1-1,1 0 2,1 0 1,1 0 1,1 1 1,2 4-2,3 2-2,1 3 0,1 2-1,2 0 0,1-1 1,0 1 1,3 1-1,2 1-1,4 3 0,2 2-1,3 0-1,4-1 1,2-1-1,3-1 1,1 0 0,-1-1-2,-1 1-1,-1 0-1,-2-1 0,-2 1-1,-4-1-1,-3 1 0,-2 0-1,-2-1 1,-2 1-1,-2 0 0,-2-2 1,-2-1 0,-1-3 1,-3-1 1,-1-1 1,-2-2 1,0-1 3,-1 0 1,1-2 1,1 0 3,2-2 2,3 0 3,0-3-1,2 0-1,0-3-2,2-2-1,3-2-2,4-2 0,5-1-1,6-3 0,3-2-3,5-1-6,3-3-4,4-1-6,3 0-1,-1 1 2,0 3 2,0 1 2,-3 3-1,-5 2-2,-7 4-3,-5 3-2,-3 1-5,0 0-5,0 0-6,0 0-6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8"/>
    </inkml:context>
    <inkml:brush xml:id="br0">
      <inkml:brushProperty name="width" value="0.02954" units="cm"/>
      <inkml:brushProperty name="height" value="0.02954" units="cm"/>
      <inkml:brushProperty name="color" value="#00BFF3"/>
    </inkml:brush>
  </inkml:definitions>
  <inkml:trace contextRef="#ctx0" brushRef="#br0">104154 47534 744,'-14'-9'-1,"4"0"-3,4-1-2,4-1-2,4 1 6,6 6 17,4 4 17,5 6 16,2 3 3,-1 1-11,0 3-10,-2 2-12,0 1-6,1 1-2,1 1-2,1 1-2,1 1-2,1-1-2,1 1-2,1 0-1,0-2-3,-1 1-2,-1-2-2,0-1-2,-3 0-2,-1 1 0,-3 1 1,-1 2-1,-3-2 2,-2-1 1,-4-3 1,-2-1 2,-3-1 1,-1 0 1,0-1 0,-1 1 1,-2 0 1,-2 0 4,-2-1 2,-1 1 3,-3 0 3,-2 0 0,-2-1 1,-1 1 1,-2 0 0,-1 1-3,-1 1-1,-1 2-1,-2 0-3,-3 3-1,-3 2-2,-3 1-2,-1 2-4,0 1-5,-1 1-6,1 1-6,2-2-1,4-1 2,3-4 2,5-3 3,3-2-4,2-1-7,4-1-10,3 0-7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9"/>
    </inkml:context>
    <inkml:brush xml:id="br0">
      <inkml:brushProperty name="width" value="0.02268" units="cm"/>
      <inkml:brushProperty name="height" value="0.02268" units="cm"/>
      <inkml:brushProperty name="color" value="#00BFF3"/>
    </inkml:brush>
  </inkml:definitions>
  <inkml:trace contextRef="#ctx0" brushRef="#br0">103100 51681 969,'17'-8'14,"3"2"-4,3 1-5,3 1-3,-1 0-5,-3 2-4,-4 0-4,-5 2-4,-2 0-1,0 2 3,-2 0 3,-1 2 2,0-1-2,0 1-7,0 0-6,0 0-8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19"/>
    </inkml:context>
    <inkml:brush xml:id="br0">
      <inkml:brushProperty name="width" value="0.02208" units="cm"/>
      <inkml:brushProperty name="height" value="0.02208" units="cm"/>
      <inkml:brushProperty name="color" value="#00BFF3"/>
    </inkml:brush>
  </inkml:definitions>
  <inkml:trace contextRef="#ctx0" brushRef="#br0">103066 52050 996,'-12'0'0,"8"2"1,8 0 0,8 1 0,4 0 0,4 0-4,4-2-2,2 0-3,-1-1-4,-4 2-4,-3 0-5,-4 1-3,-3 0-2,-1 0 1,-1-2 2,0 0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2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82145 16531 501,'17'-13'36,"2"3"-9,1 4-10,3 4-10,0 4 5,-2 4 16,0 4 17,0 3 17,-3 4 3,-3 1-9,-3 3-9,-2 1-10,-5 4-9,-5 3-9,-4 4-9,-5 5-7,-6 0-8,-6 0-3,-5-2-5,-6 0-4,-3-2-3,1-1-1,1-3-2,2-2-1,1-2 1,5-5 2,3-3 2,5-4 2,2-3 3,2-1 4,3-1 4,1 0 4,4-3 2,6-3 1,6-2 0,6-3 2,5-4-1,8-2 0,7-4 0,7-2-1,4-2-1,0-1-5,1-1-4,2-1-4,-1-1-4,0-1-5,-2-1-6,0-1-4,-6 2-1,-8 5 2,-9 4 3,-8 6 2,-5 2 3,1-2 0,1 0 2,2-1 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20"/>
    </inkml:context>
    <inkml:brush xml:id="br0">
      <inkml:brushProperty name="width" value="0.02649" units="cm"/>
      <inkml:brushProperty name="height" value="0.02649" units="cm"/>
      <inkml:brushProperty name="color" value="#00BFF3"/>
    </inkml:brush>
  </inkml:definitions>
  <inkml:trace contextRef="#ctx0" brushRef="#br0">104728 51700 830,'-15'9'26,"4"1"-3,3 3-2,3 2-2,0 0-2,0 1-1,-1 0-1,-1-1-1,0 1-3,2-1-5,2 1-5,2 0-4,2-2-5,2-3 0,2-3-3,2-2-2,1-4 0,1-3 1,1-2-1,1-3 1,1-4 1,1-2 0,1-3 1,2-3 2,-3 0 0,-3 3 3,-4 3 1,-4 3 2,-2 1 1,0 0 0,0 0 2,0 0-1,-2 2 0,-2 1-1,-4 2-2,-2 2-1,-1 1-2,1 0-3,1 0-2,1 0-3,0 0-2,0 2-2,0 0-1,1 2-2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20"/>
    </inkml:context>
    <inkml:brush xml:id="br0">
      <inkml:brushProperty name="width" value="0.02261" units="cm"/>
      <inkml:brushProperty name="height" value="0.02261" units="cm"/>
      <inkml:brushProperty name="color" value="#00BFF3"/>
    </inkml:brush>
  </inkml:definitions>
  <inkml:trace contextRef="#ctx0" brushRef="#br0">105250 52100 972,'9'15'23,"1"-1"-18,3-1-18,2 0-16,-1-3-8,-3-1 2,-3-2 3,-2-2 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21"/>
    </inkml:context>
    <inkml:brush xml:id="br0">
      <inkml:brushProperty name="width" value="0.0286" units="cm"/>
      <inkml:brushProperty name="height" value="0.0286" units="cm"/>
      <inkml:brushProperty name="color" value="#00BFF3"/>
    </inkml:brush>
  </inkml:definitions>
  <inkml:trace contextRef="#ctx0" brushRef="#br0">105981 51881 769,'-7'22'74,"0"-3"-15,2-3-17,1-3-16,0-1-10,2 0-6,0-1-6,2 1-6,0-1-4,0-1 0,0 0-1,0-2-1,2-1-1,6-2 0,4-3-2,5 0 1,2-4-1,-1-2 0,-1-4 1,-1-2 1,-2-1 0,-3 1 3,-3 0 1,-2 2 1,-3-1 2,0-1 1,-2-3 0,0-1 1,-3-1 0,0 2-1,-3 3 0,-2 1-1,-1 1 0,-2 0-2,0 0-1,-1 1-2,0 0-1,1 2-1,0 2 0,2 2-2,0 1-4,1 0-6,-1 0-9,0 0-6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21"/>
    </inkml:context>
    <inkml:brush xml:id="br0">
      <inkml:brushProperty name="width" value="0.0335" units="cm"/>
      <inkml:brushProperty name="height" value="0.0335" units="cm"/>
      <inkml:brushProperty name="color" value="#00BFF3"/>
    </inkml:brush>
  </inkml:definitions>
  <inkml:trace contextRef="#ctx0" brushRef="#br0">106794 51309 656,'0'-15'3,"1"4"7,2 3 5,0 3 7,1 2 3,0 3-1,0 4-1,0 2 0,-1 3-1,-2 4-1,-2 2-1,-2 3-1,-2 2-2,-2 3 0,-2 1-2,-1 3-1,-2 1-1,0 0-3,1 2-2,-1 1-2,1 0-1,2-2-1,2 0 0,3-1 0,0-2-9,2-1-15,0-3-15,2-1-16,0-3-5,0-3 2,0-3 4,0-2 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22"/>
    </inkml:context>
    <inkml:brush xml:id="br0">
      <inkml:brushProperty name="width" value="0.03318" units="cm"/>
      <inkml:brushProperty name="height" value="0.03318" units="cm"/>
      <inkml:brushProperty name="color" value="#00BFF3"/>
    </inkml:brush>
  </inkml:definitions>
  <inkml:trace contextRef="#ctx0" brushRef="#br0">107546 51000 663,'6'9'6,"-4"3"14,-4 4 14,-4 2 13,-3 2 3,-2 3-7,-2 1-8,-1 3-7,-1 1-7,1 0-3,0 2-6,2 1-4,0 1-3,1 1-1,-1 0-1,0 2-1,1-1-2,3-3 1,1-4-2,2-2 0,2-3 0,2-3-1,2-3 1,2-2 0,2-3-1,4-1-3,2 0-2,3-2-2,2-1-3,1-2-3,1-3-3,2 0-3,-3-3 0,-1-1 2,-4 0 4,-3-1 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7:01:22"/>
    </inkml:context>
    <inkml:brush xml:id="br0">
      <inkml:brushProperty name="width" value="0.02312" units="cm"/>
      <inkml:brushProperty name="height" value="0.02312" units="cm"/>
      <inkml:brushProperty name="color" value="#00BFF3"/>
    </inkml:brush>
  </inkml:definitions>
  <inkml:trace contextRef="#ctx0" brushRef="#br0">107261 52539 951,'-80'-5'33,"13"6"-17,13 6-20,13 5-18,8 2-9,7-3-3,5-3-2,7-2-1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2:01:45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22436 5610 0,'0'0'16,"0"0"-16,0 0 0,0 0 0,0 0 15,0 0-15,-25-3 0,25 3 16,0 0-16,-20-3 0,13 2 16,1 0-16,-1 0 0,1 0 15,-1 0-15,1 0 0,1-1 16,-1 1-16,2-2 0,0 1 15,0 0-15,3-1 0,2 0 16,4-4-16,1-1 0,9-6 0,4-4 16,6-2-16,3-1 0,13-12 15,4-5-15,13-8 0,0 0 16,14-11-16,1-3 0,5-4 16,-5 2-16,14-10 0,1 2 15,-9 5-15,-6 5 0,36-26 16,-5 7-16,-17 15 0,-12 10 15,-2 3-15,-2 4 0,-9 6 0,-7 5 16,-3 1-16,-4 3 16,-2 6-16,-4 7 0,-13 10 0,-6 7 15,-6 4-15,-4 3 0,-1 5 16,-1 4-16,-5 5 0,-4 2 16,-10 9-16,-5 4 0,-1-8 15,-5 4-15,-12 8 0,-11 8 16,2 2-16,-1 0 0,-30 37 15,1 4-15,3-6 0,6-3 16,-4 6-16,-3 4 0,10-6 0,4-4 16,-3 10-16,-4 5 15,5-11-15,3-7 0,1 2 0,1 0 16,8-11-16,6-7 0,5-6 16,4-3-16,5-12 0,4-8 15,5-11-15,2-7 0,3-10 16,1-5-16,-3-8 0,-2-6 15,-1-3-15,0-4 0,5-16 16,3-12-16,3-2 0,2-4 0,8-16 16,6-10-16,1 3 0,1 1 15,4-11-15,2-8 16,-1 5-16,-1 6 0,-4-1 0,-3-4 16,-1 6-16,-1 5 0,0-4 15,1-1-15,-1 10 0,0 6 16,5-4-16,5-1 0,-1 11 15,0 7-15,-3 3 0,1 0 16,-2 8-16,0 1 0,1 10 0,3 7 16,-3 9-16,1 4 0,-8 8 15,-6 2-15,-1 6 0,0 3 0,7 7 16,3 5-16,-1 2 16,0 1-16,-1 0 0,4 8 15,-1 3-15,0 2 0,8 3 16,4 4-16,1 0 0,-1-1 15,5 10-15,3 6 0,-2-3 0,-4-2 16,21 30-16,-1-1 16,-5-11-16,-2-8 0,-3 3 0,0 1 15,-2-4-15,-1-1 0,1 4 16,1 1-16,-2-8 0,-1-4 16,-1 0-16,-1 1 0,-5-8 15,-3-7-15,-3 0 0,-1 1 16,-1-12-16,-2-8 0,-4 0 15,-3-1-15,-2-2 0,-4-2 0,-2-4 16,-1-5-16,0-5 0,0 0 16,-5-4-16,-2-3 15,-2 1-15,-2-3 0,-10-3 0,-6-4 16,-4 2-16,-6 0 0,-9-5 16,-7-2-16,-10-3 0,2 3 15,-8-2-15,-5-4 0,-8 0 16,2 5-16,-41-8 0,4 2 15,18 8-15,12 3 0,4 3 16,3 2-16,11 6 0,10 1 0,-2 3 16,-2 2-16,11 1 0,7 0 15,2 5-15,1 4 0,9-4 16,7-1-16,5-1 16,3 4-16,5 1 0,4 2 0,4 5 15,2 3-15,7-8 0,0 2 16,9-1-16,6-4 0,-7-2 15,-3-2-15,-2 0 0</inkml:trace>
  <inkml:trace contextRef="#ctx0" brushRef="#br0" timeOffset="167.7638">24370 4699 0,'0'0'0,"0"0"0,0 0 16,0 0-16,0 0 0,0 0 0,-22 12 15,22-12-15,-24 10 0,24-10 16</inkml:trace>
  <inkml:trace contextRef="#ctx0" brushRef="#br0" timeOffset="2265.9234">15200 4593 0,'0'0'0,"0"0"16,0 0-16,27-1 0,-15 1 0,6-1 16,5-2-16,8 0 0,1 1 15,4-1-15,4 0 0,1 1 16,1 2-16,11 1 0,1 3 16,-3-1-16,0 0 0,14 2 15,2-3-15,-2 0 0,-2-1 16,18-2-16,3-2 0,-5-1 15,-4 0-15,19-2 0,3 0 16,28-1-16,-16 2 0,6-3 0,5-3 16,-14 5-16,-9 2 0,6 1 15,5 1-15,-11-5 0,-8-3 16,6 2-16,5 2 16,-6-3-16,-4 1 0,10-3 0,5 0 15,-2 4-15,-4 3 0,7-1 16,5-2-16,-9 1 0,-7 2 15,15 4-15,11 4 0,-11-8 16,-7-2-16,11-1 0,9-3 16,-16 4-16,-11 3 0,6-3 0,5-2 15,-5 6-15,-5 4 0,11-1 16,6-1-16,-11-1 0,-8-2 16,9 0-16,8-2 0,-12 1 15,-7 2-15,6-1 0,5 0 16,-6 1-16,-4 2 0,8-5 15,5-1-15,-6 1 0,-4 1 0,10 0 16,7-1-16,-12 0 0,-8 1 16,9 0-16,6 1 15,-12 1-15,-8 0 0,6-1 0,3-2 16,-5 1-16,-5 2 0,4 1 16,5 1-16,-11-1 0,-6-1 15,9-1-15,7 1 0,-10-1 16,-7 1-16,7 2 0,5 2 15,-6-4-15,-5-2 0,5 4 16,3 4-16,-5-4 0,-4-4 0,6 1 16,4-2-16,-8 3 0,-6 4 15,4-3-15,4 0 16,-6 0-16,-2 0 0,4 1 0,4 0 16,-6 1-16,-3 2 0,2-3 15,1-2-15,-7 1 0,-6 0 16,5 0-16,6 0 0,-4-1 15,-4-2-15,6 5 0,4 3 16,-5-2-16,-5 1 0,7-3 0,4-2 16,-7 0-16,-6 0 0,3 3 15,3 2-15,-8 2 0,-3 1 16,5-2-16,5-3 0,-5 2 16,-4 0-16,5-2 0,4 1 15,-8-2-15,-5 0 0,7 2 16,4 3-16,-5-1 0,-4 0 0,3 0 15,2-3-15,-7 2 16,-7-1-16,4 0 0,1 1 16,-2 0-16,-2 1 0,4 2 15,4 2-15,-9-5 0,-3-3 0,2 1 16,4 2-16,-5-3 0,-4-1 16,7 1-16,7 1 0,-8 1 15,-3 1-15,3 2 0,5-1 16,-5-1-16,-2-2 0,3 5 15,3 3-15,-6-4 0,-5-5 0,5 0 16,5-2-16,-5 1 0,-3 0 16,2 5-16,4 2 15,-5-1-15,-2-2 0,6 2 0,4-1 16,-4-1-16,-3 0 0,2-2 16,0 0-16,-5 0 0,-3 1 15,2 2-15,2 1 0,-4-1 16,-5-3-16,0 1 0,-2 1 15,-7 2-15,-3-1 0,1 2 16,0-2-16,-11-4 0,-1 0 0,1 0 16,3 1-16,-5-1 0,-2 2 15,1-2-15,1 0 0,-2-2 16,-2 1-16,-2 1 0,1 3 16,-2-2-16,0 0 0,-3-1 15,0-1-15,0 1 0,0 0 16,1 1-16,-1 0 0,-2-1 15,0 0-15,0 0 0,0 0 16,2-1-16,-1 0 0,-1 1 16,2-4-16,-2 4 0,3-2 0,-3 2 15,2 0-15,-2 0 0,2-1 16,-2 1-16,0 0 0,1-4 16,-1 4-16,1-3 0,-1 3 15,0 0-15,0 0 0,0 0 16,0 0-16,0 0 0,1 3 15,-3 0-15,-1 0 0,-3 1 0,0-2 16,0 1-16,1-1 0,0-1 16</inkml:trace>
  <inkml:trace contextRef="#ctx0" brushRef="#br0" timeOffset="2461.541">29502 4507 0,'0'0'0,"0"0"0,0 0 15,0 0-15,0 0 0,0 0 16</inkml:trace>
  <inkml:trace contextRef="#ctx0" brushRef="#br0" timeOffset="2643.5774">28915 4564 0,'0'0'0,"0"0"16,0 0-16,0 0 0</inkml:trace>
  <inkml:trace contextRef="#ctx0" brushRef="#br0" timeOffset="2819.5476">28665 4281 0,'0'0'16,"-4"-1"-16,-1 2 0,3 2 0,1 0 16,1 1-16,0 0 0,0-2 15</inkml:trace>
  <inkml:trace contextRef="#ctx0" brushRef="#br0" timeOffset="26766.2393">9365 13687 0,'0'0'15,"0"0"-15,0 0 0,0 0 16,0 0-16,0 0 0,0 0 16,29 1-16,-29-1 0,24 1 15,-24-1-15,38 0 0,-16-1 0,5-1 16,6 0-16,3-1 0,1-2 16,19-3-16,8-2 15,18-4-15,1 1 0,34-7 0,13-2 16,26-4-16,2 2 0,128-3 15,65 6-15,-111 7 0,-74 6 0,-53 1 16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12"/>
    </inkml:context>
    <inkml:brush xml:id="br0">
      <inkml:brushProperty name="width" value="0.04698" units="cm"/>
      <inkml:brushProperty name="height" value="0.04698" units="cm"/>
      <inkml:brushProperty name="color" value="#00BFF3"/>
    </inkml:brush>
  </inkml:definitions>
  <inkml:trace contextRef="#ctx0" brushRef="#br0">40022 34600 468,'-24'0'31,"13"0"0,14 0 0,14 0 2,5 0-4,-3 0-4,-3 0-6,-3 0-4,1 0-4,4 2-2,3 0 0,5 2-2,1 0-1,1 0 0,-1-1 0,0 1-1,2 0 1,3 0 1,3 0 0,3 0 1,2-1 1,2 0-2,2-2 0,2 0 0,2-2-2,2 0 1,2-2-1,2 0 0,1-1-1,2 0 1,0 0-1,1 0 0,1 1-1,0 1 0,0 0 0,0 2-1,-1 0 0,1 2 0,0 0-1,0 1 0,-2 1 0,-3 0-1,-2 0 1,-4 0-1,-1 0 0,-2 0 1,0 0 0,-1 0 1,-1-1 0,0 2-1,0-2 1,0 1-1,0 0 0,0 0 0,0 0 2,1 0 0,-2 0 0,0 0 0,-2 0 0,0 0 0,0-1-1,0 1 1,2 0-1,1 0-1,0-1 1,2 0-2,0-2 1,2 0-1,0-1 0,0 0 1,0 0 0,0 0 0,2 0 0,2 0 1,4 0-1,2 0 0,2 0 1,3 0-1,2 0 0,2 0 0,0 0-1,-1 0 0,-1 0 0,-1 0-2,1-1 1,4 0-1,2-2 1,3 0-1,1 0 1,1 0 0,-1 2 1,1 0 0,-3 1 1,-1 0-1,-4 0 2,-3 0-1,-1 0 0,1 0 1,2 0 1,0 0 0,0 0 0,1 0-1,0 0 0,-1 0 0,1 0 0,0 0 0,-1 0 1,1 0 0,1-1 1,3-2-1,3-2 0,3-1 0,0-2 1,-1 2-1,-3 1 2,-1 0 0,-3 2 0,-3 0-1,-3 2 0,-3 1-1,-1 0-1,-2 1-1,-1 2 0,0 0 0,-1 1-1,0 0-1,-1 0 1,1 0-1,-1-1 1,-2 0-1,-2-2 0,-2 0 0,-2-1 0,-2 2 1,-2 0 1,-1 2 0,-6-1 1,-6-1-1,-7 0 0,-6-2-1,0 1 1,10 0 0,11 2 1,9 0 0,5 0 1,2 0-1,0-2 0,2 0-1,-1-1 1,-1 0-2,0 0 1,-2 0-2,1 0 0,0 0 0,1 0-1,2 0 0,0 0-1,0 0 1,0 0 0,-1 0 0,1 0 0,0 2 1,0 0-1,0 2 1,0 0-1,2 2-1,0 0 1,1 1-1,0 0-1,0 0 2,-2-2 0,0 0 0,-1-2 1,1-1 0,2 0 1,0-1-1,1-1 0,0 0 0,-1 0 1,1 0-1,0 0 1,2 0-1,0 0 1,1 0 0,0 0 0,-3 0 0,-1 0-1,-2 0 1,-1 0-1,-2 0-1,-1 0 0,0 0-2,-2 0 1,0 3-1,-2 2 0,0 2 1,-1 1-1,0 0 0,0 0 0,0-1-1,-1 0 1,0-2 0,-2-2 2,0-2-1,-1-1 1,1 2 0,-1 0-1,0 2 1,1-1-1,2 0 1,2-2 0,2 0 1,0-1 0,0 0 0,-2 0 0,0 0 0,-1 0-1,2 0-1,0 0-1,2 0-1,1 0 0,2 0 0,1 0 0,3 0 1,3-2-1,2 0 2,3-3-1,3-2 2,3-1-1,3 0 2,3 1-1,3-1 1,2 0 0,0 0 0,2 0 0,1 1 0,0-1 0,-2 2 1,0 0 0,-1 2 1,-2 1-1,-1 0-2,-3 2 0,-1 0-2,-2 2-1,1 0-3,-1 2-1,0 0-2,-2 1-3,-5 0-4,-4 0-4,-6 0-5,-5-1-3,-8 2-2,-6-2-2,-7 1-2,-7-1 0,-7-4 3,-7-2 2,-6-3 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13"/>
    </inkml:context>
    <inkml:brush xml:id="br0">
      <inkml:brushProperty name="width" value="0.04096" units="cm"/>
      <inkml:brushProperty name="height" value="0.04096" units="cm"/>
      <inkml:brushProperty name="color" value="#00BFF3"/>
    </inkml:brush>
  </inkml:definitions>
  <inkml:trace contextRef="#ctx0" brushRef="#br0">54088 29661 537,'5'-13'21,"-4"8"16,-6 7 15,-4 6 16,-3 5 1,-1 3-14,-1 3-14,-2 3-14,-2 6-7,-5 7-2,-5 8-2,-4 8-1,-4 4-3,-1 1-4,0 2-5,-2 0-3,2-3-4,4-5-3,3-6-3,5-6-4,2-2-1,-1 1-1,1 0 0,-1 2-1,2-2-1,3-6-5,3-4-3,3-5-5,3-7-5,4-8-10,4-10-7,4-8-9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13"/>
    </inkml:context>
    <inkml:brush xml:id="br0">
      <inkml:brushProperty name="width" value="0.0444" units="cm"/>
      <inkml:brushProperty name="height" value="0.0444" units="cm"/>
      <inkml:brushProperty name="color" value="#00BFF3"/>
    </inkml:brush>
  </inkml:definitions>
  <inkml:trace contextRef="#ctx0" brushRef="#br0">53647 30037 495,'-8'-8'0,"2"0"0,1 0 0,0 1 0,1-2 3,1 0 5,-1-2 6,0 0 5,0 0 3,2 1-1,0 0 0,2 2-1,2 2 3,4 2 8,4 4 7,3 3 7,3 3 1,0 5-8,-1 5-7,1 5-7,0 5-5,1 5-1,1 5-1,1 4-2,1 4-2,1 2-4,1 2-3,1 2-3,2 1-5,1 0-9,2 0-7,3 0-9,0 0-6,0 1-8,0 1-6,1 2-7,-4-5-3,-4-10 1,-5-10 0,-4-9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2"/>
    </inkml:context>
    <inkml:brush xml:id="br0">
      <inkml:brushProperty name="width" value="0.05096" units="cm"/>
      <inkml:brushProperty name="height" value="0.05096" units="cm"/>
      <inkml:brushProperty name="color" value="#F2395B"/>
    </inkml:brush>
  </inkml:definitions>
  <inkml:trace contextRef="#ctx0" brushRef="#br0">84113 16308 431,'7'-22'15,"-2"5"4,-3 3 6,0 4 5,-5 8 8,-4 12 10,-6 11 11,-3 13 11,-4 4-2,2 0-14,1-2-13,1 0-15,2-2-7,2-3-1,4-3-3,3-3-1,2-3-5,2-1-8,2-3-9,2-1-7,2-3-4,3-1 0,4-2 0,2-2 1,1-1 0,-1 0 2,-1-1 2,0 1 2,-4 2 0,-7 4 1,-4 3 0,-7 5 0,-5 1 0,-6-1-3,-3-1-2,-6-1-2,-2-1-3,1-1-4,1-1-3,1-1-5,3-2-3,5-4-3,5-5-4,5-2-2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19"/>
    </inkml:context>
    <inkml:brush xml:id="br0">
      <inkml:brushProperty name="width" value="0.03993" units="cm"/>
      <inkml:brushProperty name="height" value="0.03993" units="cm"/>
      <inkml:brushProperty name="color" value="#00BFF3"/>
    </inkml:brush>
  </inkml:definitions>
  <inkml:trace contextRef="#ctx0" brushRef="#br0">64578 27155 550,'0'-13'49,"0"6"-3,0 6-2,0 6-3,-2 6-5,-4 5-7,-4 7-6,-4 5-7,-2 5-5,-3 1-4,-1 2-5,-3 2-4,-1 2-3,-2 2-1,-3 2-1,-1 2-1,1-2-2,5-8 1,5-6-2,5-7 0,4-4-1,3-3 1,2-1 0,4-2 1,3-2 0,4-1 2,3 0 2,5-2 2,1 0 3,-3 0 2,-1 0 3,-2-1 3,-2 3 3,-1 4 1,0 3 2,-2 5 1,0 3 1,-2 3-1,0 3 0,-2 2-2,-1 2 1,-2-1 1,-2-1 0,-1-1 1,-2-1 0,0 0-1,0 0 0,0 1-2,1-3-1,1-2-2,0-3-1,2-3-2,0-2 0,0-2 0,0-3 1,0-1 1,1-4-9,0-6-21,2-6-19,1-6-21,0-3-9,1 1 3,2-1 2,0 0 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0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65287 27759 561,'22'-28'95,"-5"7"-21,-3 7-20,-4 7-21,0 2-10,5 0 0,5-1 2,5-1 1,1 0-2,-1 2-3,-3 2-3,-1 2-3,-3 2-8,-1 2-12,-3 2-14,-1 2-12,-3 2-7,-4 3-2,-4 3-1,-4 3-2,-5 3 1,-6 3 5,-5 3 3,-7 3 4,-2 0 5,0-3 3,-1-4 4,1-1 4,0-4 3,1-1 3,1-3 3,2-1 3,1-2 5,5 0 6,3-2 6,4-1 6,4-1 6,6-2 5,5-2 5,4-2 5,4-3-1,5-2-8,3-3-7,5-3-8,1-1-6,-2 4-5,0 2-4,-1 4-4,-3 2-6,-5 4-9,-4 2-8,-6 4-7,-6 1-3,-6 1 5,-7 1 4,-7 1 4,-3 0 3,-1-1 2,1 0 1,-1-2 2,1-1 2,1-3 1,1-1 3,2-2 1,-1-1 2,2 0 0,1 0 1,1 0 0,2-1 6,3-2 9,2-2 10,4-2 10,3-2 2,4 0-4,4-1-4,4-2-4,1 1-3,1-1-3,0 0-1,0 0-1,0 0-4,1 1-2,1-1-3,1 0-3,0 1-4,-1 2-4,-1 2-6,0 2-5,-2 1-8,-1 0-12,0 0-11,-2 0-13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2"/>
    </inkml:context>
    <inkml:brush xml:id="br0">
      <inkml:brushProperty name="width" value="0.04068" units="cm"/>
      <inkml:brushProperty name="height" value="0.04068" units="cm"/>
      <inkml:brushProperty name="color" value="#00BFF3"/>
    </inkml:brush>
  </inkml:definitions>
  <inkml:trace contextRef="#ctx0" brushRef="#br0">65145 27940 540,'-7'-5'48,"2"8"-2,2 6-2,2 7-3,1 3-4,0-1-6,0-1-7,0 0-5,0-2-6,0 1-4,0 0-5,0-1-5,1-1-6,2-2-8,2-4-8,2-3-8,1-3-3,1-4 3,2-4 3,0-3 3,1-4 0,1 0-2,1-1-2,2-1-2,-2 0 1,-3 2 5,-3 3 3,-2 1 5,-3 3 7,0 4 10,-2 4 12,0 4 9,-1 2 6,0 0 0,0-1-1,0 1 0,2-1-3,6-2-8,4-2-6,5-2-7,3-3-4,1-2-3,1-4-3,1-2-2,-1-1-3,-1 1-2,-2 0-2,-2 2-3,-5 3 6,-5 4 12,-6 6 12,-6 4 13,-5 4 4,-3 3-3,-5 3-4,-3 4-4,-4-1-4,0 0-2,-1-1-4,0 0-3,-2-3-3,1 1-3,-1-2-3,1-1-2,0 0-1,3-1 0,1 1 1,3 0 1,1-2 2,1-1 2,0-2 3,2-2 1,2-3 4,1-1 3,2-2 3,2-2 3,4-1 1,6-2-1,6 0-2,6-1 0,5-3-1,5-2-1,5-3 1,5-4-1,1 0 1,0 1 1,-1 1-1,-1 1 2,-2 1-1,-3 2-2,-3 2-3,-3 2-2,-5 3-4,-7 2-6,-6 4-8,-7 2-6,-7 4-2,-4 4 0,-5 3 3,-5 5 1,-2 0 1,1-1 1,1-3 0,1-1 1,0-1 2,-1 1 1,-1 1 1,-1 1 2,0 0 3,1-1 4,1 0 5,1-2 3,2-2 4,3-1 3,3-2 2,3-2 4,4-2 1,6-1 2,6 0 0,6-2 2,4-2-1,5-4-5,4-4-4,3-3-4,5-5-4,7-4-1,5-3-3,6-5-1,-1 1-3,-6 3-3,-7 5-2,-7 3-4,-5 3-1,-3 2 2,-3 3 0,-3 1 1,-4 0-7,-8-2-12,-6-2-13,-7-1-13,-4-1-2,0 2 11,1 2 11,-1 2 10,1 2 9,0 0 7,2 2 6,1 0 8,1 1 5,0 0 7,2 0 5,1 0 6,0 1 4,0 2 4,0 2 3,0 2 2,1 2 0,1 1-5,0 3-6,2 2-4,-1 2-5,0 3-4,-1 3-4,-2 3-5,0 2-4,-1 3-6,-2 1-5,0 2-7,-1 2 0,1 1 1,-1 0 3,0 2 3,1-2-6,1-6-13,0-4-13,2-4-13,1-8-7,2-5 2,2-8 1,2-6 2,4-6 7,4-6 12,5-4 12,6-4 12,3-5 9,5 1 4,3-2 6,4-1 4,3 0 3,3 1 2,1 2 1,2 0 1,-1 2 2,-2 3 0,-3 3 2,-3 3 1,-4 2-1,-5 4-1,-5 3-2,-5 2-1,-3 4 2,-2 4 5,-3 4 4,-1 4 5,-3 3 0,-6 3-7,-4 3-7,-5 4-5,-4 0-6,-1 2-5,-3 1-6,-1 1-4,-4 1-2,-1 1 0,-4 1 0,-3 1 1,-1-1-5,1-4-9,1-2-11,2-2-10,1-5-4,3-3 3,3-4 3,3-5 1,2-2 0,3-4-3,1-2-5,2-3-4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2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65400 29900 648,'44'2'45,"-8"4"-5,-6 3-6,-7 5-4,-3 3-2,1 1 2,1 3 4,1 1 2,1 2-3,1 1-10,1 1-9,1 1-10,4 1-10,8 2-12,8 2-12,8 3-13,-2-4-7,-10-8-4,-12-7-3,-9-8-4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2"/>
    </inkml:context>
    <inkml:brush xml:id="br0">
      <inkml:brushProperty name="width" value="0.03029" units="cm"/>
      <inkml:brushProperty name="height" value="0.03029" units="cm"/>
      <inkml:brushProperty name="color" value="#00BFF3"/>
    </inkml:brush>
  </inkml:definitions>
  <inkml:trace contextRef="#ctx0" brushRef="#br0">68150 28800 726,'0'22'43,"0"-1"-5,0-3-6,0-1-6,0-2-2,0 1 0,0-1 1,0 1 0,0-2-4,2-1-9,0-2-9,1-2-8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2"/>
    </inkml:context>
    <inkml:brush xml:id="br0">
      <inkml:brushProperty name="width" value="0.05151" units="cm"/>
      <inkml:brushProperty name="height" value="0.05151" units="cm"/>
      <inkml:brushProperty name="color" value="#00BFF3"/>
    </inkml:brush>
  </inkml:definitions>
  <inkml:trace contextRef="#ctx0" brushRef="#br0">68602 27259 427,'-8'-25'11,"2"11"24,1 12 22,0 12 24,2 8 3,0 3-14,2 5-16,1 3-15,-1 5-9,-1 8-5,0 7-4,-1 6-4,-2 6-3,0 5-4,-1 5-3,-2 5-4,1 7-1,-1 12 1,0 10 1,0 11 1,1 4-7,-1-3-18,0-3-16,0-3-17,2-7-9,2-9 1,4-10-1,2-9-1,2-12 4,0-13 5,0-12 7,0-13 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3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68350 29026 657,'23'-21'53,"-1"5"-1,-1 5 1,-1 5-1,0 4-5,1 5-10,1 6-10,1 4-10,-1 3-13,-1 1-12,-3 1-15,-1 1-13,-3-2-5,-1-5 4,-2-5 4,-2-4 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3"/>
    </inkml:context>
    <inkml:brush xml:id="br0">
      <inkml:brushProperty name="width" value="0.04022" units="cm"/>
      <inkml:brushProperty name="height" value="0.04022" units="cm"/>
      <inkml:brushProperty name="color" value="#00BFF3"/>
    </inkml:brush>
  </inkml:definitions>
  <inkml:trace contextRef="#ctx0" brushRef="#br0">69889 27077 547,'-6'-6'8,"4"2"16,4 4 16,4 3 17,2 2 1,0 3-14,0 3-14,0 4-13,-1 0-7,1-1-1,0-1 0,0-1-1,0-1-5,0 0-12,-1-2-10,1-1-12,1-1-6,2-4-1,1-3-2,3-2 0,0-3 1,-1-4 4,-1-2 3,0-3 5,-2 0 5,-3 2 8,-1 4 8,-2 3 8,-3 3 9,-2 2 11,-3 3 12,-4 4 12,-2 2 1,-1 3-7,-3 3-7,-2 4-9,0 0-4,-1 1-2,0-1-3,1 1-1,-1 0-6,-2 1-8,0 1-9,-1 1-8,0-1-6,1-1-1,1-3-1,1-1-3,1-3 2,1-1 5,0-2 3,2-2 5,1-1 5,1-1 4,0 1 5,2 0 5,1 0 6,0 2 7,2 0 7,1 1 8,0 1 3,2 0-2,0-1-2,2 1-2,0 1-2,0 1-2,0 3-2,0 2-1,-1 0-3,0 1-3,-2-1-3,0 1-2,3-5-12,10-9-22,8-8-20,9-9-21,4-8-6,2-4 10,1-5 9,1-4 9,-1-2 8,-2 5 5,-2 4 7,-1 4 5,-4 2 6,-3 4 6,-5 3 6,-3 3 6,-4 4 11,-4 8 13,-4 6 15,-4 7 14,-4 4 1,-4 1-11,-4 1-13,-3 1-11,-3 1-10,-1-1-5,-1 1-6,-1-1-5,-1 0-3,1-1 0,-1-1 1,1-1-1,0-1-1,3-1-4,1-1-4,3-1-4,4-3-5,10-6-8,8-6-7,10-6-7,4-4 0,1-4 6,0-2 6,3-3 7,-3-1 3,-1 1-2,-4 1-1,-3 1-2,-2 1 0,-3 2 0,-1 3 0,-2 1-1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4"/>
    </inkml:context>
    <inkml:brush xml:id="br0">
      <inkml:brushProperty name="width" value="0.04383" units="cm"/>
      <inkml:brushProperty name="height" value="0.04383" units="cm"/>
      <inkml:brushProperty name="color" value="#00BFF3"/>
    </inkml:brush>
  </inkml:definitions>
  <inkml:trace contextRef="#ctx0" brushRef="#br0">69789 28766 501,'-10'-7'2,"-2"2"3,-3 2 3,-3 2 4,-1 2 4,2 2 4,3 2 6,1 2 4,1 2 2,1 3-1,-1 3-1,0 3-1,0 2-3,1 0-2,-1-1-4,0 1-3,1-1-3,2-1-1,3-1-2,1-1-1,4-3-13,6-5-22,5-4-22,7-5-23,4-6-4,1-6 10,2-6 13,3-5 11,-1-3 9,-1 1 6,-3 1 5,-1 1 6,-3 3 4,-3 5 2,-2 5 3,-4 4 1,-4 5 13,-4 4 23,-6 4 21,-4 4 23,-4 4 3,-1 5-16,-3 5-15,-2 5-17,-1 3-11,-1 1-7,-1 1-7,-1 0-8,-1 1-4,-1 1-2,-1-1-2,-1 0-2,1-1-3,3-3-3,3-3-4,3-3-5,3-3 2,1-3 6,2-3 6,2-3 5,7-5 4,10-6 2,11-8 1,11-6 2,5-5 0,1-3-3,-1-3-1,0-3-2,0 0-1,-2 1 1,0 3 1,-1 1 1,-3 3 4,-3 5 5,-5 3 6,-3 4 5,-4 5 8,-2 4 8,-4 5 8,-3 6 9,-3 3 0,-6 5-6,-4 3-8,-5 5-7,-4 0-6,-1 0-6,-3-1-5,-1-1-7,-4 0-5,-3 1-6,-5 0-6,-3 2-6,-1-1-2,2-5 0,2-3 2,1-5 0,3-3-4,1-4-10,3-5-11,2-2-10,2-4-4,5-1 3,3 0 2,4-1 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4"/>
    </inkml:context>
    <inkml:brush xml:id="br0">
      <inkml:brushProperty name="width" value="0.04519" units="cm"/>
      <inkml:brushProperty name="height" value="0.04519" units="cm"/>
      <inkml:brushProperty name="color" value="#00BFF3"/>
    </inkml:brush>
  </inkml:definitions>
  <inkml:trace contextRef="#ctx0" brushRef="#br0">69200 30258 486,'8'-7'2,"0"1"2,-1 0 3,1 2 3,1 0 6,2 0 8,2 0 10,1 0 8,4 2 4,3 2 1,5 4-1,3 2 1,4 5-5,2 5-8,4 7-9,3 5-8,1 4-4,2 0-2,0 2-1,2 1-1,-4-4 0,-8-6-2,-8-7-1,-7-6 0,-4-5-18,-1 1-33,1 0-34,0 0-32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2"/>
    </inkml:context>
    <inkml:brush xml:id="br0">
      <inkml:brushProperty name="width" value="0.05208" units="cm"/>
      <inkml:brushProperty name="height" value="0.05208" units="cm"/>
      <inkml:brushProperty name="color" value="#F2395B"/>
    </inkml:brush>
  </inkml:definitions>
  <inkml:trace contextRef="#ctx0" brushRef="#br0">85359 16448 422,'-21'3'109,"3"4"-21,4 5-21,5 5-22,1 3-12,2 1-1,1 1-2,0 1-2,1 1-1,1 1-4,-1 1-3,0 1-3,0 0-2,2-1-2,0-1-3,2-1-1,1-2-3,2-3-2,2-3-3,2-3-1,1-3-5,3-4-7,2-4-6,1-4-7,3-6-4,3-6-3,3-7-1,3-7-2,1-6 0,-1-6 3,-1-6 3,-1-6 2,-3-1 5,-3 1 3,-5 2 4,-3 2 3,-3 4 5,-2 6 4,-3 6 4,0 5 3,-4 6 2,-4 5-2,-4 5-2,-4 5-3,-3 4 0,-3 5 0,-3 6 1,-2 4 0,-2 4-1,1 3-6,1 3-5,1 3-5,3-1-6,5-3-6,5-5-7,5-3-6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5"/>
    </inkml:context>
    <inkml:brush xml:id="br0">
      <inkml:brushProperty name="width" value="0.05166" units="cm"/>
      <inkml:brushProperty name="height" value="0.05166" units="cm"/>
      <inkml:brushProperty name="color" value="#00BFF3"/>
    </inkml:brush>
  </inkml:definitions>
  <inkml:trace contextRef="#ctx0" brushRef="#br0">72600 29200 425,'51'0'84,"-6"0"-19,-8 0-19,-6 0-19,-5 1-10,-3 2-4,-3 2-2,-2 2-4,-4 2 1,-3 5 5,-3 4 4,-2 3 5,-4 3 2,-4 1-2,-4 1-2,-4 1-2,-3 1 1,-1 1 0,-3 1 2,-2 1 1,0 0 0,-1 0-5,1 0-2,-1 1-4,1-2-3,1-3-3,1-4-3,1-1-4,1-13-12,4-21-23,3-19-22,3-22-24,2-4-3,3 10 17,4 12 17,2 10 16,2 6 8,0 1-3,0 1-2,0 1-3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5"/>
    </inkml:context>
    <inkml:brush xml:id="br0">
      <inkml:brushProperty name="width" value="0.05218" units="cm"/>
      <inkml:brushProperty name="height" value="0.05218" units="cm"/>
      <inkml:brushProperty name="color" value="#00BFF3"/>
    </inkml:brush>
  </inkml:definitions>
  <inkml:trace contextRef="#ctx0" brushRef="#br0">72544 28360 421,'14'-16'0,"-3"2"0,-3 1 0,-2 1 0,-1 0 3,1 0 4,3 0 6,2 1 4,-1 3 10,-4 8 15,-4 8 14,-4 7 15,-4 7 1,-4 5-10,-4 5-11,-3 5-10,-3 2-9,-1 2-4,-1 1-5,-1 0-5,-2 1-6,-1 0-8,-2 0-9,-2 0-9,-1-1-6,3-3-7,2-4-6,1-2-6,4-4-4,3-5 0,4-5-2,5-5 0,2-5-2,2-4-3,2-6-1,2-4-3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5"/>
    </inkml:context>
    <inkml:brush xml:id="br0">
      <inkml:brushProperty name="width" value="0.04953" units="cm"/>
      <inkml:brushProperty name="height" value="0.04953" units="cm"/>
      <inkml:brushProperty name="color" value="#00BFF3"/>
    </inkml:brush>
  </inkml:definitions>
  <inkml:trace contextRef="#ctx0" brushRef="#br0">73400 29700 444,'41'1'27,"-10"2"7,-11 2 8,-10 2 7,-7 2 2,-1 3-1,0 3-3,-1 3-2,-3 2-2,0 3-6,-4 1-4,0 3-4,-2-2-5,2-2-4,1-3-6,0-2-4,4-6-10,4-7-19,5-7-17,6-6-18,4-5-6,7-5 4,5-3 5,7-5 5,1 1 6,0 4 11,-2 3 10,0 4 9,-3 4 8,-5 3 5,-5 2 4,-5 4 6,-5 3 1,-3 6 0,-4 4 0,-4 5 0,-2 2 4,-2 1 9,0-1 10,-2 1 10,0-1 2,-2-1-4,0-1-4,-1-1-4,2-5-19,8-10-31,6-10-33,7-9-31,3-6-11,-1 3 10,0 0 10,-2 1 10,-1 1 9,-1 1 9,-1 0 7,0 3 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5"/>
    </inkml:context>
    <inkml:brush xml:id="br0">
      <inkml:brushProperty name="width" value="0.05555" units="cm"/>
      <inkml:brushProperty name="height" value="0.05555" units="cm"/>
      <inkml:brushProperty name="color" value="#00BFF3"/>
    </inkml:brush>
  </inkml:definitions>
  <inkml:trace contextRef="#ctx0" brushRef="#br0">75237 29390 396,'16'-16'-1,"3"2"-3,1 1-1,3 1-2,-2 1 1,-3 0 2,-4 2 5,-4 1 2,-3 0 7,1 2 7,0 1 9,0 0 8,-3 4 9,-6 6 10,-6 6 11,-6 6 10,-4 3-1,-1 1-12,-3 0-13,-1 3-12,-1 0-9,1 2-4,1 3-6,1 1-5,0 0-5,1-1-6,-1-3-5,0-1-6,1-3-7,1-3-9,1-3-9,1-3-8,0-4-10,2-6-11,1-6-13,1-6-11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5"/>
    </inkml:context>
    <inkml:brush xml:id="br0">
      <inkml:brushProperty name="width" value="0.06171" units="cm"/>
      <inkml:brushProperty name="height" value="0.06171" units="cm"/>
      <inkml:brushProperty name="color" value="#00BFF3"/>
    </inkml:brush>
  </inkml:definitions>
  <inkml:trace contextRef="#ctx0" brushRef="#br0">75300 28230 356,'0'-15'8,"2"2"16,0 3 16,2 1 16,1 3 6,1 4-2,3 4-4,2 4-3,2 4-4,3 7-4,3 6-6,4 5-4,1 6-4,2 4-4,3 6-4,1 4-4,1 4-6,-1 2-10,-1 2-8,-1 2-8,-3-4-5,-3-9 2,-5-8 0,-3-9 3,1 3-6,7 16-12,7 16-11,7 15-13,1 2 0,-4-13 7,-3-13 7,-5-12 9,-3-10 1,-3-4-7,-3-4-6,-2-6-7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79175 29825 333,'49'20'167,"16"14"-1,15 14 1,17 16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9"/>
    </inkml:context>
    <inkml:brush xml:id="br0">
      <inkml:brushProperty name="width" value="0.05374" units="cm"/>
      <inkml:brushProperty name="height" value="0.05374" units="cm"/>
      <inkml:brushProperty name="color" value="#00BFF3"/>
    </inkml:brush>
  </inkml:definitions>
  <inkml:trace contextRef="#ctx0" brushRef="#br0">80941 27012 409,'-23'0'4,"3"-2"7,1 0 7,3-1 8,6-2 7,12 2 6,11-1 6,13 0 6,7-1-2,4 0-11,4-1-9,5-2-11,-1 1-6,-1 1-2,-2 0-2,-1 2-2,-5 0-7,-4 2-8,-5 0-11,-5 2-9,-6-1-7,-8-2-5,-8-2-4,-8-2-6,-6-3 3,-3-3 8,-5-5 8,-3-3 9,-2-2 7,2 1 8,3 1 7,2 1 6,0 2 8,2 2 5,1 4 6,1 3 7,1 3 6,3 4 8,1 4 9,2 4 8,2 5-2,0 9-8,2 7-10,1 9-10,0 4-6,0 4-3,0 2-3,0 4-4,0 1-2,0 2-4,0 0-4,0 1-2,0 1-5,1 0-3,-2 0-5,2-1-3,-1 1-3,0-2-3,0-1-2,0 0-2,0-5-2,0-6-2,0-7-4,0-8-1,-2-7-2,-5-10-2,-5-10-1,-5-10-1,-2-7 2,2-5 6,3-5 5,1-5 6,4-2 6,3 0 8,4 0 6,4-1 7,3 2 7,2 0 6,2 1 7,2 1 5,4 1-1,7 0-6,7-1-8,7 1-7,3 0-5,2 1-5,1 2-3,1 0-5,0-1-5,0-1-8,0-2-8,0-3-7,-1 0-3,-4 0-1,-2 0-1,-3 0 1,-3 1 2,-5 3 4,-3 3 5,-5 3 5,-3 2 4,-2 1 4,-4 1 4,-2 1 4,-2 1 5,0 3 7,0 1 7,0 2 6,-1 4 12,0 7 15,-2 4 17,0 7 16,0 4 0,0 2-17,2 1-15,0 3-17,2 0-11,0 1-6,2 0-8,0-1-6,2-1-9,4-4-12,2-5-11,3-3-11,4-8-5,3-11 0,5-13 1,3-11 1,1-5 3,-3 2 6,-3 1 6,-3 3 6,-3 4 5,-1 6 4,-2 5 4,-2 7 4,-3 3 6,-1 2 9,-2 2 9,-2 2 8,-3 4 10,-4 6 12,-4 6 11,-4 6 12,-1 2 0,1 1-15,0-1-13,2 1-13,1-2-10,2-1-4,2-2-4,2-3-4,3-2-6,2-2-7,4-4-8,2-2-8,2-3-4,3-2-5,2-2-2,2-2-3,-1-1 1,1 1 6,-2-1 7,-1 0 7,-4 3 7,-8 8 5,-8 6 6,-8 7 7,-7 6 2,-7 3-3,-7 5-2,-6 3-2,-4 2-1,1 0 0,2 1 0,0-1 0,2-2-1,2-3-4,2-5-5,1-3-4,3-5-1,3-1 2,4-4 3,2-3 1,3 0 10,4 2 17,4 2 16,5 1 18,0 4 4,0 5-7,-2 5-7,0 5-8,0-1-8,2-5-7,2-7-8,2-5-7,1-3-4,-2 1-2,0 1-1,-1 2-1,3-5-8,7-9-15,9-8-14,8-9-15,5-8-4,4-5 6,4-6 8,4-6 5,2-3 7,1 3 3,-2 2 5,2 2 5,-3 3 6,-4 4 9,-4 3 9,-3 5 10,-5 2 5,-3 4 4,-5 3 3,-3 3 4,-5 6 3,-7 11 3,-4 12 3,-7 10 3,-5 4-3,-2 0-11,-3-1-10,-3-1-11,-1-2-5,1 0 1,1-1 0,1-1 0,1-3-8,-1-3-16,0-4-17,1-5-17,0-2-4,1-2 6,1-2 7,1-2 7,0-3 5,2-1 3,1-2 3,1-1 5,1-3 3,4-2 7,3-2 5,2-2 5,3-1 2,0 1 0,2-1-1,0 0-1,2 1 0,2 1-1,1 0 0,3 2 0,0 1 8,0 2 14,-2 2 16,0 3 16,-3 0 5,-1 3-3,-2 2-3,-2 2-4,-1 3-4,-2 4-5,0 3-5,-2 5-4,-1 1-4,-3 1-3,-4-1-2,-2 1-3,-1 0-3,-1 1-3,0 1-4,1 1-2,-1-1-4,0-2-2,1-1-3,-1-3-3,4-5-11,8-12-17,8-11-19,8-9-19,5-8-3,3-1 10,3-3 11,3-1 10,1-1 9,-1 1 8,-1 1 8,-1 2 7,-1 1 5,-1 2 2,-1 4 2,-1 4 2,-2 0 1,-1 2 0,-2 1 1,-2 1 1,-4 3 11,-3 8 23,-4 6 23,-4 8 23,-2 2 2,0 1-16,0 0-18,1-1-16,-1 0-15,0-1-12,0-1-12,0 0-11,0-1-6,0-1-2,0 1 0,0 0-2,0-1 4,0-1 8,0 0 9,1-2 8,-1 0 5,0 2 2,0 0 2,0 1 3,-1 1 0,-2 0-1,-2-1-1,-1 1-2,-3 0-2,-2 2 0,-1 0-2,-3 1-2,0 1-1,1-1-2,1 1-1,1 0-2,0-2-2,0-1-1,1-3-2,-1 0-1,2-5-4,4-5-7,5-4-7,3-5-6,3-3 0,1 2 5,3 1 8,2 1 6,1 0 1,0 0-3,0 0-4,0 0-2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29"/>
    </inkml:context>
    <inkml:brush xml:id="br0">
      <inkml:brushProperty name="width" value="0.04857" units="cm"/>
      <inkml:brushProperty name="height" value="0.04857" units="cm"/>
      <inkml:brushProperty name="color" value="#00BFF3"/>
    </inkml:brush>
  </inkml:definitions>
  <inkml:trace contextRef="#ctx0" brushRef="#br0">82588 29613 452,'28'-21'-32,"-7"8"23,-7 7 22,-6 7 23,-7 4 8,-2 5-6,-5 4-7,-4 4-7,-3 2-5,-2 1-4,-1 0-4,-3 3-5,-1-1-3,-1 1-2,-1-1-3,-1 1-2,0-2-1,3-2 0,1-1 0,3-2 1,4-4-5,8-5-11,8-4-10,8-6-10,4-1-2,1 0 6,1 2 7,1 0 7,0 2 7,-1 2 6,-1 2 8,0 2 6,-2 1 9,-1 2 10,-1 0 10,0 1 11,-2 1 5,1 0 1,0-1-1,0 1 1,0-1-2,1-2-7,1-3-5,1-1-6,2-2-5,3-4-3,4-2-3,2-3-3,1-5-3,0-4 1,1-5-1,-1-5-1,1-4-13,1-2-26,1-4-26,1-3-27,-3 1-6,-5 6 15,-7 4 15,-5 5 14,-4 3 7,0 2-1,-2 3 0,0 1-1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30"/>
    </inkml:context>
    <inkml:brush xml:id="br0">
      <inkml:brushProperty name="width" value="0.05754" units="cm"/>
      <inkml:brushProperty name="height" value="0.05754" units="cm"/>
      <inkml:brushProperty name="color" value="#00BFF3"/>
    </inkml:brush>
  </inkml:definitions>
  <inkml:trace contextRef="#ctx0" brushRef="#br0">84478 28109 382,'-21'-21'16,"5"3"7,5 5 8,5 3 8,4 2 2,7 0-4,6 0-4,6 1-3,4 0-5,3 2-3,3 2-4,3 2-4,0 0-2,0-2-2,-1-2-2,-1-2-2,-2 0-2,-5 0-1,-3 2-2,-5 1-3,-5-3-7,-8-6-15,-8-5-14,-7-7-14,-4-1-1,2 3 12,3 3 14,1 3 13,2 3 9,1 2 8,0 4 7,2 3 7,0 4 9,0 6 10,0 5 12,1 7 9,0 4 1,2 1-10,2 3-10,2 1-11,1 2-4,2 1-2,0 1 1,2 1-1,-1 1-2,-1 2-4,0 2-4,-1 2-4,-2 2-5,-1 0-5,0 2-7,-1 1-5,-2-3-5,0-6-5,-1-6-4,-2-5-5,-2-6-4,-3-3-7,-5-4-4,-3-4-6,-2-4 4,2-4 14,3-4 13,1-4 14,4-3 8,3-1 3,4-3 1,4-1 3,4-4 3,4-2 3,4-2 4,3-4 4,5-2 0,5-1-6,5-1-6,5 0-4,4-2-7,2-1-10,4 0-8,3-2-10,-1-1-3,-2 0 2,-4-2 0,-2 0 2,-3 0 2,-3 3 3,-3 4 2,-3 2 2,-4 4 5,-5 5 7,-5 5 7,-5 5 7,-2 3 6,0 2 8,0 2 6,0 3 7,-1 3 8,-2 6 8,-2 5 8,-2 7 8,-1 3 0,0-1-11,0 1-9,0-1-10,2 0-8,2-1-8,4-1-6,2 0-7,4-6-13,4-7-20,3-8-20,5-7-19,2-6-5,1-2 8,1-1 10,1-2 9,-1-2 10,-1 2 11,-3 1 10,-1 1 11,-3 3 7,-3 3 3,-3 4 3,-2 5 4,-4 2 4,-3 3 5,-2 4 6,-4 2 6,-2 4 4,-5 6 0,-4 4 1,-4 5 2,-3 2-3,-3 1-6,-3-1-5,-2 0-7,-3 1-3,1 1-3,0 1-2,-1 1-3,1-2-2,0-2-2,-1-3-1,1-3-1,2-2-3,5-3-1,5-1-2,5-2-3,7-3-2,10-4-5,10-4-3,9-4-4,8-4-1,5-4 1,4-4 2,6-3 2,0-2 1,-4 0 3,-4 2 1,-3 1 1,-6 2 2,-4 5-2,-5 3 1,-4 4-1,-6 3 1,-5 2 4,-4 2 3,-5 2 3,-7 2 2,-8 5 1,-7 4-1,-8 3 1,-5 3 1,-1-1-1,-1 1 2,0-1 0,-2 0-1,-2-1 1,-2-1 0,-2-1-1,0 0 2,2-1 1,2 1 1,2-1 2,4 0 2,6-1 3,5 0 3,7-2 2,8-3 1,12-3-2,12-4-3,11-4-2,12-4-1,9-6-3,10-4-3,9-5-1,7-3-2,0 1 0,0-1-1,3 1-1,-2 0-2,-3 2-4,-3 3-3,-3 1-3,-4 2-5,-6 1-5,-6 0-7,-6 2-5,-6 0-3,-5 0 0,-7 1 1,-5-1 0,-5 0 1,-4 0 2,-4 0 1,-4 0 2,-3 1-1,0-1-4,-1 0-4,-2 0-4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31"/>
    </inkml:context>
    <inkml:brush xml:id="br0">
      <inkml:brushProperty name="width" value="0.06088" units="cm"/>
      <inkml:brushProperty name="height" value="0.06088" units="cm"/>
      <inkml:brushProperty name="color" value="#00BFF3"/>
    </inkml:brush>
  </inkml:definitions>
  <inkml:trace contextRef="#ctx0" brushRef="#br0">86836 26378 361,'-8'-15'3,"0"1"8,0 1 7,0 0 6,1 3 8,-1 3 8,0 2 8,0 4 7,0 4 1,1 6-6,-1 5-8,0 7-6,1 5-5,0 7-1,2 5-3,1 6-1,-1 6-2,0 7-4,-2 8-2,0 6-2,0 4-4,0 2-2,2 2-4,1 3-3,0 5-4,2 10-5,0 9-6,2 11-5,-1 4-6,-2 1-5,-2-1-7,-2 0-6,1 1-3,1 1-1,2 1-1,2 1-1,0-12-2,0-23-2,-2-24-2,0-22-3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3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86179 17500 455,'30'0'110,"-3"2"-18,-3 0-16,-3 2-18,-3 1-11,-1 1-6,-3 3-6,-1 2-5,-5 3-7,-8 7-6,-8 5-6,-7 7-7,-7 0-6,-1-2-10,-4-3-7,-3-3-9,-1-3-4,2-1 3,0-3 2,1-1 1,3-2 4,5-3 3,5-1 4,5-2 4,5-2 4,6-2 6,6-3 6,6 0 5,4-4-1,6 0-6,5-3-8,5-2-7,1 0-7,0 0-7,-1 2-6,-1 1-7,-4 0 0,-6 2 6,-5 0 7,-6 2 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31"/>
    </inkml:context>
    <inkml:brush xml:id="br0">
      <inkml:brushProperty name="width" value="0.02975" units="cm"/>
      <inkml:brushProperty name="height" value="0.02975" units="cm"/>
      <inkml:brushProperty name="color" value="#00BFF3"/>
    </inkml:brush>
  </inkml:definitions>
  <inkml:trace contextRef="#ctx0" brushRef="#br0">89165 31400 739,'-7'7'111,"3"1"-31,1-1-30,2 1-30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0"/>
    </inkml:context>
    <inkml:brush xml:id="br0">
      <inkml:brushProperty name="width" value="0.03638" units="cm"/>
      <inkml:brushProperty name="height" value="0.03638" units="cm"/>
      <inkml:brushProperty name="color" value="#00BFF3"/>
    </inkml:brush>
  </inkml:definitions>
  <inkml:trace contextRef="#ctx0" brushRef="#br0">23622 36089 604,'-19'0'8,"7"0"14,8 0 16,8 0 14,8 0 5,7 0-8,9 0-8,7 0-6,4-2-7,2 0-5,1-3-4,0-2-6,0 0-5,-2-1-5,-2 0-7,-2 1-4,-2-1-6,-3 2-4,-3 1-5,-3 0-5,-5 3-7,-5 2-12,-6 4-12,-6 2-11,-5 1 2,0-2 14,-3-3 15,-2 0 15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0"/>
    </inkml:context>
    <inkml:brush xml:id="br0">
      <inkml:brushProperty name="width" value="0.04564" units="cm"/>
      <inkml:brushProperty name="height" value="0.04564" units="cm"/>
      <inkml:brushProperty name="color" value="#00BFF3"/>
    </inkml:brush>
  </inkml:definitions>
  <inkml:trace contextRef="#ctx0" brushRef="#br0">24069 35277 481,'-8'-8'0,"0"0"-2,1 1 0,-1-1-2,0 0 0,2 2 2,1 1-1,0 0 2,2 4 11,0 6 19,2 6 22,1 6 19,-1 3 4,-1 4-12,0 3-14,-1 3-13,-2 3-9,0 5-3,-2 3-5,0 4-3,-1 1-2,-2-1-2,0 0 0,-1-2 0,0 0-2,0 0-2,2 0-1,1 1-3,0-2 0,0-1-2,0 0 0,1-1-2,0-3-1,2-2-1,2-3-1,2-3-1,1-4-1,0-3 1,0-5 0,0-3 0,5-6-3,9-8-6,11-8-7,9-8-5,6-6-4,2-7-3,2-5-3,2-6-1,0-1-1,-4 6 0,-2 4 2,-3 5 0,-5 5 1,-6 3 0,-5 4-1,-6 5 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1"/>
    </inkml:context>
    <inkml:brush xml:id="br0">
      <inkml:brushProperty name="width" value="0.03621" units="cm"/>
      <inkml:brushProperty name="height" value="0.03621" units="cm"/>
      <inkml:brushProperty name="color" value="#00BFF3"/>
    </inkml:brush>
  </inkml:definitions>
  <inkml:trace contextRef="#ctx0" brushRef="#br0">26370 36400 607,'-11'0'34,"8"0"6,9 0 8,10 0 7,5 0-2,2 0-7,4 0-10,3 0-7,2 0-8,-1 0-5,0 0-6,1 0-6,-2 0-4,-2 2-5,-2 0-5,-1 2-5,-3-1-2,-3 1-2,-3 0-2,-2 0-1,-3-1-4,-1 0-6,-1-2-8,0 0-5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1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26048 37000 638,'-16'7'1,"-1"-1"4,-2 0 3,1-2 4,2 0 6,10 0 11,9 0 10,8 0 10,7-1 2,7 1-9,5 0-8,6 0-8,4 0-7,0 0-5,2 0-4,1 0-5,-1-1-8,-2 1-7,-2 0-9,-2 0-9,-2-1-2,-2 0 4,-1-2 5,-3 0 3,-3-1-4,-5 0-13,-5 0-12,-4 0-13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3"/>
    </inkml:context>
    <inkml:brush xml:id="br0">
      <inkml:brushProperty name="width" value="0.04708" units="cm"/>
      <inkml:brushProperty name="height" value="0.04708" units="cm"/>
      <inkml:brushProperty name="color" value="#00BFF3"/>
    </inkml:brush>
  </inkml:definitions>
  <inkml:trace contextRef="#ctx0" brushRef="#br0">28554 35681 467,'2'-13'34,"7"3"3,6 4 4,6 4 3,2 2-1,1 2-7,-1 0-7,1 2-6,-2 2-5,-1 5-4,-3 5-3,-1 5-3,-4 4-3,-2 1-4,-6 3-3,-3 1-3,-5 1-2,-6 0-3,-5 1-1,-7-1-3,-4-1 0,-3 0 1,-3-1 0,-2-1 0,-2-2 1,3-1 0,2-3 0,2-1-1,1-3 2,2-3 4,3-3 3,1-3 4,3-1 4,1-2 2,2-1 4,3 0 2,4-2 2,8 0-1,8-2-1,8 0-2,4-3-2,4 0-5,3-3-4,3-2-5,2-2-3,1-2-3,1-1-2,1-3-3,0 0-1,0 1 0,0 1 0,1 1 1,-3-1-1,-2 0 1,-3-1-1,-3-1 1,-3-1-1,-3 1 2,-3-1 0,-2 0 1,-4 1 3,-1 1 6,-2 1 5,-2 1 6,-2 0 6,-1 2 6,0 1 6,-1 1 7,-2 3 8,-1 6 8,0 5 9,-1 7 8,-2 3-1,0 1-10,-1 1-10,-2 2-11,1 0-7,1 0-5,0 2-5,2 1-4,2 0-3,4-1-4,3-1-1,6-1-4,0-3-3,1-5-3,0-4-4,0-6-5,2-4-2,5-6-2,5-4-1,5-5-3,0-3 1,-3-1 0,-5-1 1,-3-1 2,-4 0 1,-3 1 3,-3 2 4,-2 0 2,-3 0 4,-2 2 2,-2 1 4,-2 1 2,-3 2 3,-2 3 2,-3 2 3,-3 4 2,-3 2 1,0 0 0,-1 2-2,-1 0 0,0 2-1,3 2-3,1 2-2,3 2-3,5-1-7,11-2-13,12-4-13,10-2-13,4-3-3,0 0 8,-1-1 6,-1-2 8,-2 1 6,-3 2 3,-3 3 4,-3 1 3,-2 1 2,-2 0-1,-3 0 0,-1 0-2,-2 1 11,-2 3 22,-2 4 23,-2 2 21,-2 2 7,0 0-13,-2-1-11,0 1-11,-1 0-8,0 1-3,0 1-2,1 2-3,-1-1-3,2 1-1,0 0-3,2-1-2,0 1-3,0-1-2,0 1-4,0 0-2,0-1-3,2 1-4,0 0-1,2-1-4,2-1-3,5-4-3,5-5-4,5-3-3,1-4 0,-3-6 4,-3-4 3,-2-5 4,-3-2 3,-1-1 1,0 1 2,-2-1 1,-1 1 2,-2-1 0,-3 1 1,0-1 1,-4 1 1,0 3-1,-3 1 1,-2 3-1,-2 0 1,-2 2 0,-2 1 1,-1 1-1,-1 0-1,1 2-5,0 1-5,2 0-5,1 1-6,1 0-9,0 0-7,2 1-9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3"/>
    </inkml:context>
    <inkml:brush xml:id="br0">
      <inkml:brushProperty name="width" value="0.04311" units="cm"/>
      <inkml:brushProperty name="height" value="0.04311" units="cm"/>
      <inkml:brushProperty name="color" value="#00BFF3"/>
    </inkml:brush>
  </inkml:definitions>
  <inkml:trace contextRef="#ctx0" brushRef="#br0">32300 34987 510,'7'-8'0,"-1"2"0,0 1 0,-2 0 0,0 0 0,0-2 0,0-1 0,0-3 0,0 0 4,0 0 9,0 2 9,0 1 9,-1 4 9,-1 8 9,0 8 9,-1 7 10,-2 4-2,-1-1-13,0-1-13,-1-1-14,1-2-11,6-3-10,4-2-12,5-4-9,2-4-5,-1-4 1,-1-6 2,0-4 1,-2-3 0,-1-1-1,0-2-3,-2 0-1,-1-1 1,-2-1 2,-3-1 2,0-1 4,-4 1 2,0 5 2,-3 3 2,-2 4 3,-1 2 0,-2 0-2,0 0-1,-1 1-2,-1 0-2,0 3-2,1 4-3,-1 2-3,1 2-2,2 0-3,2 0-2,3 0-3,0-1 0,0-1 3,0-1 4,0 0 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3"/>
    </inkml:context>
    <inkml:brush xml:id="br0">
      <inkml:brushProperty name="width" value="0.05444" units="cm"/>
      <inkml:brushProperty name="height" value="0.05444" units="cm"/>
      <inkml:brushProperty name="color" value="#00BFF3"/>
    </inkml:brush>
  </inkml:definitions>
  <inkml:trace contextRef="#ctx0" brushRef="#br0">33304 35281 404,'6'6'6,"-2"-4"15,-4-4 12,-2-4 14,-3-1 4,0 0-6,-2 2-5,0 1-6,-1 0-4,-2 2-3,0 0-3,-1 2-2,-2 2-2,-3 4-2,-3 3-1,-3 5-2,-1 2-2,2 1 0,3 1-2,1 2 0,0 2-1,-1 6 0,-3 6 1,-1 7 1,0 0-1,3-1 0,3-2 0,3-1-1,2-4-3,2-2-3,2-3-3,2-3-5,3-3-2,4-1 1,4-3-1,4-1 1,7-3-5,13-1-7,11-2-9,12-2-8,8-4-4,5-2 2,5-6 2,5-2 0,1-2 1,-3 2-4,-4 2-3,-1 2-2,-9 2 0,-11 0 4,-12 2 3,-11 0 5,-8 1 3,-3 0 3,-3 0 3,-2 0 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4"/>
    </inkml:context>
    <inkml:brush xml:id="br0">
      <inkml:brushProperty name="width" value="0.05404" units="cm"/>
      <inkml:brushProperty name="height" value="0.05404" units="cm"/>
      <inkml:brushProperty name="color" value="#00BFF3"/>
    </inkml:brush>
  </inkml:definitions>
  <inkml:trace contextRef="#ctx0" brushRef="#br0">23614 40931 407,'-8'-8'2,"1"2"4,-1 1 4,0 0 4,2 4 6,4 6 9,4 6 9,4 5 8,3 4 1,1 1-7,3 1-7,2 1-6,3-2-6,5-5-4,5-5-3,5-4-4,3-5-2,4-4-2,2-4-2,4-4-2,2-4-2,2-5-3,2-5-3,2-5-3,-1 1-2,-4 6 0,-4 5-1,-4 6 0,-4 5 1,-3 5 0,-5 2 1,-4 5 1,-3 3 2,-3 4 3,-3 2 3,-2 3 3,-2 1 4,-1-1 4,1-1 3,0-1 4,1-1 2,3-3 0,3-1 1,3-2 0,2-4-1,-1-6-1,1-6-2,-1-6-3,1-2-3,1-1-9,1 1-6,1-1-9,1 2-3,-1 5-1,0 3 0,1 4-1,-2 2 1,-1 2 2,-3 0 3,-1 2 3,-2 0 2,1 1 4,0 1 3,-1 2 5,1-1 2,0-2 1,-1-3 2,1 0 2,1-5 0,3-2-2,3-5-1,3-4-2,3-2-1,6-3 0,5-1-1,4-3 0,1 2 1,-2 3 2,-3 5 2,-4 3 2,-1 4 1,-1 6 1,-2 4 0,0 6 0,-1 2 1,1 3-1,-1 1 1,0 3 0,1 0-1,1-3-1,0-1-3,2-2-1,3-5-4,4-5-5,6-6-6,4-5-6,3-5-1,1-2 2,2-1 2,0-3 2,-5 1-13,-12 3-29,-12 3-29,-11 3-29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8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40359 35481 561,'-14'-1'2,"3"-2"7,2-2 4,4-1 7,3-1 5,4 2 8,4 2 7,4 2 7,2 1 2,1 0-5,1 0-5,1 0-3,1 0-7,-1 0-6,1 0-6,-1 0-7,0 1-7,-2 4-8,-3 2-8,-1 3-6,-2 3-8,-2 1-6,-3 3-6,0 2-7,-2-1 0,0-1 4,0-3 4,0-1 5,-2-2 1,0 1 0,-3 0-1,-2 0-1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3"/>
    </inkml:context>
    <inkml:brush xml:id="br0">
      <inkml:brushProperty name="width" value="0.04373" units="cm"/>
      <inkml:brushProperty name="height" value="0.04373" units="cm"/>
      <inkml:brushProperty name="color" value="#F2395B"/>
    </inkml:brush>
  </inkml:definitions>
  <inkml:trace contextRef="#ctx0" brushRef="#br0">87250 17227 503,'1'-15'49,"4"3"-2,2 1-3,3 3-3,5 0 1,6 2 5,5 1 5,6 1 4,4 0-5,3 2-14,1 0-15,2 2-14,-1 0-12,-2 0-10,-3 0-9,-3 0-11,-5 0-8,-4 2-8,-5 0-8,-4 2-8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8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40072 36394 473,'1'-14'48,"3"3"-6,4 3-8,2 2-7,1 3-6,-1 0-2,0 2-2,-2 0-4,-1 6-8,-2 8-14,-2 9-14,-2 9-14,-3 3-3,-2-2 7,-4-2 9,-2-1 8,-2-2 3,-3 1 2,-2-1-1,-1 0 1,-1-1 5,3-3 8,1-3 9,2-3 8,2-2 6,3-2 3,1-3 2,2-1 2,3-4 0,4-8 1,4-6-2,4-7 0,3-5-4,3-3-9,3-3-7,3-3-9,2-2-7,1-2-7,1-3-7,1-1-7,-1 0-3,0 0 3,-1 2 3,-1 0 2,-2 2 0,-3 5-1,-3 4-2,-2 3-2,-3 4 1,-1 1 4,-1 2 3,0 3 5,-3 3 10,-3 6 18,-2 6 17,-4 6 19,0 3 6,1 3-5,0 2-3,2 1-4,0 1-5,0-3-5,0-1-5,0-2-5,0-1-4,0 3-2,0 2-2,0 2-2,0 1-2,0 2-3,0 3-3,0 1-3,-1 2-4,-1 3-5,0 1-7,-1 2-6,-1 1-7,0-3-10,0-2-10,0-1-9,0-4-5,0-4-2,0-3-3,1-4-1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9"/>
    </inkml:context>
    <inkml:brush xml:id="br0">
      <inkml:brushProperty name="width" value="0.04034" units="cm"/>
      <inkml:brushProperty name="height" value="0.04034" units="cm"/>
      <inkml:brushProperty name="color" value="#00BFF3"/>
    </inkml:brush>
  </inkml:definitions>
  <inkml:trace contextRef="#ctx0" brushRef="#br0">41389 36263 545,'17'-15'0,"3"2"0,3 2 0,3 3 0,0 1 4,-3 2 7,-3 2 9,-3 2 7,1 1 6,3 0 3,4 0 3,5 0 4,1 0 0,0 2-4,1 0-3,-1 2-3,-1 1-6,-3 3-4,-4 4-7,-1 2-5,-6 2-4,-3 1-2,-6 1-3,-4 1-3,-5 2-3,0 1-5,-3 3-5,-2 1-4,-3 0-3,-3-1-1,-5-3 1,-4-1-1,-2-3 0,-1-3 2,-1-3 0,0-2 1,-2-4 1,-1-1 1,-1-2 0,0-2 0,0-1 3,3-2 5,3 0 3,3-1 4,3-3 3,5-2 1,3-3 1,4-4 1,5 0 2,6-1 2,5 1 2,7-1 3,4 0 2,3 1 1,3-1 2,3 0 0,0 2 0,-2 3 1,-1 3-1,-3 2 0,-3 6-1,-7 8-4,-5 8-3,-6 7-4,-6 5-2,-7 1-5,-8 0-3,-5 2-3,-6 0-4,1-1-2,-2-1-1,-1-1-2,1-3-1,2-1 3,1-4 0,3-3 3,1-3 3,3-1 4,1-2 6,3-2 5,3-3 2,6-3 2,6-2 1,6-4 1,5-2-1,3-3-4,5-4-4,4-2-3,1-2-5,2-1-2,1-1-4,1-1-3,-1-1-3,-1 1-4,-3-1-5,-1 1-3,-3-1-3,-3 1-2,-3-1-1,-2 1-3,-4 0 2,-1 2 4,-2 3 4,-2 1 5,-1 1 3,0 1 3,0-1 3,0 0 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9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41976 34989 491,'-15'-49'2,"4"14"4,3 12 4,3 13 4,1 8 9,0 5 14,0 6 14,0 4 15,1 6 1,2 9-10,2 7-10,2 8-10,0 7-9,-2 6-7,-2 5-7,-2 7-6,-1 1-4,-1-2 1,-2-1 0,0-2 2,0-4-10,1-5-17,0-5-19,2-4-18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9"/>
    </inkml:context>
    <inkml:brush xml:id="br0">
      <inkml:brushProperty name="width" value="0.03249" units="cm"/>
      <inkml:brushProperty name="height" value="0.03249" units="cm"/>
      <inkml:brushProperty name="color" value="#00BFF3"/>
    </inkml:brush>
  </inkml:definitions>
  <inkml:trace contextRef="#ctx0" brushRef="#br0">43350 35375 677,'8'-15'0,"1"4"0,2 3 0,0 3 0,0 1 0,-1 0 0,-1 0 0,0 0 0,-2 2 11,1 4 22,0 4 23,0 4 22,-2 4-3,-3 7-27,-2 5-26,-3 6-29,-3 3-18,-2 1-10,-2-1-11,-2 0-11,0-3-2,1-6 6,1-5 6,1-6 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49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43350 36464 632,'28'-6'5,"-6"4"8,-5 4 10,-6 4 9,-5 3 2,-1 1-4,-2 3-3,-2 2-4,-2 3-4,-2 7-1,-2 5-4,-1 6-2,-2 2-1,0-3 1,0-4 2,1-2 0,-1-3 0,0-3-2,0-3-2,1-3-2,0-4-1,4-6-1,2-6-1,4-6-1,2-6-3,3-6-8,3-5-7,4-6-7,1-5-7,1-1-9,1-2-7,1-2-8,-1 0-2,0 4 5,0 2 4,-2 3 6,-2 4 4,-3 3 8,-3 4 6,-2 5 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50"/>
    </inkml:context>
    <inkml:brush xml:id="br0">
      <inkml:brushProperty name="width" value="0.03969" units="cm"/>
      <inkml:brushProperty name="height" value="0.03969" units="cm"/>
      <inkml:brushProperty name="color" value="#00BFF3"/>
    </inkml:brush>
  </inkml:definitions>
  <inkml:trace contextRef="#ctx0" brushRef="#br0">44350 35761 554,'14'-15'0,"-1"2"0,-2 3 0,-2 1 0,-1 1 4,-1 0 8,1 1 7,0-1 9,-1 2 4,-2 4 1,-3 4 1,0 4 0,-4 4 0,0 5-1,-3 5-2,-2 5-2,-1 2-2,0 1-3,1-1-4,-1 1-2,0-3-4,2-2-4,1-3-3,0-2-4,3-8-15,2-11-25,4-10-25,2-11-24,2-3-5,0 3 16,0 4 16,-1 5 16,1 1 11,-2 1 7,-1-1 7,0 0 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50"/>
    </inkml:context>
    <inkml:brush xml:id="br0">
      <inkml:brushProperty name="width" value="0.03575" units="cm"/>
      <inkml:brushProperty name="height" value="0.03575" units="cm"/>
      <inkml:brushProperty name="color" value="#00BFF3"/>
    </inkml:brush>
  </inkml:definitions>
  <inkml:trace contextRef="#ctx0" brushRef="#br0">44715 35744 615,'8'-8'1,"-2"2"2,-1 1 2,0 0 3,-2 3 6,1 4 14,0 4 11,0 4 14,-1 2 2,-2 1-9,-2 1-9,-2 1-8,-1 1-6,0 0-4,0-1-5,1 1-3,-2-1-13,0-1-19,-1-1-20,-2-1-20,2-3-7,1-4 4,2-6 4,2-4 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50"/>
    </inkml:context>
    <inkml:brush xml:id="br0">
      <inkml:brushProperty name="width" value="0.038" units="cm"/>
      <inkml:brushProperty name="height" value="0.038" units="cm"/>
      <inkml:brushProperty name="color" value="#00BFF3"/>
    </inkml:brush>
  </inkml:definitions>
  <inkml:trace contextRef="#ctx0" brushRef="#br0">44950 35200 578,'15'0'68,"-1"0"-8,-1 0-8,0 0-8,-1 0-6,3 2-3,2 0-3,1 2-4,1 0-4,-1 1-5,-1 2-6,0 0-6,-2 0-6,-1 0-4,-1-2-7,-1 0-4,-1-1-14,-2 3-20,-2 2-21,-2 2-21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50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44324 35900 514,'-8'8'5,"2"0"6,1-1 5,0 1 8,0 1 4,-2 2 6,-1 1 3,-3 3 6,-2 2-1,-2 3-4,-1 3-5,-3 3-5,-1 1-4,-1 1-3,-1-1-2,-1 0-4,-1 1 0,-1 1-2,-1 0 1,0 2-1,-1-1-4,3-3-6,1-4-6,3-1-7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51"/>
    </inkml:context>
    <inkml:brush xml:id="br0">
      <inkml:brushProperty name="width" value="0.04848" units="cm"/>
      <inkml:brushProperty name="height" value="0.04848" units="cm"/>
      <inkml:brushProperty name="color" value="#00BFF3"/>
    </inkml:brush>
  </inkml:definitions>
  <inkml:trace contextRef="#ctx0" brushRef="#br0">44800 35895 453,'37'-13'7,"-6"4"12,-4 6 14,-4 5 12,-2 3 7,2 5 1,4 4-1,3 3 0,3 3-2,1 0-6,2-1-6,2 1-5,2-1-6,-1 1-7,0-1-6,0 1-7,0-2-7,0-3-5,1-3-6,-1-2-7,-2-3-8,-4-1-8,-4-1-11,-3 0-9,-4-1-5,-3 0-4,-3 0-2,-2 0-3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3"/>
    </inkml:context>
    <inkml:brush xml:id="br0">
      <inkml:brushProperty name="width" value="0.05524" units="cm"/>
      <inkml:brushProperty name="height" value="0.05524" units="cm"/>
      <inkml:brushProperty name="color" value="#F2395B"/>
    </inkml:brush>
  </inkml:definitions>
  <inkml:trace contextRef="#ctx0" brushRef="#br0">87995 16155 398,'-28'-13'11,"9"6"24,7 6 22,9 6 24,3 6 5,0 5-13,0 7-13,0 5-12,0 5-10,0 2-7,0 4-8,0 3-6,0 1-5,0 2-1,0 0-1,0 2-2,0-2-8,0-2-16,0-4-17,0-2-16,-1-5-14,0-6-9,-2-5-10,0-6-10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51"/>
    </inkml:context>
    <inkml:brush xml:id="br0">
      <inkml:brushProperty name="width" value="0.04855" units="cm"/>
      <inkml:brushProperty name="height" value="0.04855" units="cm"/>
      <inkml:brushProperty name="color" value="#00BFF3"/>
    </inkml:brush>
  </inkml:definitions>
  <inkml:trace contextRef="#ctx0" brushRef="#br0">44926 36650 453,'-28'0'10,"7"2"20,7 0 20,7 2 20,5 0 5,2 3-12,3 2-10,4 2-12,0 2-7,1 1-4,0 3-3,0 1-5,-2 2-4,-1 1-5,-2 1-5,-2 1-6,-2 1-4,-2-1-7,-2 1-7,-1-1-5,-2-1-3,0-3 2,0-3 3,1-3 2,-2-4-9,0-4-21,-1-6-21,-1-4-20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0:51"/>
    </inkml:context>
    <inkml:brush xml:id="br0">
      <inkml:brushProperty name="width" value="0.05214" units="cm"/>
      <inkml:brushProperty name="height" value="0.05214" units="cm"/>
      <inkml:brushProperty name="color" value="#00BFF3"/>
    </inkml:brush>
  </inkml:definitions>
  <inkml:trace contextRef="#ctx0" brushRef="#br0">44900 37094 421,'58'-35'38,"-9"9"-2,-8 9 1,-9 9-1,-6 4 0,-2 2-1,-1 0-1,-3 2-2,-1 1-1,-3 2-2,-1 2-3,-2 2-2,-3 3-2,-4 5-1,-4 5 0,-4 5-1,-4 2-1,-4 0-2,-4 1-2,-3-1-2,-3 0-2,1-2-1,-1 0-2,1-1-1,3-6-7,10-10-15,9-12-15,8-10-13,6-6-5,5-3 6,3-1 6,5-2 7,-2 0-4,-6 5-12,-5 3-13,-6 5-12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04"/>
    </inkml:context>
    <inkml:brush xml:id="br0">
      <inkml:brushProperty name="width" value="0.04693" units="cm"/>
      <inkml:brushProperty name="height" value="0.04693" units="cm"/>
      <inkml:brushProperty name="color" value="#6ADCAB"/>
    </inkml:brush>
  </inkml:definitions>
  <inkml:trace contextRef="#ctx0" brushRef="#br0">82950 39432 468,'8'-9'2,"1"-3"2,1-4 2,1-1 4,0 1 11,-3 10 21,-1 8 22,-2 10 20,-2 5 2,0 3-17,-2 3-19,0 3-17,-2 2-12,0 0-4,-2 2-5,0 1-4,-2 1-6,0 1-3,-1 0-6,-1 2-5,0 1-3,1 0-5,0 2-2,2 1-5,1-2 0,0-2 0,2-3 2,0-3 1,1-4-1,0-2-2,0-3-3,0-2-3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05"/>
    </inkml:context>
    <inkml:brush xml:id="br0">
      <inkml:brushProperty name="width" value="0.03602" units="cm"/>
      <inkml:brushProperty name="height" value="0.03602" units="cm"/>
      <inkml:brushProperty name="color" value="#6ADCAB"/>
    </inkml:brush>
  </inkml:definitions>
  <inkml:trace contextRef="#ctx0" brushRef="#br0">84158 39316 610,'8'-23'28,"0"3"-21,0 1-19,0 3-21,-1 1-5,-1 2 8,-1 3 7,0 1 9,-2 0 9,0 0 12,-2-1 11,0-1 12,-2-1 6,0 0-3,-2 0-1,0 1-2,-2 0-1,0 0-3,-1 2 0,-1 1-3,-2 1-2,-2 2-4,-2 2-4,-1 2-4,-1 1-2,1 2-1,0 0-2,2 2 0,1 0-2,1 2-1,0 0-2,2 1-1,-1 4 0,-2 6 3,-1 5 2,-3 7 3,1 1 1,3-2 1,3-2 0,2-1 1,3-3 0,2-3 0,2-3-1,2-3 1,2 0 0,2 0-2,2 1 0,1 1-1,3 0 0,0-1-1,1-1 2,1 0-1,0-1-1,-3-1-1,-1 1-3,-2 0-1,-1 0 0,0 1-1,-1 1 0,1 2 1,-1-1 0,-2-1-1,-2-1 1,-2-1-2,-2 2 0,-2 2-2,-2 3-1,-2 3-2,-2 0-1,-1-1 1,-3-3 0,-2-1-1,0-3 1,-1-1 0,1-2 0,-1-2-1,0-2 1,1-2 1,-1-3 0,0 0 1,1-4 0,1-2 1,1-4 2,1-2 0,1-3 1,2-1 2,2-3 0,3-1 1,1-3 2,3-2-1,4-1 0,2-2 0,4-2 0,6-1-3,4-1 0,5-1-3,1 1 0,-2 3 1,-1 4 0,-3 2 2,-2 3-2,-3 4-5,-2 4-3,-4 5-5,1 0-6,3-2-8,5-2-10,3-2-9,2 0-1,-3 1 5,-1 0 6,-2 2 5,-3 1 5,-1 2 7,-3 3 6,-1 1 6,-1 0 3,0 0 2,0-2 1,0 0 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06"/>
    </inkml:context>
    <inkml:brush xml:id="br0">
      <inkml:brushProperty name="width" value="0.04001" units="cm"/>
      <inkml:brushProperty name="height" value="0.04001" units="cm"/>
      <inkml:brushProperty name="color" value="#6ADCAB"/>
    </inkml:brush>
  </inkml:definitions>
  <inkml:trace contextRef="#ctx0" brushRef="#br0">85895 39563 549,'-13'-1'-39,"4"-1"15,6 0 15,5-1 16,2-2 7,3 0 0,2-2 0,2 0 0,0 0 1,-1 2 3,-1 3 1,0 1 3,-1 0 0,1-1 0,2 0 0,0-1-1,0-1-1,1 2-1,0 0-2,0 2-1,0 1 0,1 4 1,1 2 2,1 3 1,0 3 1,-2 0-1,-3 1-1,-1 1-2,-2 1 0,0 1-1,-2 1-1,0 2-1,-2 0-3,1 2-7,0 3-6,0 1-6,0 2-4,0-1 0,0 0 0,0 1-1,-1-2-2,0-2-3,-2-1-3,0-2-5,-1-3-3,0-1-6,0-3-5,0-1-5,-1-4-3,0-6 4,-2-6 1,0-6 2,-1-2 5,2 1 9,0 0 7,2 2 8,0 0 5,0-2 1,0 0 2,0-1 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06"/>
    </inkml:context>
    <inkml:brush xml:id="br0">
      <inkml:brushProperty name="width" value="0.03986" units="cm"/>
      <inkml:brushProperty name="height" value="0.03986" units="cm"/>
      <inkml:brushProperty name="color" value="#6ADCAB"/>
    </inkml:brush>
  </inkml:definitions>
  <inkml:trace contextRef="#ctx0" brushRef="#br0">86127 38868 551,'8'-9'0,"-2"0"0,-1-1 0,0-1 0,-2 0 3,-1 0 4,0 2 4,-1 1 5,-3 3 8,-2 8 13,-4 6 11,-2 7 13,-3 4 1,-1 1-10,-3 1-8,-1 1-10,-6 4-9,-5 7-8,-8 6-9,-6 8-10,-6 4-9,-2 5-11,-4 4-12,-2 3-10,4-2-7,10-9-3,12-8-2,10-9-3,5-7 3,2-3 9,1-5 8,1-3 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09"/>
    </inkml:context>
    <inkml:brush xml:id="br0">
      <inkml:brushProperty name="width" value="0.04412" units="cm"/>
      <inkml:brushProperty name="height" value="0.04412" units="cm"/>
      <inkml:brushProperty name="color" value="#6ADCAB"/>
    </inkml:brush>
  </inkml:definitions>
  <inkml:trace contextRef="#ctx0" brushRef="#br0">76443 42024 498,'-29'-1'-10,"6"0"6,7-2 6,5 0 7,3 0 3,1 0 1,-1 2 1,0 0 0,2 2 4,4 0 6,4 2 7,4 0 7,2 0 1,1 0-3,2-2-3,0 0-3,2-1-4,3 0-2,3 0-3,4 0-3,-1 0-2,-1 0-3,-3 0-3,-1 0-3,-1-1-1,-1 0-1,1-2-1,0 0-1,-1 0-1,1 0 0,0 2-1,-1 0 0,0 1 0,0 0 0,-2 0 1,-1 0-1,0 0 1,0 0 0,-1 0-1,1 0 1,0 0 0,2 0 0,0 0-1,1 0 0,1 0 1,-1 0 0,1 0 0,0 0 1,0 0-1,1 0 1,1 0-1,1 0-1,1 0 1,1 0-1,1 0 0,2 0 1,-1 0-1,3 0-1,0 0 1,0 0-1,1 0 0,-1-2-1,-1 0 1,-1-1 0,0-1-1,-1 2 0,1 0 0,-1 2-1,1 0 1,1 0 0,1 0 0,1 0 0,0 0 0,-1 0 0,-1 0 1,-1 0-1,0 0 1,1 0-1,1 0 1,1 0 0,0 0 0,1 0 1,-1 0-1,1 0 0,-1-1 0,1 0 0,-1-2 0,1 0 0,-1 0 0,0 0 0,1 2 0,-1 0 0,1 1 0,-1 0 0,1 0 0,-1 0 0,1 0 0,1 0 0,1 0 0,1 0 0,0 0 0,0 0 1,1 0-1,-1 0 0,0 0 1,1 0 0,-1 0 0,1 0 0,-1 0 1,0 0-1,1 0 1,-1 0-1,1 0 0,1 0 0,0 0-1,2 0 0,1 0 0,1 0 0,0 0 0,2 0 0,0 0 0,0 0 1,1 0-2,-1 0 1,1 0-1,2-2 1,2 0 0,2-1 1,1-1-1,-2 0 0,0 0 0,-1 0-1,-1 1-2,2 0-1,0 2-3,2 0-2,0 1 1,2 0 4,0 0 5,2 0 3,1 0 1,1 0-2,3 0-2,2 0-2,2 0-1,0 0-1,1 0 0,1 0-1,0 0 0,-1-2 0,0 0 0,-2-1 1,1-1-1,0 2 0,1 0 0,1 2-1,1-1 1,0 0-2,-1-2 0,1 0-1,0 0 0,-1 0-1,1 2 0,0 0 0,0 1 0,-1 0 0,1 0 0,0 0 0,-1 0-1,1 0 1,0 0-1,0 0 1,0 0-1,1-2 1,1 0-1,1-1 2,0-1-2,-1 2 1,0 0-2,-2 2 0,-1 0-1,-1 0 0,-1 0-1,0 0 0,-2 0-2,-3 0-2,-1 0-4,-2 0-2,-3 0-2,-4 0 1,-4 0-1,-3 0 1,-6 0 1,-4 0 1,-5 0 1,-4 0 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0"/>
    </inkml:context>
    <inkml:brush xml:id="br0">
      <inkml:brushProperty name="width" value="0.03718" units="cm"/>
      <inkml:brushProperty name="height" value="0.03718" units="cm"/>
      <inkml:brushProperty name="color" value="#6ADCAB"/>
    </inkml:brush>
  </inkml:definitions>
  <inkml:trace contextRef="#ctx0" brushRef="#br0">79556 42827 591,'17'-6'70,"1"2"-13,3 4-13,1 3-11,1 0-9,-3 1-4,-1 0-5,-2 0-4,-4 1-2,-3 2 0,-4 2 2,-4 1 0,-3 3-3,-2 0-5,-2 1-6,-2 1-5,-3 1-3,-3 1 2,-5 2 0,-3 0 2,-2-1 1,1 1-2,1-2-1,1-1 0,1-2 0,2-3 3,3-2 1,1-4 4,5-2 1,6 0 5,7-2 2,8 0 3,4-1 3,1 0 0,3 0 0,1 0 2,2 0-1,-1 0 0,1 0-1,-1 0 0,-2 1-2,-3 4-2,-4 2-3,-4 4-2,-4 2-1,-3 5-1,-2 3 1,-4 5 0,-2 0 0,-5-1 0,-4-3-1,-3-1 0,-3-2 0,0 1-1,1-1-2,-1 1 0,0-2-1,-1-3-2,-1-3-2,-1-2-1,1-2-2,3-1-4,3 1-3,3 0-3,3-3-5,4-4-3,4-6-5,4-4-4,4-3-1,2-1 4,3-2 5,3 0 3,1 0 0,-1 1-3,0 1-4,-2 1-3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0"/>
    </inkml:context>
    <inkml:brush xml:id="br0">
      <inkml:brushProperty name="width" value="0.05079" units="cm"/>
      <inkml:brushProperty name="height" value="0.05079" units="cm"/>
      <inkml:brushProperty name="color" value="#6ADCAB"/>
    </inkml:brush>
  </inkml:definitions>
  <inkml:trace contextRef="#ctx0" brushRef="#br0">81081 42766 433,'8'-12'34,"0"8"11,0 8 11,-1 8 9,1 4 1,-2 1-10,-1 1-10,0 1-9,-2 2-7,-2 3-3,-2 3-3,-2 3-2,-1 2-4,0 4-3,0 3-3,0 3-4,-1 1-3,-2 3-4,-1 2-5,-3 2-3,0 0-6,2-4-7,2-2-8,3-4-8,0-2-4,2-3-4,0-4-1,2-2-4,1-3 0,2-5 4,2-3 1,2-4 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0"/>
    </inkml:context>
    <inkml:brush xml:id="br0">
      <inkml:brushProperty name="width" value="0.04301" units="cm"/>
      <inkml:brushProperty name="height" value="0.04301" units="cm"/>
      <inkml:brushProperty name="color" value="#6ADCAB"/>
    </inkml:brush>
  </inkml:definitions>
  <inkml:trace contextRef="#ctx0" brushRef="#br0">81961 42808 511,'8'-9'0,"-1"-1"-1,1-3-1,0-1 0,-1-1 1,0 2 4,-2 2 3,0 3 5,-2 0 2,1 0 3,0 0 2,0 0 3,-1 0 0,-2-1 0,-2-2 0,-2 0-1,-1-1-1,-2 1 0,0-1 0,-1 0-1,-2 1-1,-2 3-1,-2 1-1,-1 2-1,-2 2-1,1 2 0,-1 2-2,0 2 0,1 2 0,1 2 0,1 1 1,1 3 0,1 2 0,2 2-3,2 1-3,2 3-3,2 0 0,0 1 2,2-1 0,0 1 2,2-1-1,0 1 0,2 0-1,0-1-1,2 1-1,2-1 0,2 1 0,2-1 1,0 1-2,1 1 1,0 1-1,-1 1-1,0 1-1,-2-1 0,-2 1-1,-2-1-2,-2 1 1,-1-1 0,0 1 0,-1-1 0,-3 0 1,-2-1-2,-4-1 0,-2-1-2,-3-2 1,-1-1 0,-3-2 1,-1-2 1,-2-2-1,2-1-3,1-1-2,1 0-3,1-3 0,-1-3 1,0-2 1,1-4 2,0-3 0,4-5 0,3-5 0,3-5 0,3-4 3,5-3 3,6-3 4,4-2 3,5-4 2,5-1-5,5-2-2,5-2-4,2 1-5,2 2-4,0 3-5,2 4-5,-2 2-5,-3 5-5,-5 3-5,-4 5-5,-3 2 2,-3 4 5,-3 3 6,-2 3 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23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35753 16647 523,'22'-15'134,"0"4"-30,-1 3-31,-1 3-29,-1 1-17,-3 2-3,-1 0-3,-2 2-3,-3 2-4,-1 6-5,-2 4-5,-2 5-4,-3 4-6,-4 5-4,-4 3-5,-4 4-4,-1 1-2,-1-3 1,0-3 2,1-3 1,-2-3 1,-2 0-2,-1-1-1,-3-1-1,0-2 2,3-2 4,1-4 4,3-3 5,2-2 8,6-2 11,4-3 12,6 0 11,3-4 4,1 0-3,3-3-5,2-2-3,1 0-9,3 0-13,1 2-15,3 1-13,0-1-7,-2 0-3,0-2 0,0 0-3,-4 0-3,-1 0-5,-4 2-6,-3 1-5,-2-1-1,0-2 6,-2-2 5,0-1 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4"/>
    </inkml:context>
    <inkml:brush xml:id="br0">
      <inkml:brushProperty name="width" value="0.05089" units="cm"/>
      <inkml:brushProperty name="height" value="0.05089" units="cm"/>
      <inkml:brushProperty name="color" value="#F2395B"/>
    </inkml:brush>
  </inkml:definitions>
  <inkml:trace contextRef="#ctx0" brushRef="#br0">89466 16133 432,'30'-6'110,"-4"4"-17,-2 4-16,-2 4-16,-4 2-11,0 1-8,0 2-5,-2 0-7,-3 2-7,-3 5-4,-4 3-5,-4 5-6,-4 2-4,-6 2-6,-4 3-3,-5 1-5,-4 1-3,-3 0 1,-3 0 0,-3 1 0,-2-3-4,0-4-6,-2-4-8,-1-3-7,2-4 1,4-3 6,3-3 7,5-2 8,6-4 7,12-3 8,11-2 6,10-3 8,7-4 2,6 0-7,5-3-4,5-2-6,3-1-5,3 1-7,4-1-6,2 0-6,-1 1-2,-6 1 2,-6 0 2,-6 2 2,-5 1-3,-7 1-6,-5 0-8,-6 2-6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1"/>
    </inkml:context>
    <inkml:brush xml:id="br0">
      <inkml:brushProperty name="width" value="0.04008" units="cm"/>
      <inkml:brushProperty name="height" value="0.04008" units="cm"/>
      <inkml:brushProperty name="color" value="#6ADCAB"/>
    </inkml:brush>
  </inkml:definitions>
  <inkml:trace contextRef="#ctx0" brushRef="#br0">83634 43846 548,'-9'7'2,"0"-2"1,-1-2 3,-1-2 2,1-1 7,6 2 12,4 0 13,6 2 11,4-2 2,5-3-8,5-2-8,5-3-9,3-2-5,1 0-2,1 1-2,1-1-2,-1 0-2,0 2-2,-1 1-2,-1 1-1,-1 0-4,-1 2-5,-1 0-3,-1 2-5,-2 0-5,0 0-6,-1 0-6,0 0-6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1"/>
    </inkml:context>
    <inkml:brush xml:id="br0">
      <inkml:brushProperty name="width" value="0.04432" units="cm"/>
      <inkml:brushProperty name="height" value="0.04432" units="cm"/>
      <inkml:brushProperty name="color" value="#6ADCAB"/>
    </inkml:brush>
  </inkml:definitions>
  <inkml:trace contextRef="#ctx0" brushRef="#br0">84441 42790 496,'-28'-27'37,"9"11"9,7 9 6,8 10 8,4 7 0,2 4-9,1 3-10,0 5-8,0 3-6,-2 5-3,-2 3-3,-2 4-3,-2 4-3,0 4-5,-1 4-3,-1 4-5,-2 2-6,0 1-8,-2 2-6,0 0-9,1-1-7,3-5-8,2-3-8,4-4-9,1-4 0,0-7 8,0-6 6,0-5 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2"/>
    </inkml:context>
    <inkml:brush xml:id="br0">
      <inkml:brushProperty name="width" value="0.04605" units="cm"/>
      <inkml:brushProperty name="height" value="0.04605" units="cm"/>
      <inkml:brushProperty name="color" value="#6ADCAB"/>
    </inkml:brush>
  </inkml:definitions>
  <inkml:trace contextRef="#ctx0" brushRef="#br0">86633 42894 477,'-7'-18'88,"2"10"-8,2 11-8,2 12-8,1 5-10,0 3-8,0 1-9,0 3-10,-1 2-6,-2 4-5,-2 4-6,-1 4-5,-2 3-3,0 0-1,0 1-3,0 2-1,1 0-5,-1 2-6,0 0-8,0 1-7,1-1-7,1-6-6,0-4-7,2-5-7,1-6-2,2-6 3,2-5 2,2-6 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2"/>
    </inkml:context>
    <inkml:brush xml:id="br0">
      <inkml:brushProperty name="width" value="0.04414" units="cm"/>
      <inkml:brushProperty name="height" value="0.04414" units="cm"/>
      <inkml:brushProperty name="color" value="#6ADCAB"/>
    </inkml:brush>
  </inkml:definitions>
  <inkml:trace contextRef="#ctx0" brushRef="#br0">87524 43074 498,'1'-15'0,"0"-1"0,2 0 0,0 1 0,1 0 5,0 2 10,0 2 11,0 3 10,-1-1 0,0 0-7,-2-1-8,0-1-9,-1-1-4,2 0 0,0 0 0,2 1 0,-3-1 0,-2 2 0,-5 1 1,-4 1 0,-3 0 1,-2 2 0,-1 0 1,-3 2 0,0 1 1,1 2-1,1 2-1,1 2 1,1 1-1,2 2-1,3 0 1,1 2-1,1 1 0,0 5 0,1 4 1,-1 3 1,1 4 0,2 3 1,2 3-1,2 2 1,1 2-1,0 1-1,0-1-2,0 0-2,2 0-1,4-2-1,4 0-2,3-1-2,3-3 0,0-3-1,-1-5 0,1-3-1,-2-3-1,-1-1-3,-2-1-2,-2 0-3,-4-2-4,-6 1-7,-6 0-5,-6 0-7,-4-2 0,-3-1 6,-3-2 7,-3-2 7,0-2 4,1-2 2,3-2 3,1-2 3,4-2 2,3-2 3,4-2 3,5-1 3,2-3 0,3-2-1,4-1-3,2-3 0,5-1-2,7-1 1,7-1 0,7-1 1,4-1-5,1-1-6,0-1-9,2-1-7,-2 1-6,-6 3-6,-4 3-5,-5 3-6,-3 3 0,-3 3 4,-1 3 5,-2 2 4,-3 2 6,-1 0 5,-2 0 7,-2 1 5,-1-1 3,0 0 2,0 0 1,0 0 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2"/>
    </inkml:context>
    <inkml:brush xml:id="br0">
      <inkml:brushProperty name="width" value="0.04567" units="cm"/>
      <inkml:brushProperty name="height" value="0.04567" units="cm"/>
      <inkml:brushProperty name="color" value="#6ADCAB"/>
    </inkml:brush>
  </inkml:definitions>
  <inkml:trace contextRef="#ctx0" brushRef="#br0">89050 43113 481,'9'-21'57,"3"8"-3,3 7-1,4 7-3,0 4-4,1 5-7,-1 4-6,1 4-7,-2 2-5,0 1-2,0 0-1,-2 3-3,-2 0-1,-1 2 0,-3 3 0,0 1 0,-3 2-1,-1 2-4,-1 3-3,0 1-2,-2 0-5,0-2-5,-2-2-4,0-2-6,-3-2-4,0-3-4,-3-3-5,-2-3-4,-1-3-4,1-3-3,-1-3-3,0-2-2,0-4-2,2-4 2,1-4 2,1-4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3"/>
    </inkml:context>
    <inkml:brush xml:id="br0">
      <inkml:brushProperty name="width" value="0.04483" units="cm"/>
      <inkml:brushProperty name="height" value="0.04483" units="cm"/>
      <inkml:brushProperty name="color" value="#6ADCAB"/>
    </inkml:brush>
  </inkml:definitions>
  <inkml:trace contextRef="#ctx0" brushRef="#br0">88805 42754 490,'0'-16'4,"2"2"7,0 1 8,2 1 8,-1 3 7,-2 6 10,-2 6 8,-2 6 8,-4 5 0,-4 5-11,-5 5-10,-5 5-12,-4 4-5,-3 4-2,-3 4-3,-2 5-1,-5 2-8,-3 3-11,-4 4-11,-4 2-13,-1 0-9,0-5-5,2-3-6,0-4-5,5-5-3,8-7 2,7-7 1,9-7 2,4-5 5,2-1 7,3-2 7,1-2 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4"/>
    </inkml:context>
    <inkml:brush xml:id="br0">
      <inkml:brushProperty name="width" value="0.03937" units="cm"/>
      <inkml:brushProperty name="height" value="0.03937" units="cm"/>
      <inkml:brushProperty name="color" value="#6ADCAB"/>
    </inkml:brush>
  </inkml:definitions>
  <inkml:trace contextRef="#ctx0" brushRef="#br0">96805 41750 558,'-13'-7'9,"6"2"19,6 2 17,6 2 19,6 0 3,7-2-11,7-2-11,7-1-11,2-2-9,-2 0-3,-1 0-5,-3 1-3,0-2-5,3 0-4,1-1-3,2-1-5,-1 2-7,-7 6-11,-5 6-11,-7 6-10,-4 2-5,-2-1 5,-4-1 3,-2 0 3,-3-2 3,-1 1-1,0 0 0,-1 0 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5"/>
    </inkml:context>
    <inkml:brush xml:id="br0">
      <inkml:brushProperty name="width" value="0.04116" units="cm"/>
      <inkml:brushProperty name="height" value="0.04116" units="cm"/>
      <inkml:brushProperty name="color" value="#6ADCAB"/>
    </inkml:brush>
  </inkml:definitions>
  <inkml:trace contextRef="#ctx0" brushRef="#br0">97019 40790 534,'-3'-19'52,"-2"10"4,-5 10 3,-4 10 4,-2 6-4,-1 5-10,-1 3-10,-1 5-12,-1 1-6,-3 2-5,-1 1-4,-3 1-4,-1 0-4,0 2-4,-2 0-3,-1 2-4,1-1-6,3-4-6,4-2-7,2-3-7,3-3-1,2-1 1,4-3 3,3-1 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5"/>
    </inkml:context>
    <inkml:brush xml:id="br0">
      <inkml:brushProperty name="width" value="0.04117" units="cm"/>
      <inkml:brushProperty name="height" value="0.04117" units="cm"/>
      <inkml:brushProperty name="color" value="#6ADCAB"/>
    </inkml:brush>
  </inkml:definitions>
  <inkml:trace contextRef="#ctx0" brushRef="#br0">96446 41123 534,'-8'-15'1,"2"-1"2,1 0 2,0 1 1,4 2 9,6 8 15,6 7 15,6 6 14,3 6 3,0 5-7,2 5-9,1 5-7,1 2-7,1 2-6,1 1-6,1 1-6,0-1-7,-1-2-6,-1-2-8,-1-1-7,-2-3-8,-2 0-10,-1-1-8,-2-1-9,-3-3-7,-1-3-2,-2-4-2,-2-4-4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5"/>
    </inkml:context>
    <inkml:brush xml:id="br0">
      <inkml:brushProperty name="width" value="0.03824" units="cm"/>
      <inkml:brushProperty name="height" value="0.03824" units="cm"/>
      <inkml:brushProperty name="color" value="#6ADCAB"/>
    </inkml:brush>
  </inkml:definitions>
  <inkml:trace contextRef="#ctx0" brushRef="#br0">98395 41136 575,'-1'-14'4,"0"1"10,-2 2 10,0 3 9,0 3 5,0 7 1,2 8 2,0 6 1,1 4-3,-2 3-8,0 1-7,-2 3-8,0-1-4,-1 0 1,-2-1-1,0-1 0,0-1-2,1 1-1,0-1-2,2 1-3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4"/>
    </inkml:context>
    <inkml:brush xml:id="br0">
      <inkml:brushProperty name="width" value="0.0597" units="cm"/>
      <inkml:brushProperty name="height" value="0.0597" units="cm"/>
      <inkml:brushProperty name="color" value="#F2395B"/>
    </inkml:brush>
  </inkml:definitions>
  <inkml:trace contextRef="#ctx0" brushRef="#br0">91447 16128 368,'-7'-10'68,"2"12"5,2 12 6,2 11 4,1 7-4,0-1-13,0 0-15,0 0-14,0 2-9,0 1-4,0 2-5,0 2-3,-1 0-7,0-2-10,-2-2-7,0-1-10,-1-4-9,-2-3-9,0-5-11,-1-3-8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6"/>
    </inkml:context>
    <inkml:brush xml:id="br0">
      <inkml:brushProperty name="width" value="0.04818" units="cm"/>
      <inkml:brushProperty name="height" value="0.04818" units="cm"/>
      <inkml:brushProperty name="color" value="#6ADCAB"/>
    </inkml:brush>
  </inkml:definitions>
  <inkml:trace contextRef="#ctx0" brushRef="#br0">99044 40635 456,'-8'9'66,"-2"1"-13,0 3-12,-1 2-12,0 1-5,4-1 0,3 1 0,2 0 2,3-1-1,0-1-2,2-1-2,0-1-2,2-2-1,2-2-4,2-4-2,1-2-3,3-3-5,0-2-4,1-2-6,1-2-6,1-2-3,2-3-2,0-4-2,1-2-2,-1-2-1,-3-1-1,-3-1 0,-2-1-1,-4 1 2,-1 1 5,-2 3 5,-2 1 4,-2 2 5,-4 3 2,-2 1 3,-3 2 4,-3 2 0,0 2 1,-1 2-2,-1 2 1,0 2 1,1 2 3,0 2 3,2 2 3,3 1 1,4 0-5,6 0-3,4-1-3,4 0-4,2-4-4,2-3-4,1-2-3,2-2-2,2 0 0,0 0 0,1 1-1,0-1 2,-1 4 1,-1 0 3,-1 4 1,-2 0 4,-4 3 4,-5 2 5,-2 2 5,-4 1 2,-1-1 1,0 1 1,-1 0 0,-1 0 1,0 1 1,0 1 2,0 2 0,1-1 0,0-1-2,2-1-3,0-1-1,3 0-3,2 0-1,3 0-2,4-1-1,1-1-5,1-6-10,1-4-9,2-6-10,-1-4-3,-1-3-1,-1-5 2,-1-3 0,-1-4 1,0-1 3,-2-3 3,0-1 2,-3-1 3,-3-1 2,-2 1 1,-3 0 3,-3 1 3,-1 3 1,0 3 3,-1 3 3,-1 3 1,0 3 1,0 2 2,1 4 1,2 1-4,6 1-10,5-1-9,7 0-10,4 0-4,1 0 1,3 0 2,2 1 0,-1-1 3,-1 0 4,-3 0 3,-1 0 3,-3 1 5,-3 1 3,-2 0 5,-4 2 3,-2 0 13,-2 0 22,-2 0 22,-2 0 21,0 2 3,2 4-18,2 4-17,2 4-18,2 0-12,4-1-6,2-2-6,3-2-7,1-2-4,-1 0-3,0-2-2,-2 0-2,-1 0 1,-2 4 5,-3 2 6,0 3 5,-4 2 2,-3 0 1,-2 0 1,-3-1-1,-3 3 2,-2 2 0,-2 3 1,-1 3 2,-2 3 2,0 2 6,1 4 5,-1 3 5,-2 4 0,-3 4-3,-5 6-3,-3 4-4,-5 5-4,-2 4-6,-6 3-4,-3 5-6,-2 4-5,0 8-4,0 7-4,0 6-4,3 0-6,4-10-9,5-8-9,5-9-8,6-7-3,5-8 2,6-7 1,7-6 3,2-7 5,2-7 6,0-7 7,2-7 8,0-4 2,2 0 1,0-2 0,2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7"/>
    </inkml:context>
    <inkml:brush xml:id="br0">
      <inkml:brushProperty name="width" value="0.03382" units="cm"/>
      <inkml:brushProperty name="height" value="0.03382" units="cm"/>
      <inkml:brushProperty name="color" value="#6ADCAB"/>
    </inkml:brush>
  </inkml:definitions>
  <inkml:trace contextRef="#ctx0" brushRef="#br0">100350 43044 650,'7'-11'9,"-2"10"20,-3 9 18,0 11 18,-1 4 3,1-1-16,3-1-15,2-1-16,2-3-10,2-3-4,1-4-3,3-4-6,1-4-1,-1-4-2,1-4-1,-1-4-1,0-3-3,-3-1-3,-1-3-4,-2-1-3,-2-1-2,-2 1 1,-3 1 1,0 1 1,-4 0 0,-4 2-1,-4 1 0,-3 1 0,-3 1-2,2 2-2,1 2-1,1 3-2,1 0-1,0 2 3,2 0 0,1 2 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7"/>
    </inkml:context>
    <inkml:brush xml:id="br0">
      <inkml:brushProperty name="width" value="0.03368" units="cm"/>
      <inkml:brushProperty name="height" value="0.03368" units="cm"/>
      <inkml:brushProperty name="color" value="#6ADCAB"/>
    </inkml:brush>
  </inkml:definitions>
  <inkml:trace contextRef="#ctx0" brushRef="#br0">101233 42031 653,'-6'-7'6,"4"2"14,4 2 13,4 2 13,5 1 3,7 0-8,7 0-6,7 0-7,3 0-6,2-2-2,1 0-3,0-1-2,0-1-5,-1 2-5,-3 0-7,-2 2-6,-3 1-6,-3 2-7,-5 2-6,-3 1-7,-5 2-4,-5 0-4,-4 0-3,-6-1-3,-3 1 1,-3 0 6,-4 0 7,-2-1 5,0 1 6,1-2 6,2-1 4,2 0 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7"/>
    </inkml:context>
    <inkml:brush xml:id="br0">
      <inkml:brushProperty name="width" value="0.03426" units="cm"/>
      <inkml:brushProperty name="height" value="0.03426" units="cm"/>
      <inkml:brushProperty name="color" value="#6ADCAB"/>
    </inkml:brush>
  </inkml:definitions>
  <inkml:trace contextRef="#ctx0" brushRef="#br0">101005 42750 642,'-13'0'5,"6"2"11,6 0 10,6 2 11,5-1 3,3 1-3,5 0-4,4 0-4,2 0-3,4 0-4,3 0-4,3 0-4,0-1-2,0 1 0,-1 0 1,-1 0 0,-2-1-9,-2 0-14,-2-2-16,-1 0-16,-4-1-9,-3 0-1,-4 0-2,-4 0-3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8"/>
    </inkml:context>
    <inkml:brush xml:id="br0">
      <inkml:brushProperty name="width" value="0.04292" units="cm"/>
      <inkml:brushProperty name="height" value="0.04292" units="cm"/>
      <inkml:brushProperty name="color" value="#6ADCAB"/>
    </inkml:brush>
  </inkml:definitions>
  <inkml:trace contextRef="#ctx0" brushRef="#br0">103003 41361 512,'-1'-14'4,"0"3"10,-2 3 8,0 2 8,-1 5 6,0 6 1,0 6 0,0 6 2,0 3-1,1 0-4,-2 2-2,2 1-3,-2 2-2,0 1-4,-1 3-1,-2 1-3,0 2-3,-1 2-3,-2 2-4,0 3-4,0-1-4,1 0-6,0-2-6,2 0-6,0-2-6,-1 0-6,-2-1-6,0-1-5,1-3-2,3-3 3,2-5 2,4-3 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8"/>
    </inkml:context>
    <inkml:brush xml:id="br0">
      <inkml:brushProperty name="width" value="0.03959" units="cm"/>
      <inkml:brushProperty name="height" value="0.03959" units="cm"/>
      <inkml:brushProperty name="color" value="#6ADCAB"/>
    </inkml:brush>
  </inkml:definitions>
  <inkml:trace contextRef="#ctx0" brushRef="#br0">104059 41997 555,'-8'-6'5,"-1"4"11,-2 4 10,0 4 11,0 3 4,1 1-2,0 3-2,2 2-1,1 1-2,0 1-4,2 1-2,1 1-3,0-1-3,2-1-2,0-3-2,2-1-2,3-2-5,6-2-8,5-3-6,7-1-7,2-3-3,-1-6 0,-2-4 2,1-5 1,-3-3 0,-1 1-1,-3-1-1,-1 1-1,-3-1 0,-2 0-1,-4 1 1,-2-1 0,-3 1 2,-1-1 2,0 0 3,-1 1 2,-2 0 2,-2 4-1,-2 3 0,-1 3-1,-2 1-1,0 2 0,0 0-1,1 2 0,-1 1-3,0 2-5,0 2-5,1 2-5,0 0-5,0 1-6,2 0-4,1 0-6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8"/>
    </inkml:context>
    <inkml:brush xml:id="br0">
      <inkml:brushProperty name="width" value="0.03082" units="cm"/>
      <inkml:brushProperty name="height" value="0.03082" units="cm"/>
      <inkml:brushProperty name="color" value="#6ADCAB"/>
    </inkml:brush>
  </inkml:definitions>
  <inkml:trace contextRef="#ctx0" brushRef="#br0">104650 42450 713,'6'22'71,"-1"-3"-12,-2-3-13,-2-3-11,0-1-10,2-1-4,2 1-6,2 0-4,1-2-7,-1-1-8,1-2-8,0-2-8,0-2-10,-1 0-13,1-2-13,0 0-13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9"/>
    </inkml:context>
    <inkml:brush xml:id="br0">
      <inkml:brushProperty name="width" value="0.0434" units="cm"/>
      <inkml:brushProperty name="height" value="0.0434" units="cm"/>
      <inkml:brushProperty name="color" value="#6ADCAB"/>
    </inkml:brush>
  </inkml:definitions>
  <inkml:trace contextRef="#ctx0" brushRef="#br0">105444 41527 506,'6'-8'0,"-1"0"0,-2 0 0,-2 1 0,-1-1 3,2 2 6,1 1 7,0 0 5,0 4 7,-2 6 10,-2 6 8,-2 5 10,-2 5 0,0 1-6,-1 3-8,-1 1-6,-1 2-6,0 1-6,0 0-6,0 2-6,1-1-5,-1-1-6,0-3-5,0-1-6,0-3-6,1-2-9,-1-1-7,0-2-8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19"/>
    </inkml:context>
    <inkml:brush xml:id="br0">
      <inkml:brushProperty name="width" value="0.0444" units="cm"/>
      <inkml:brushProperty name="height" value="0.0444" units="cm"/>
      <inkml:brushProperty name="color" value="#6ADCAB"/>
    </inkml:brush>
  </inkml:definitions>
  <inkml:trace contextRef="#ctx0" brushRef="#br0">106021 41061 495,'1'-13'32,"5"8"6,4 7 5,4 6 6,2 3-3,1-3-13,1-1-12,1-2-12,-1-1-8,-1 0-3,-2 0-5,-3 0-4,-2 1-1,-2 2-1,-4 1 2,-2 3-1,-4 1 5,-4 2 7,-4 0 7,-3 1 8,-3 1 5,2 1 4,1 1 4,1 1 3,-1 1 1,0 1-2,-1 1-4,-1 1-1,1 0-4,1-1-3,2-1-4,3-1-3,0 2-5,0 3-7,0 4-6,0 5-6,1-1-6,1-2-9,0-3-6,2-3-8,1-4-7,2-3-9,2-4-8,2-4-8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0"/>
    </inkml:context>
    <inkml:brush xml:id="br0">
      <inkml:brushProperty name="width" value="0.03535" units="cm"/>
      <inkml:brushProperty name="height" value="0.03535" units="cm"/>
      <inkml:brushProperty name="color" value="#6ADCAB"/>
    </inkml:brush>
  </inkml:definitions>
  <inkml:trace contextRef="#ctx0" brushRef="#br0">107447 40150 622,'-15'29'88,"4"-6"-18,3-4-17,3-4-19,1-4-11,2 1-5,0 0-4,2-1-6,1-1-1,4-2 1,2-4 0,3-2 2,2-2 0,0 0 0,-1 0-2,1 0 1,-1-2-12,-1-4-21,0-4-21,-2-3-20,-2-2-4,-4 2 16,-4 3 16,-4 1 15,-2 2 13,0 2 8,1 2 8,-1 2 8,1 0-4,4-2-19,3-2-17,2-1-19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4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91500 16821 536,'8'-23'4,"0"3"11,-1 2 10,1 1 9,1 3 6,2 1 1,1 2 0,3 3 2,1 0-3,-1 0-3,1 0-5,-1 1-4,1 0-4,0 2-2,-1 2-2,1 2-3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0"/>
    </inkml:context>
    <inkml:brush xml:id="br0">
      <inkml:brushProperty name="width" value="0.03751" units="cm"/>
      <inkml:brushProperty name="height" value="0.03751" units="cm"/>
      <inkml:brushProperty name="color" value="#6ADCAB"/>
    </inkml:brush>
  </inkml:definitions>
  <inkml:trace contextRef="#ctx0" brushRef="#br0">106102 40200 586,'14'0'-32,"-1"0"8,-2 0 6,-2 0 7,-2 1 10,-2 4 14,-3 2 13,0 3 13,-3 1 4,-1 0-6,0-2-4,-1 0-6,-2-1-3,0 3-1,-1 2-1,-2 2 0,-1 2-2,-3 5-1,-4 3-1,-1 5-2,-4 3-1,-2 4 0,-1 4 0,-2 4-2,-3 3 0,-1 4-2,-3 2-2,-1 4-1,-1 1-2,0 3-1,-1 1-1,1 3-1,0 3-2,2 5-3,0 5-2,1 5-1,2-1-4,1-4-2,3-5-2,1-5-4,3-6-2,1-7-2,3-6-4,1-8-3,2-5 0,2-3 2,3-5 0,1-3 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1"/>
    </inkml:context>
    <inkml:brush xml:id="br0">
      <inkml:brushProperty name="width" value="0.03229" units="cm"/>
      <inkml:brushProperty name="height" value="0.03229" units="cm"/>
      <inkml:brushProperty name="color" value="#6ADCAB"/>
    </inkml:brush>
  </inkml:definitions>
  <inkml:trace contextRef="#ctx0" brushRef="#br0">106600 44145 681,'0'23'28,"0"-3"2,0-1 0,0-2 2,0-2-2,0-1-2,0-1-4,0-1-2,1-2-2,2-2-4,2-4-1,2-2-3,1-3-2,3 0-1,2-2-3,2 0-1,0-3-3,-1-2-5,-1-3-3,-1-3-5,-1-2-1,-2 1 0,-2-1 2,-3 0 1,-1 1-1,-4 1-1,-2 1-2,-3 1-2,-3 0-1,-2 2 1,-2 1 1,-1 0 0,-2 3-1,2 1-1,1 2-3,1 2-1,1 0-3,1 0-6,0-2-4,2 0-4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2"/>
    </inkml:context>
    <inkml:brush xml:id="br0">
      <inkml:brushProperty name="width" value="0.04711" units="cm"/>
      <inkml:brushProperty name="height" value="0.04711" units="cm"/>
      <inkml:brushProperty name="color" value="#6ADCAB"/>
    </inkml:brush>
  </inkml:definitions>
  <inkml:trace contextRef="#ctx0" brushRef="#br0">92863 48337 467,'-15'0'3,"2"-2"6,2 0 6,3-2 6,1 0 3,2-2 0,2 0 0,2-1 0,1-2-2,0 0-3,0-1-3,0-1-3,3-3-1,7-3 0,8-5 0,6-3 1,4-3 0,0 1-1,2-1-1,1 1 0,-1 1-1,-1 5-1,-3 3 0,-1 5 0,-3 2-1,-2 2 1,-1 2 1,-2 3-1,-2 1 1,-1 3-2,-1 4 0,-1 2-1,-1 4 0,0 6 2,-2 4 2,0 5 1,-1 3 1,1 2 1,1 3-1,2 1 1,-1 3-2,1 2-4,0 4-4,0 2-5,-2 3-1,-1 4 1,-2 2 2,-2 3 0,-2-1 0,-1-6-5,0-6-3,-1-6-3,-1-5-4,0-5-3,0-5-2,0-5-2,0-8-11,0-12-15,0-12-17,0-11-16,0-4-1,0 5 14,0 5 14,0 5 15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2"/>
    </inkml:context>
    <inkml:brush xml:id="br0">
      <inkml:brushProperty name="width" value="0.04195" units="cm"/>
      <inkml:brushProperty name="height" value="0.04195" units="cm"/>
      <inkml:brushProperty name="color" value="#6ADCAB"/>
    </inkml:brush>
  </inkml:definitions>
  <inkml:trace contextRef="#ctx0" brushRef="#br0">93638 47929 524,'14'-22'5,"-3"3"10,-3 3 11,-2 3 10,-4 5 6,-4 10 5,-4 8 2,-4 9 4,-4 5-3,-5 3-10,-5 1-9,-5 2-9,-3 2-7,-1 1 0,-1 1-2,0 0-2,-2 3-5,-3 2-11,-1 4-10,-2 3-10,-3 3-7,-2 5-4,-3 5-5,-4 6-4,5-5 0,10-13 4,11-12 5,11-13 3,6-8 2,3-1-2,1-2-2,2-2-2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2"/>
    </inkml:context>
    <inkml:brush xml:id="br0">
      <inkml:brushProperty name="width" value="0.03345" units="cm"/>
      <inkml:brushProperty name="height" value="0.03345" units="cm"/>
      <inkml:brushProperty name="color" value="#6ADCAB"/>
    </inkml:brush>
  </inkml:definitions>
  <inkml:trace contextRef="#ctx0" brushRef="#br0">95850 48778 657,'8'-15'4,"2"2"9,0 3 9,1 1 9,0 2 2,-1 2-3,0 2-2,-2 3-3,4-1-2,8-1 2,7 0 0,8-1 1,5-1-3,1 2-6,0 0-5,2 2-6,-2 0-7,-4 0-7,-4 0-6,-3 0-8,-6 1-10,-7 2-14,-7 2-14,-6 2-14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2"/>
    </inkml:context>
    <inkml:brush xml:id="br0">
      <inkml:brushProperty name="width" value="0.03356" units="cm"/>
      <inkml:brushProperty name="height" value="0.03356" units="cm"/>
      <inkml:brushProperty name="color" value="#6ADCAB"/>
    </inkml:brush>
  </inkml:definitions>
  <inkml:trace contextRef="#ctx0" brushRef="#br0">95948 49650 655,'-17'7'10,"11"-1"21,12-1 20,11-1 20,11-1 1,7 0-18,8-2-18,8 0-19,2-1-15,-3 0-12,-2 0-13,-4 0-12,-4 0-5,-7 0 2,-7 0 2,-7 0 2,-5 0-1,-1 0-2,-2 0-3,-2 0-3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3"/>
    </inkml:context>
    <inkml:brush xml:id="br0">
      <inkml:brushProperty name="width" value="0.04373" units="cm"/>
      <inkml:brushProperty name="height" value="0.04373" units="cm"/>
      <inkml:brushProperty name="color" value="#6ADCAB"/>
    </inkml:brush>
  </inkml:definitions>
  <inkml:trace contextRef="#ctx0" brushRef="#br0">98179 48024 503,'8'-14'5,"1"1"12,2 2 10,0 2 12,2 3 4,3 2-2,3 4-2,4 3-3,0 1-2,2 1-4,1 1-5,1 2-3,-1 1-4,-3 1-1,-3 3-1,-3 2-1,-3 2-1,-6 5-2,-5 3-1,-4 5-2,-6 2-1,-4 4-2,-5 3-1,-5 3-1,-5 1-2,-3 2-1,-4 0-2,-4 2 0,-1-2-3,3-2-2,4-4-3,2-2-2,3-4 0,5-6 3,3-3 4,5-6 3,5-4 4,10-1 2,8-2 3,9-2 2,8-3 1,9-3-3,7-2-1,8-3-3,4-3-3,3-1-5,2 0-2,1-1-5,0-1-5,-4 0-6,-5 1-7,-3-1-5,-6 1-3,-7 2-1,-9 2 1,-7 2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4"/>
    </inkml:context>
    <inkml:brush xml:id="br0">
      <inkml:brushProperty name="width" value="0.02946" units="cm"/>
      <inkml:brushProperty name="height" value="0.02946" units="cm"/>
      <inkml:brushProperty name="color" value="#6ADCAB"/>
    </inkml:brush>
  </inkml:definitions>
  <inkml:trace contextRef="#ctx0" brushRef="#br0">84695 47000 746,'-22'15'56,"5"-1"-11,3-1-10,4 0-12,2-1-5,-1 3-2,-2 1 0,0 3-2,-1 1-2,-3 1-3,-2 1-3,-1 1-2,-1 1-7,1-1-6,1 1-9,1-1-7,0 0-6,2-1-4,1-1-5,1-1-4,1-2 0,3-3 4,1-3 6,2-2 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25"/>
    </inkml:context>
    <inkml:brush xml:id="br0">
      <inkml:brushProperty name="width" value="0.03163" units="cm"/>
      <inkml:brushProperty name="height" value="0.03163" units="cm"/>
      <inkml:brushProperty name="color" value="#6ADCAB"/>
    </inkml:brush>
  </inkml:definitions>
  <inkml:trace contextRef="#ctx0" brushRef="#br0">84300 46761 695,'0'-14'6,"2"3"11,0 3 13,2 2 11,1 5 2,1 6-6,3 6-6,2 5-6,2 5-5,1 1-2,3 3-2,2 1-3,1 2-5,1 1-11,1 0-8,1 2-10,0 2-8,2 1-6,1 2-7,1 2-6,-2-3-1,-5-8 3,-5-7 4,-4-8 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2:39"/>
    </inkml:context>
    <inkml:brush xml:id="br0">
      <inkml:brushProperty name="width" value="0.05167" units="cm"/>
      <inkml:brushProperty name="height" value="0.05167" units="cm"/>
      <inkml:brushProperty name="color" value="#F2395B"/>
    </inkml:brush>
  </inkml:definitions>
  <inkml:trace contextRef="#ctx0" brushRef="#br0">69900 52789 425,'15'-7'29,"-1"2"-4,-1 2-3,0 2-3,-2 2-7,1 2-9,0 2-9,0 2-10,-1 2-3,-1 2 4,0 1 5,-2 3 4,-1 3 11,-1 5 19,0 5 18,-2 5 19,0 1 6,-2-2-8,0-2-8,-2-1-8,0-1-8,0 2-8,0 2-10,0 3-9,1-3-5,0-6-2,2-5-1,0-7-1,2-3 0,2-2 1,1-2 3,3-2 1,2-4 1,2-6 1,1-6 0,3-6 1,3-7 0,7-8 2,5-10-1,6-8 2,5-4-1,2 0-1,4 2-2,2 1 0,1 2-4,-2 4-6,-2 4-6,-2 4-5,-4 3-7,-4 1-7,-5 3-9,-5 2-7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5"/>
    </inkml:context>
    <inkml:brush xml:id="br0">
      <inkml:brushProperty name="width" value="0.0666" units="cm"/>
      <inkml:brushProperty name="height" value="0.0666" units="cm"/>
      <inkml:brushProperty name="color" value="#F2395B"/>
    </inkml:brush>
  </inkml:definitions>
  <inkml:trace contextRef="#ctx0" brushRef="#br0">92128 15434 330,'0'-16'2,"0"2"6,0 1 5,0 1 4,0 1 7,0 0 8,0 2 7,0 1 7,0 3 2,0 8-3,0 6-5,0 7-4,0 4-2,0 3 1,0 1-1,0 3 0,0 2-2,0 5-5,0 2-5,0 6-6,-1 3-2,-2 4-3,-2 3-2,-1 5-2,-2 1-4,0-3-6,0-1-8,0-2-6,1-4-7,1-4-6,0-5-6,2-6-6,0-4-1,2-5 6,0-5 4,2-5 5,2-7-2,6-12-7,4-10-8,5-11-8,3-7 1,1-2 11,1-4 10,1-2 11,1-1 8,-1 6 8,1 2 6,-1 5 7,-1 3 6,-3 5 5,-3 3 4,-2 5 5,-4 7 6,-1 12 7,-2 11 9,-2 13 7,-3 3-2,-2-2-12,-3-3-12,-4-3-12,0-3-7,0-1-2,2-3-3,1-1-3,4-5-6,9-8-13,10-8-10,8-8-13,5-7-5,2-5 0,2-6 0,3-6-1,-2-3 3,-2-1 3,-3 1 5,-3 0 4,-4 2 6,-3 6 6,-5 4 7,-3 5 6,-5 6 14,-5 8 21,-4 8 20,-5 8 21,-4 6 5,0 4-10,-1 3-11,-1 5-10,-1 1-7,2 0-4,1 0-4,0 1-5,3-1-3,1 1-4,2-1-4,2 1-4,4-3-8,7-4-14,8-3-12,6-4-14,2-6-5,0-5 3,-1-6 2,-1-5 2,-1-7 3,-3-4 2,-1-5 2,-2-4 1,-3-4 3,-3-1 1,-3-1 2,-2 0 1,-3-1 3,-2 3 3,-2 2 2,-2 2 3,-3 3 3,-4 5 0,-4 4 3,-3 6 0,-4 3-1,-3 2-5,-3 2-5,-3 3-4,1 0-3,3 1 1,5 2 0,3 0 1,3 2-1,3 0-1,1 1-2,2 2-2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3"/>
    </inkml:context>
    <inkml:brush xml:id="br0">
      <inkml:brushProperty name="width" value="0.043" units="cm"/>
      <inkml:brushProperty name="height" value="0.043" units="cm"/>
      <inkml:brushProperty name="color" value="#F2395B"/>
    </inkml:brush>
  </inkml:definitions>
  <inkml:trace contextRef="#ctx0" brushRef="#br0">75111 2278 511,'-14'-10'122,"4"12"-25,4 12-23,5 11-25,1 5-14,0-1-5,0-3-6,0-1-4,-1 0-5,-1 2-4,0 4-3,-1 3-5,-1 2-3,0 1-2,0 0-3,0 2-2,0-1-5,0-4-7,0-2-6,1-3-6,-1-3-3,2-1 2,0-3 2,2-1 2,-1-3-3,0-3-7,-2-3-7,0-2-7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4"/>
    </inkml:context>
    <inkml:brush xml:id="br0">
      <inkml:brushProperty name="width" value="0.03466" units="cm"/>
      <inkml:brushProperty name="height" value="0.03466" units="cm"/>
      <inkml:brushProperty name="color" value="#F2395B"/>
    </inkml:brush>
  </inkml:definitions>
  <inkml:trace contextRef="#ctx0" brushRef="#br0">75316 2996 634,'-12'-1'33,"8"0"8,8-2 8,8 0 7,3-1 0,1-2-12,-1 0-10,1-1-10,-1 1-9,1 1-5,0 2-6,-1 2-6,0 1-6,-1 0-6,-1 0-7,0 0-6,-2 0-6,-1 0-7,-1 0-7,0 0-7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4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75995 2153 467,'0'-18'43,"0"14"12,0 12 12,0 13 11,-2 8-1,0 1-13,-3 2-14,-2 2-14,0 2-10,1 3-7,0 1-7,2 2-7,0 2-7,0 3-8,0 4-9,0 2-7,1 1-10,1-2-10,0-3-9,2-1-11,-1-5-2,0-10 5,-2-8 6,0-8 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5"/>
    </inkml:context>
    <inkml:brush xml:id="br0">
      <inkml:brushProperty name="width" value="0.03258" units="cm"/>
      <inkml:brushProperty name="height" value="0.03258" units="cm"/>
      <inkml:brushProperty name="color" value="#F2395B"/>
    </inkml:brush>
  </inkml:definitions>
  <inkml:trace contextRef="#ctx0" brushRef="#br0">76450 2363 675,'23'0'109,"1"0"-24,-1 0-25,1 0-24,0-1-17,1 0-7,1-2-8,0 0-9,0-1-3,-5 1 2,-3-1 2,-4 0 1,-3 0-9,-1 1-19,-1-1-19,0 0-20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5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76810 1740 581,'-14'-19'16,"5"10"19,3 10 19,4 10 19,2 5 3,0 3-16,0 2-15,0 1-15,-1 2-11,0 1-10,-2 1-8,0 1-8,-1 1-7,1 2-2,-1 2-3,0 3-2,0-1-5,0 0-4,0-1-4,0-1-6,0-4-3,1-4-3,-1-5-3,0-4-3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6"/>
    </inkml:context>
    <inkml:brush xml:id="br0">
      <inkml:brushProperty name="width" value="0.04574" units="cm"/>
      <inkml:brushProperty name="height" value="0.04574" units="cm"/>
      <inkml:brushProperty name="color" value="#F2395B"/>
    </inkml:brush>
  </inkml:definitions>
  <inkml:trace contextRef="#ctx0" brushRef="#br0">77292 1816 480,'-12'-7'55,"6"2"-8,8 2-8,6 2-8,5 1-7,3 0-4,3 0-4,4 0-6,-1 0-2,-2 0-3,-1 0-2,-2 0-1,-3 1-3,-1 2-2,-3 2-2,0 2-2,-3 0 0,-1 1 1,-1 0 2,0 0 1,-2 1 3,-2 1 4,-2 3 5,-2 2 4,-2 1 4,0 1 4,-1 1 3,-1 1 4,-1 2 1,2 1-3,0 3-3,2 1-2,1 1-2,0-1-4,2-1-2,0-1-4,1 2-1,0 5-2,0 4-1,0 6-2,0 0-1,0-2-1,0-3-3,0-3-1,0-3-3,0 0-1,0-1-2,0-1-2,0-2-1,-2-3 0,0-3 1,-2-3 0,0-2 0,-2-1-2,0-1 0,-1 0-2,-2-2-2,-3-1-3,-4 0-3,-2-2-3,-3-1-2,-3-2-3,-2-3-2,-4 0-3,1-3-2,5-1-1,5 0-1,5-1-2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7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74341 1944 534,'-7'-15'0,"2"0"0,2 2 0,2 1 0,0 1 6,0 2 12,-2 3 12,0 1 12,-2 1 4,-2 2-4,-1 0-4,-3 2-3,-2 0-6,0 0-10,-1 0-8,-1 0-9,0 0-5,1 0-1,1 0-1,1 0 0,0 0 1,0 2 1,0 0 1,1 2 3,0 1 1,2 3 0,2 4 3,2 2 0,1 3 1,1 1 0,-1 3 0,0 1 1,-1 4 0,-2 3 2,-2 4 2,-1 4 2,-2 3 0,2 0-1,1 2 1,1 1-2,0-2 0,0-2-2,0-4-2,0-2-3,1-2 0,1-1-1,0-2 0,2 1-1,0-4 0,2-2-3,0-3-1,2-2-2,0-3-2,0-1-5,0-1-3,0-1-5,1-1-4,2 0-5,2-2-6,2 0-5,1-2-1,3-1 3,2-1 4,2 0 4,0-1 0,-1 0-5,-1 0-4,-1 0-4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7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79644 2163 478,'-1'-15'0,"0"4"14,-2 3 14,0 2 13,-2 3 4,0 1-7,-1 0-8,-2 2-6,-1-1-6,-1-1-2,-3 0-4,-1-1-3,-2-1-2,2 2-1,1 0-2,1 2 0,0 0-2,0 0-1,1 0 0,-1 0 0,0 0 0,1 2 0,-1 0 2,0 2-1,1 0 3,1 2 3,0 0 2,2 1 3,1 2 2,0 2-2,2 2 1,1 1-2,0 3 1,0 1 0,0 3 1,0 1 1,1 2-1,0 1-3,2 1-2,0 1-2,1 0-2,-2-1 0,0-1-2,-2-1-1,0 0 0,1 3 0,-1 1 1,0 2 1,0 0-2,2-3-8,0-3-6,2-3-6,0-2-5,0-1-1,0-1-3,0-1-2,1-1 0,2 0 2,2-2 2,2-1 1,1-2-1,3-2-3,2-4-5,1-2-5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8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80825 2200 559,'-16'0'91,"0"2"-18,1 0-20,-1 2-18,0 1-10,-1 3-4,-1 4-3,-1 2-3,0 2-1,1 1-2,1 1-1,1 1 0,-1 2-1,-2 5-1,-1 3-1,-2 5-1,0 0 0,2-2-1,5-2-1,1-1 0,4-3-2,3-2-2,2-1-2,4-3-2,2-2-5,4-3-7,2-2-7,3-4-6,4-2-6,1-2-5,5-3-5,2 0-4,0-3 1,-2 0 6,-1-2 5,-2 0 6,-3-2 4,-1 0 0,-2-1 0,-2-2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8"/>
    </inkml:context>
    <inkml:brush xml:id="br0">
      <inkml:brushProperty name="width" value="0.04701" units="cm"/>
      <inkml:brushProperty name="height" value="0.04701" units="cm"/>
      <inkml:brushProperty name="color" value="#F2395B"/>
    </inkml:brush>
  </inkml:definitions>
  <inkml:trace contextRef="#ctx0" brushRef="#br0">81400 2537 467,'21'-14'60,"-3"4"-12,-4 4-13,-4 5-11,-3 2-8,1 3-1,0 4-1,0 2-1,-1 2-2,-2 1 0,-3 2 0,0 0-1,-4 2-2,-2 3-2,-4 3-4,-2 3-2,-1-1-1,1-3-1,0-5 1,2-3 0,0-2 0,0 0 1,1-1 1,-1 1 1,5-5-4,9-10-7,11-10-8,10-9-8,3-6-3,-2 1-2,-1-1-1,-3 1 0,-1 0 0,-1-1 2,-1 1 3,0 0 3,-3 0 2,0 3 6,0 1 3,-2 3 6,-2 2 3,-3 5 3,-2 3 4,-4 4 3,-3 6 14,-4 8 24,-4 7 25,-3 9 24,-3 4 3,0 0-20,0 2-19,1 1-19,0-1-12,4-1-6,2-3-5,4-1-4,2-4-10,4-3-9,2-5-12,4-3-11,2-5-5,5-6-2,3-6-1,5-5-1,0-7 1,0-6 4,0-5 3,-2-6 5,-2-4 3,-3 0 4,-3-2 3,-3 0 4,-3 1 3,-2 5 2,-4 5 2,-2 6 3,-3 3 2,-1 2 3,0 5 3,-1 1 4,-2 3 0,-2 3 1,-2 1 0,-1 2 0,-2 2-2,0 2-2,0 2-2,1 2-2,-1 2-6,2 2-10,0 1-9,2 3-10,1 0-3,2 0 4,3-2 4,1-1 3,1 0 3,2-2 2,0-1 1,2 0 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5"/>
    </inkml:context>
    <inkml:brush xml:id="br0">
      <inkml:brushProperty name="width" value="0.05186" units="cm"/>
      <inkml:brushProperty name="height" value="0.05186" units="cm"/>
      <inkml:brushProperty name="color" value="#F2395B"/>
    </inkml:brush>
  </inkml:definitions>
  <inkml:trace contextRef="#ctx0" brushRef="#br0">95856 15716 424,'-8'-7'12,"0"2"27,0 2 24,1 2 26,-3 5 5,-2 8-18,-3 7-15,-3 9-18,0 3-10,3 2-7,3 1-7,3 0-5,2 1-8,2 1-6,2-1-8,2 0-6,2-2-10,4-4-10,2-3-10,3-5-11,2-3-2,0-3 4,-1-2 4,1-4 4,-1-2 3,-1-2 0,0-3 0,-2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9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83594 2700 536,'7'7'0,"-1"-1"1,-1 0 1,0-2 0,-3 1 6,-4 0 10,-4 1 11,-4 2 9,-1 1 6,-1 1-1,0 3-1,1 2-1,-1 0-2,2 1-5,1 0-5,1-1-3,1 0-5,2-1-3,2-1-3,2 0-4,3-1-8,4 1-13,3 1-12,5 1-12,3-1-7,3-4-1,3-4-1,3-4-1,0-2 1,0 0 2,-1 0 2,-1 0 2,-2-1 3,-5 0 2,-3-2 3,-4 0 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9"/>
    </inkml:context>
    <inkml:brush xml:id="br0">
      <inkml:brushProperty name="width" value="0.04479" units="cm"/>
      <inkml:brushProperty name="height" value="0.04479" units="cm"/>
      <inkml:brushProperty name="color" value="#F2395B"/>
    </inkml:brush>
  </inkml:definitions>
  <inkml:trace contextRef="#ctx0" brushRef="#br0">84058 2850 491,'-15'0'11,"2"0"24,3 0 22,1 0 24,2 2 3,2 6-17,2 4-16,2 5-17,1 6-10,-2 7-3,0 6-4,-2 8-3,0 4-5,-2 4-6,0 2-5,-1 4-7,0 0-2,0-1 1,2-1 1,1 0 1,0-7-12,0-10-27,0-12-26,0-9-27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9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84845 1481 585,'8'-14'67,"1"5"-6,2 3-8,0 4-6,0 3-6,-1 4-6,0 2-5,-2 3-6,-1 4-5,-1 1-4,0 4-4,-2 4-4,-2-1-3,-6 0-4,-4-1-1,-5-1-4,-3-1-2,1-1-3,-1-1-2,1 0-3,0-3 0,4-1-1,3-3 1,3-1 1,3-1-1,5-2-3,6-1-1,4 0-2,4-3-4,3-4-6,3-4-5,3-4-7,-1-1 1,-3 3 5,-5 1 6,-3 2 5,-3 0 5,-1 0 2,-1-1 4,0-1 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19"/>
    </inkml:context>
    <inkml:brush xml:id="br0">
      <inkml:brushProperty name="width" value="0.02865" units="cm"/>
      <inkml:brushProperty name="height" value="0.02865" units="cm"/>
      <inkml:brushProperty name="color" value="#F2395B"/>
    </inkml:brush>
  </inkml:definitions>
  <inkml:trace contextRef="#ctx0" brushRef="#br0">85400 1965 767,'16'-7'57,"1"3"-8,1 1-7,1 2-6,1 1-9,-1 0-11,1 0-10,-1 0-11,0 0-5,-1 0 2,-1 0 1,0 0 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0"/>
    </inkml:context>
    <inkml:brush xml:id="br0">
      <inkml:brushProperty name="width" value="0.04995" units="cm"/>
      <inkml:brushProperty name="height" value="0.04995" units="cm"/>
      <inkml:brushProperty name="color" value="#F2395B"/>
    </inkml:brush>
  </inkml:definitions>
  <inkml:trace contextRef="#ctx0" brushRef="#br0">85788 974 440,'3'-14'42,"5"1"-1,7 2-1,6 2-3,2 3-3,-1 2-8,-1 4-7,-1 3-8,-2 1-5,-1 3-1,-2 2-3,-2 2-2,-3 0-1,-1 1-1,-2 0 1,-2 0 0,-2 1 1,-2 3 3,-2 3 3,-2 3 2,-2 2 5,0 1 3,-1 1 5,-2 1 4,1 1 1,1 3-2,0 1-2,2 2-3,0 2-2,0 1-3,0 0-2,0 2-2,1 1-2,0 2 1,2 2 0,0 2 0,1 0-1,0-4-1,0-2-2,0-3-1,1-4-1,0-2-1,2-3-1,0-3 0,-3-2-5,-8 1-5,-7-1-5,-9 1-6,-6-2-2,-6-3 5,-6-3 4,-6-3 3,0-2-10,7-2-26,8-2-24,6-2-26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1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72594 5090 537,'-23'-8'4,"3"2"8,1 1 9,3 0 8,4 2 6,8 1 5,8 0 4,8 2 5,5 0-2,3 0-9,3 0-9,3 0-8,4-1-5,6-1-3,6 0-1,7-1-3,3-2 0,5 0 0,4-1-1,4-1 1,2 0-3,1 2-3,1 2-5,1 2-4,1 1-2,1 2 0,1 0-1,1 2 0,1 0 0,3 0 1,1-1 0,2 1 1,0-1 1,-3 0 1,-3-1 1,-3-2 2,-1 0 1,-1 0 0,1 0 2,-1 0 0,1-1 2,-1-2 0,1-2 1,-1-1 0,1-2 0,-1 2-1,1 1-2,-1 0-1,1 1 0,1-2 1,1 0 2,1-1 2,1 0 0,-1 2 0,1 2 0,-1 3-1,1 0-1,-1 0-1,0 0-1,1 0-2,0 0-1,1 0-1,1 0 0,1 0-1,-1 0-2,0 0-3,-1 0-3,-1 0-4,-1-1-1,-1-1 2,-1 0 0,-1-1 1,-1-1 0,-1 2 2,-1 0 0,0 2 0,-4 0 1,-3 0 1,-4 0 1,-4 0 1,-4 0 1,-4 0 3,-4 0 3,-4 0 2,-3 0 1,-3 0-1,-3 0-1,-3 0-1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2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77303 6141 499,'-2'-16'3,"-2"2"6,-4 1 6,-2 1 6,-2 2 5,-1 4 1,-1 4 2,-1 4 2,-1 3-3,2 2-8,1 2-9,1 1-8,1 2-5,1 0-4,0-1-2,2 1-2,1 0 0,2 0 6,3-1 5,1 1 5,1 0 4,1 2 4,2 0 3,0 1 4,1 1 1,0 3 0,0 2-1,0 1-1,-1 2-1,0 1 0,-2 1 0,0 1-2,-2 0 0,-2 2-1,-2 1-1,-2 1-1,0-1-2,0 0-3,2-1-4,1-1-4,0-3-2,2-3-5,0-5-3,2-3-5,4-5-7,8-6-12,7-6-13,8-6-11,2-3-2,-5-2 11,-5 0 11,-5-1 11,-3 0 1,-1-1-5,0 1-5,-2-1-7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2"/>
    </inkml:context>
    <inkml:brush xml:id="br0">
      <inkml:brushProperty name="width" value="0.04076" units="cm"/>
      <inkml:brushProperty name="height" value="0.04076" units="cm"/>
      <inkml:brushProperty name="color" value="#F2395B"/>
    </inkml:brush>
  </inkml:definitions>
  <inkml:trace contextRef="#ctx0" brushRef="#br0">78450 6475 539,'7'-9'0,"-1"0"0,0-1 0,-2-1 0,0 1 8,0 4 17,0 4 16,0 4 16,-1 4 4,0 4-6,-2 3-6,0 5-8,-1 2-5,0 1-7,0 1-6,0 1-6,-1 1-5,0 3-6,-2 1-6,0 2-4,-2 0-9,0-1-9,-1-3-11,-1-1-10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2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78500 6990 659,'14'-42'-2,"-1"10"11,-2 9 14,-2 11 12,-1 5 6,1 0-2,2 2-1,0 1-3,1 0-2,1 2-4,1 0-4,1 2-3,1 0-9,0 0-13,-1 0-12,1 0-13,-2 1-13,-1 2-12,-2 2-12,-2 2-11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3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79295 5888 473,'0'-15'0,"0"2"0,0 3 0,0 1 0,0 5 10,0 8 21,0 8 19,0 7 21,-1 7 5,0 3-13,-2 4-12,0 4-11,-1 3-9,0 0-5,0 2-6,0 0-6,0 1-2,-1 0-1,-2 0-1,0 0 0,0 0-10,2 0-20,3 0-21,1 0-20,1-4-5,0-7 7,0-9 10,0-7 7,-1-5 4,0 1-2,-2 0-3,0 0-1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6"/>
    </inkml:context>
    <inkml:brush xml:id="br0">
      <inkml:brushProperty name="width" value="0.05341" units="cm"/>
      <inkml:brushProperty name="height" value="0.05341" units="cm"/>
      <inkml:brushProperty name="color" value="#F2395B"/>
    </inkml:brush>
  </inkml:definitions>
  <inkml:trace contextRef="#ctx0" brushRef="#br0">96718 15707 411,'7'-8'30,"0"0"-5,-2 0-3,0 0-3,-2 0-2,2-2-1,-2 0 0,1-1 0,-1-1-1,0 1-1,-2-1-3,0 0-1,-2 1 0,-2 2-1,-2 3 0,-1 1 0,-3 1 0,0 2 0,-2 0-2,1 2-1,-3 1 0,0 2 1,-1 2-1,-1 2 1,0 1 0,2 3 1,3 2 1,1 2 1,2 0 0,0-1-1,2-1 0,1-1 0,3-1-2,6-2-3,5-2-2,7-2-4,3-2-5,1-3-9,1 0-8,1-3-9,-2-2-2,-3 0 3,-5-2 3,-3 0 4,-3 1 7,-2 4 13,-3 4 13,0 4 13,-4 3 8,0 4 4,-3 2 4,-2 3 4,0 2 0,2 3-3,2 1-2,3 3-3,-2 2-4,-1 5-4,-2 3-5,-1 4-5,-2 1-4,2 0-4,1-2-5,1 0-5,-1-2-4,2-3-4,-1-4-3,0-2-5,0-2-3,0-3-2,0-1-4,0-3-2,-2-2-2,-3-3-1,-5-2-2,-3-4-1,-2-4 1,0-4 5,2-6 3,1-4 5,2-5 4,1-3 3,2-5 5,3-3 4,1-2 3,2 1 4,2 1 3,2 1 3,3 0 2,4-1 1,3-1 0,5-1 1,3 0-1,1 2-3,3-1-5,1 3-2,1-1-3,-1 3 3,-1 0 0,-1 1 2,-2 1-8,-3 4-15,-3 3-16,-2 3-16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3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80243 6247 534,'-1'-14'3,"0"2"7,-2 4 7,0 3 7,-2 1 5,-2 2 3,-2 0 2,-1 2 4,-3 2-1,-2 4-2,-1 4-4,-3 3-3,0 4-3,-1 1-3,1 3-3,-1 1-2,1 1-2,3-1-2,1-1-2,3-1 0,1 0-3,2-1-3,2 1-4,3-1-2,1 0-2,3-1-1,4 0-1,2-2-1,3-2-8,4-3-18,2-3-17,3-2-17,0-3-7,-3 0 7,-3-2 5,-2 0 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4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80769 6847 589,'-7'-8'34,"4"0"4,3 0 2,2 1 2,3 0 0,2 2-4,1 2-5,3 2-4,0 2-3,-1 2-2,0 2-1,-2 2-3,0 0-5,0 1-8,0 0-10,-1 0-10,-1 1-3,-4 3-2,-4 3 0,-4 3 0,-3 0 1,-1-3 4,-3-3 2,-1-2 4,-2-2 1,0-1 2,1 1 0,-1 0 0,1 0 2,1 0 3,1-1 2,1 1 3,3-1 2,6-2 5,6-3 3,6 0 3,4-4-1,3 0-4,3-3-6,3-2-5,0 0-7,-1 0-7,-3 2-9,-1 1-7,-2 0-6,1 0-3,-1 0-5,1 0-3,-2 0-1,-1 0 1,-2 0 2,-2 1 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4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82394 5891 492,'-1'-15'22,"-2"4"14,-2 3 13,-2 3 13,-1 4 2,1 7-9,-1 7-8,0 8-10,0 1-6,2-1-6,1-3-6,0-1-6,1-2-3,1-1-2,-1-1-1,0 0-1,0-1-1,2 1-1,0 1-1,2 1-1,0 1 0,0 0-2,0-1 0,0 1-1,2-2-4,4-1-4,4-2-6,3-2-5,3-3-2,1-3-2,2-2 1,0-3-2,-1-4 2,0-2 0,0-4 1,-2-2 2,-1-3 1,-1-3 2,-1-3 1,0-3 2,-3-2 1,-1-2 2,-2-3 2,-2-1 1,-2 1 1,0 2 1,-2 3-1,0 3 0,-2 4 2,0 3 3,-2 4 3,0 5 3,-2 2 1,-2 2 2,-2 2 0,-1 2 0,-3 1-2,0 2-4,-1 0-4,-1 2-5,0 1-2,2 3 3,3 4 1,1 2 3,2 1-5,2-1-8,2-1-10,2 0-9,2-2-1,0-1 4,2-1 6,0 0 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4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83228 6200 530,'-1'14'37,"-2"-1"2,-2-2 1,-2-2 2,0 0-2,1 1-3,0 3-4,2 2-3,-1 1-4,0 1 0,-1 1-2,-1 1-2,0 0-1,2-1-4,2-1-3,2-1-3,2 0-3,2 0-5,2-1-5,2 1-5,1-2-5,3-1-5,2-2-6,1-2-4,3-3-8,1-3-8,3-2-8,1-3-8,0-3-1,-5 2 6,-3-1 6,-4 0 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5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83450 6566 546,'-9'-7'0,"0"2"0,-1 2 0,-1 2 0,-1 1 6,2 0 10,1 0 12,1 0 10,0 2 7,0 4 1,0 4 3,0 3 1,1 5-3,-1 3-6,0 5-7,0 3-7,0 4-9,-2 2-10,0 4-10,-1 2-11,-1 4-6,1 2-5,-1 3-4,0 4-4,2-5-8,3-10-11,2-12-11,4-9-12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5"/>
    </inkml:context>
    <inkml:brush xml:id="br0">
      <inkml:brushProperty name="width" value="0.05536" units="cm"/>
      <inkml:brushProperty name="height" value="0.05536" units="cm"/>
      <inkml:brushProperty name="color" value="#F2395B"/>
    </inkml:brush>
  </inkml:definitions>
  <inkml:trace contextRef="#ctx0" brushRef="#br0">84038 5666 397,'8'-7'40,"-1"2"-8,1 2-8,0 2-7,1 1-5,3 0 1,4 0 2,2 0-1,1 0 0,-1 2-3,-1 0-2,-1 2-4,-2 0 0,-3 2 0,-2 0 0,-4 1 1,-1 2 2,0 2 2,0 2 3,0 1 1,-1 2 3,-1 1 2,0 2 2,-1 0 3,-2 1 0,-1 3 0,0 1-1,-1 3-1,-1-1-1,2 0-2,0-1-2,2-1-2,0 0-1,0 1-3,0 1-1,0 1-2,0 0-1,0-1 0,0-1-1,0-1 0,-1-2-1,0 0-1,-2-1-1,0 0-1,-1-3 0,0 1-3,0-2-2,1-1-1,-2 0-2,-2-1-1,-2 1-1,-2 0-2,-2-1-3,-5-1-5,-4-1-7,-3-1-6,-4 0-4,-4 0-1,-5 0-4,-3-1-1,2 0-5,6-2-6,7-2-6,7-2-6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6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88750 4800 555,'18'7'154,"3"-2"-37,4-3-35,5 0-35,2-2-23,0 0-9,2 0-9,1 0-10,-2 0-7,-6 0-5,-3 0-6,-6 0-6,-4 1-6,-3 3-7,-3 4-7,-2 2-7,-4 1-2,-4 1 5,-4 0 5,-4 0 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6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88452 5600 624,'-9'6'0,"0"-1"0,-1-2 0,-1-2 0,5-1 11,13 2 23,14 0 22,11 1 24,7 0 0,0 0-21,1-2-21,-1 0-21,-2-1-16,-2 0-14,-4 0-11,-2 0-13,-3 0-7,-5 0 0,-3 0-1,-4 0-1,-3 0 2,-1 0 1,-1 0 3,0 0 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6"/>
    </inkml:context>
    <inkml:brush xml:id="br0">
      <inkml:brushProperty name="width" value="0.05365" units="cm"/>
      <inkml:brushProperty name="height" value="0.05365" units="cm"/>
      <inkml:brushProperty name="color" value="#F2395B"/>
    </inkml:brush>
  </inkml:definitions>
  <inkml:trace contextRef="#ctx0" brushRef="#br0">90320 4259 410,'-1'-14'5,"0"3"10,-2 3 10,0 2 10,-1 4 8,0 4 5,0 4 4,0 4 5,0 3-2,0 3-7,0 3-8,1 3-8,-1 2-6,2 1-3,0 1-5,2 1-3,0 1-3,0 1-1,0 0-1,0 2 0,0 0-3,0-1-4,0-1-5,0-1-3,0-3-3,0-1-1,0-4-1,0-3-1,-2-2-1,-4 1-1,-4 0-1,-4-1-3,-3 0 1,-1 0-1,-3-2 1,-1-1 0,-3-2-1,-1-2-4,-2-4-2,-2-2-3,-1-3-3,1-1-3,1 0-4,1-1-3,3-2 3,7 0 6,5-1 7,6-2 7,3 0 1,-2-1-5,0-2-6,-1 0-6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6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91300 4262 620,'37'-21'75,"-6"5"-5,-4 5-7,-5 5-6,-3 2-9,-1 2-13,-1 0-13,0 2-12,-2 2-11,-1 4-5,-1 3-7,-1 5-6,-1 0-11,-2-1-17,-2-2-18,-2-2-16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6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98050 15247 422,'8'-8'0,"2"0"0,0 0 0,1 1 0,2 0 5,3 2 11,3 2 11,4 2 11,0 2 7,0 4 6,1 2 5,-1 3 5,0 4-2,-3 2-9,-1 3-11,-2 3-8,-3 5-8,-3 9-4,-3 6-4,-2 9-5,-6 5-1,-8 0-1,-8 1 0,-7 1-1,-7 0-11,-5-2-25,-4-2-24,-6-2-24,2-6-10,8-8 6,7-10 5,9-7 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7"/>
    </inkml:context>
    <inkml:brush xml:id="br0">
      <inkml:brushProperty name="width" value="0.04316" units="cm"/>
      <inkml:brushProperty name="height" value="0.04316" units="cm"/>
      <inkml:brushProperty name="color" value="#F2395B"/>
    </inkml:brush>
  </inkml:definitions>
  <inkml:trace contextRef="#ctx0" brushRef="#br0">92077 5000 509,'-6'15'119,"2"-1"-20,4-1-21,2 0-20,3-1-15,0 3-6,1 1-9,2 3-7,0-1-13,1-1-22,1-2-19,1-3-22,1-3-10,0-4-4,-1-6-4,1-4-2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7"/>
    </inkml:context>
    <inkml:brush xml:id="br0">
      <inkml:brushProperty name="width" value="0.05049" units="cm"/>
      <inkml:brushProperty name="height" value="0.05049" units="cm"/>
      <inkml:brushProperty name="color" value="#F2395B"/>
    </inkml:brush>
  </inkml:definitions>
  <inkml:trace contextRef="#ctx0" brushRef="#br0">93052 4150 435,'-29'0'7,"5"0"13,5 0 13,5 0 14,3 2 6,3 4-2,1 3 0,2 5-2,1 3-3,0 1-4,0 3-5,1 1-4,0 2-5,3 1-7,4 1-7,2 1-6,3-1-3,2-2 1,1-1 0,3-3 0,2-2-5,1-4-9,3-5-12,1-3-9,2-2-9,-1 0-4,1 0-7,-1 0-4,-2-1-1,-3-2 5,-5-2 4,-3-2 5,-2-1 3,0 0 1,0 0 1,0 0 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7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93204 4209 443,'-8'-7'2,"0"0"5,0 2 5,0 1 4,1 0 5,-1 0 6,0 0 4,0 0 5,0 2 3,-2 4 1,0 4 0,-1 4 0,-2 3 0,-2 5-2,-1 3-3,-3 5-2,-1 3-4,-3 4-5,-1 4-6,-2 5-4,-2 2-5,1 3-4,-1 3-5,1 4-2,1 0-10,3-1-11,3-1-13,3 0-12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7"/>
    </inkml:context>
    <inkml:brush xml:id="br0">
      <inkml:brushProperty name="width" value="0.04779" units="cm"/>
      <inkml:brushProperty name="height" value="0.04779" units="cm"/>
      <inkml:brushProperty name="color" value="#F2395B"/>
    </inkml:brush>
  </inkml:definitions>
  <inkml:trace contextRef="#ctx0" brushRef="#br0">94786 4200 460,'-24'11'172,"-2"5"-40,0 7-39,0 5-40,-2 4-23,1 1-6,-1 0-6,1 2-6,0 1-6,-1 0-7,1 2-5,0 1-7,0-1-4,1-2-2,0-2-2,3-1-2,1-5-5,5-4-6,3-5-5,4-4-7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8"/>
    </inkml:context>
    <inkml:brush xml:id="br0">
      <inkml:brushProperty name="width" value="0.0539" units="cm"/>
      <inkml:brushProperty name="height" value="0.0539" units="cm"/>
      <inkml:brushProperty name="color" value="#F2395B"/>
    </inkml:brush>
  </inkml:definitions>
  <inkml:trace contextRef="#ctx0" brushRef="#br0">94637 4377 408,'-6'-10'44,"6"10"15,4 12 15,6 10 16,2 6-1,1 2-16,1 2-16,1 3-16,1 1-12,0 0-9,-1 2-8,1 0-9,-1 1-8,-1-2-11,-1 0-10,-1-1-11,-1-3-6,-2-6-4,-2-3-4,-2-6-3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8"/>
    </inkml:context>
    <inkml:brush xml:id="br0">
      <inkml:brushProperty name="width" value="0.04767" units="cm"/>
      <inkml:brushProperty name="height" value="0.04767" units="cm"/>
      <inkml:brushProperty name="color" value="#F2395B"/>
    </inkml:brush>
  </inkml:definitions>
  <inkml:trace contextRef="#ctx0" brushRef="#br0">96173 4061 461,'-1'-13'11,"0"8"21,-2 7 22,0 6 21,0 6 5,0 5-12,1 5-13,2 5-12,-1 3-9,-2 0-5,-2 2-5,-1 1-6,-3 0-6,-2 0-9,-2 0-7,-1 0-9,-1 0-5,3-3-4,1-2-3,2-1-3,2-4-10,1-4-17,0-3-16,2-4-17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8"/>
    </inkml:context>
    <inkml:brush xml:id="br0">
      <inkml:brushProperty name="width" value="0.05803" units="cm"/>
      <inkml:brushProperty name="height" value="0.05803" units="cm"/>
      <inkml:brushProperty name="color" value="#F2395B"/>
    </inkml:brush>
  </inkml:definitions>
  <inkml:trace contextRef="#ctx0" brushRef="#br0">97306 4194 379,'-8'-18'68,"1"10"2,-1 11 2,0 12 2,-1 6-5,0 3-12,-1 2-13,-1 4-12,-1 2-9,0-1-2,1 0-4,-1 1-3,1-1-3,2 0-1,2 0-2,3 1-1,0-3-2,2-4 1,0-3 0,2-5 0,1-2-6,4 0-15,2-2-14,3-1-13,3-2-6,0-4 6,1-4 5,1-4 5,1-5 4,1-4 4,1-5 3,1-5 4,1-4 2,-1-1 4,1-2 2,-1-2 3,-1-1 2,-2 1 1,-4 1 1,-3 1 1,-2 1 2,-2 2 3,-3-1 3,0 3 4,-4 1 0,0 2 2,-3 5 0,-2 1 0,-2 3-1,-3 3-4,-4 1-3,-2 2-5,-2 2-4,-1 0-6,-1 2-5,0 0-5,0 2-4,5 2-1,3 2-1,4 2 0,2 0-4,0-1-3,1 0-5,-1-2-4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9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97950 3946 498,'17'-14'138,"1"3"-28,3 3-30,1 3-28,2 1-18,-1 2-5,1 0-5,-1 2-6,-1 0-6,-1 2-7,-3 0-8,-1 2-7,-1-1-9,-1 1-12,1 0-12,0 0-11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9"/>
    </inkml:context>
    <inkml:brush xml:id="br0">
      <inkml:brushProperty name="width" value="0.04986" units="cm"/>
      <inkml:brushProperty name="height" value="0.04986" units="cm"/>
      <inkml:brushProperty name="color" value="#F2395B"/>
    </inkml:brush>
  </inkml:definitions>
  <inkml:trace contextRef="#ctx0" brushRef="#br0">98824 2961 441,'-1'-13'9,"0"8"21,-2 7 18,0 6 20,-1 6 5,0 5-9,0 5-11,0 5-9,0 2-8,0 0-4,0 1-5,1-1-5,-1-1-5,2 0-3,0-1-3,2-1-4,0-1-4,0-2-3,0 0-2,0-1-4,0-2-1,2-3 1,0-3 2,2-2 0,-1-2-3,-1 1-7,0 1-9,-2 1-7,-2-1-3,-6-2 3,-4-4 4,-5-3 3,-4-1 1,-3 0-2,-3 0-2,-2 0-1,-3-1-2,-1 0-2,-1-2-3,0 0-1,1-1 0,7 2 1,5 0 1,7 2 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29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100000 2762 624,'23'-15'2,"1"3"2,-1 1 4,1 2 4,-1 3 8,1 1 16,-1 2 16,1 2 15,-1 1 1,1 0-17,-1 0-16,1 0-16,-2 0-17,-2 2-18,-1 0-18,-2 2-18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7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87090 18500 518,'-28'14'8,"7"-1"16,7-2 16,7-2 15,2 1 7,-2 7-3,-1 5-5,-3 7-2,0 2-7,2 0-10,2 0-10,3 1-9,0-3-10,2-4-9,0-4-11,2-3-10,3-6-9,6-6-6,5-8-7,7-6-7,1-4-2,-3-2 3,-4 0 2,-1-1 2,-3 0 4,-1 1 8,-1 1 6,0 1 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1"/>
    </inkml:context>
    <inkml:brush xml:id="br0">
      <inkml:brushProperty name="width" value="0.04675" units="cm"/>
      <inkml:brushProperty name="height" value="0.04675" units="cm"/>
      <inkml:brushProperty name="color" value="#F2395B"/>
    </inkml:brush>
  </inkml:definitions>
  <inkml:trace contextRef="#ctx0" brushRef="#br0">86923 13410 470,'0'-15'-6,"0"2"0,0 2 1,0 3 0,-1-1 6,-1 0 8,0-2 8,-1 0 10,-2 1 2,-2 3-1,-2 2-2,-1 4-2,-3 1-3,0 0-3,-1 0-4,-1 0-4,-2 1-2,0 2-1,-1 2-2,-1 2-1,0 1 0,-1 1 0,0 2 1,1 0 1,0 0 1,3 1 1,1 0 0,2 0 2,2-1 0,3 1 1,1 0-1,2 0 0,2 0 1,0 1 0,2 1 0,0 2 0,2 0 0,0 3 0,2 1 0,0 3 0,0 1 0,0 1 1,-2 1 1,0 1 1,-2 1 0,0 4-1,-2 3-2,0 3 0,-2 0-2,-2 0-2,-2-2-2,-1 0-2,-1-2-4,0-3-3,2-3-4,1-3-4,1-3-4,2-3-4,2-3-3,2-3-5,3-3-4,6-4-4,4-4-6,5-4-5,4-6 0,3-6 3,3-7 3,3-7 4,-2-1 5,-5 5 5,-7 5 6,-5 5 7,-3 2 1,0-1-1,0-1-1,-1-2-2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1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87962 13674 547,'14'-38'16,"-4"19"22,-4 19 19,-4 18 21,-2 10 3,0 3-17,0 1-17,0 2-16,-2 3-12,0 2-5,-3 4-7,-2 3-7,-1-1-6,-2-2-9,0-4-9,-1-2-8,0-4-5,0-6 0,2-3 0,1-6-2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1"/>
    </inkml:context>
    <inkml:brush xml:id="br0">
      <inkml:brushProperty name="width" value="0.03184" units="cm"/>
      <inkml:brushProperty name="height" value="0.03184" units="cm"/>
      <inkml:brushProperty name="color" value="#F2395B"/>
    </inkml:brush>
  </inkml:definitions>
  <inkml:trace contextRef="#ctx0" brushRef="#br0">88100 14190 690,'21'-42'27,"-3"10"0,-5 9 2,-3 11 2,0 5-1,2 0 0,3 2-1,3 1-1,1 0-3,1 2-4,0 0-5,-1 2-4,0 0-7,-3 0-13,-1 0-11,-2 0-11,-2 0-11,-1 0-7,-1 0-9,0 0-9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2"/>
    </inkml:context>
    <inkml:brush xml:id="br0">
      <inkml:brushProperty name="width" value="0.04942" units="cm"/>
      <inkml:brushProperty name="height" value="0.04942" units="cm"/>
      <inkml:brushProperty name="color" value="#F2395B"/>
    </inkml:brush>
  </inkml:definitions>
  <inkml:trace contextRef="#ctx0" brushRef="#br0">88839 12958 445,'0'-16'2,"0"2"5,0 1 5,0 1 5,0 4 9,0 6 13,0 7 12,0 8 14,-1 5 2,0 5-9,-2 5-10,0 5-10,-1 5-6,0 7-4,0 8-4,0 6-5,-1 6-5,-2 3-6,-1 4-9,-3 5-6,-1 1-7,-1 0-8,-1 0-6,-1 1-7,0-2-8,4 0-9,3-1-8,3-1-9,1-8 1,0-15 8,0-14 10,0-15 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2"/>
    </inkml:context>
    <inkml:brush xml:id="br0">
      <inkml:brushProperty name="width" value="0.03048" units="cm"/>
      <inkml:brushProperty name="height" value="0.03048" units="cm"/>
      <inkml:brushProperty name="color" value="#F2395B"/>
    </inkml:brush>
  </inkml:definitions>
  <inkml:trace contextRef="#ctx0" brushRef="#br0">89700 13780 721,'43'-13'8,"-6"3"15,-7 5 15,-7 3 15,-4 2 2,-1 0-14,-1 0-12,-1 0-13,1 0-9,1 0-1,3 0-4,1 0-1,-1 0-9,-3 2-11,-4 0-12,-4 1-12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2"/>
    </inkml:context>
    <inkml:brush xml:id="br0">
      <inkml:brushProperty name="width" value="0.03832" units="cm"/>
      <inkml:brushProperty name="height" value="0.03832" units="cm"/>
      <inkml:brushProperty name="color" value="#F2395B"/>
    </inkml:brush>
  </inkml:definitions>
  <inkml:trace contextRef="#ctx0" brushRef="#br0">90226 13050 574,'-15'1'10,"4"2"19,3 2 21,3 2 19,2 2 4,0 3-15,2 3-14,0 3-14,1 3-9,-2 3-4,0 3-4,-2 3-4,0 2-7,-1 2-7,-2 2-9,0 2-8,0-2-8,2-5-7,3-7-8,1-5-6,0-5-3,0-1 1,-2-2 1,0-2 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3"/>
    </inkml:context>
    <inkml:brush xml:id="br0">
      <inkml:brushProperty name="width" value="0.05105" units="cm"/>
      <inkml:brushProperty name="height" value="0.05105" units="cm"/>
      <inkml:brushProperty name="color" value="#F2395B"/>
    </inkml:brush>
  </inkml:definitions>
  <inkml:trace contextRef="#ctx0" brushRef="#br0">91122 12563 430,'-6'-15'0,"4"2"0,4 2 0,4 3-1,3 1 5,3 2 9,3 2 8,4 2 9,-1 1 3,-1 2-3,-3 0-4,-1 2-3,-2 1-3,-1 1-3,0 3-1,-2 2-3,-1 2 0,-2 1 2,-3 3 1,0 2 3,-4 0-1,0 1-1,-3-1-1,-2 1-2,0 1 1,0 3 4,2 3 4,1 3 2,0 1 1,2 2-3,0 1-4,2 1-3,0 0-3,0 0-4,0 0-3,0 0-4,0 0-2,0-2-2,0 0-3,0-1-2,-1-3-3,0-3-1,-2-5-2,0-3-3,-1-3 0,0-1 0,0-1 0,0 0 0,-1-2 1,-3-1-1,-4-1 0,-2 0 0,-2-2-2,-1-1-4,-1 0-3,-1-2-3,-2 0-1,-1 0 3,-2 0 3,-3 0 3,2 0-2,5 0-9,5 0-8,5 0-8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4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92150 13346 572,'30'-8'79,"-3"2"-9,-4 1-8,-1 1-10,-3 1-7,1 0-9,-1 2-8,1 0-7,0 1-7,1-2-5,1 0-4,1-1-5,-1-1-2,-1 2 3,-3 0 2,-1 2 1,-3 2-11,-2 4-27,-4 3-27,-2 5-26,-4-1-5,-3-2 16,-2-3 17,-3-2 15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4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92111 14115 541,'-13'6'10,"8"-1"22,7-2 20,6-2 21,4-2 4,-1 0-16,1-2-16,0 0-14,0 0-11,1 1-3,1 0-3,2 2-5,-1 0-2,1 0-2,0 0-2,-1 0-1,1 0-1,1 0-2,1 0-1,2 0-1,-1-1-2,1 0-1,-1-2-3,1 0-1,0 0-2,1 1-1,1 0-1,1 2-2,-1 0-3,-1 0-7,-3 0-5,-1 0-7,-2 0-6,-1 2-4,-1 0-5,0 1-6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39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94988 12700 541,'-9'18'107,"0"7"-19,-1 5-19,-1 7-20,-1 2-14,0 2-7,0 0-6,1 2-8,-1 0-3,0 2-1,0 0 1,1 2 0,-1-2-7,2-2-15,1-4-14,1-2-14,1-4-10,2-3-2,2-5-4,2-3-4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7"/>
    </inkml:context>
    <inkml:brush xml:id="br0">
      <inkml:brushProperty name="width" value="0.04849" units="cm"/>
      <inkml:brushProperty name="height" value="0.04849" units="cm"/>
      <inkml:brushProperty name="color" value="#F2395B"/>
    </inkml:brush>
  </inkml:definitions>
  <inkml:trace contextRef="#ctx0" brushRef="#br0">87472 18609 453,'7'-8'0,"0"2"0,-2 1 0,0 0 0,-3 1 6,-3 0 13,-2 0 12,-3 1 13,-3 0 5,0 3-5,-1 4-2,-1 2-4,-1 3-4,2 2-5,1 2-5,0 1-4,2 1-4,1-1-3,0 0-2,2-2-2,2-1-13,4-1-20,4 0-22,4-2-22,1-1 1,-1-2 23,-1-2 23,0-2 23,-1 0 14,-1 3 8,1 4 8,0 2 6,0 4 2,0 5-3,0 5-4,-1 5-3,0 4-3,-2 1-3,-2 2-2,-2 2-1,-2 1-4,0-2-4,-2 0-4,0-1-4,-2-2-3,0-2-5,-1-1-4,-1-3-3,-2-3-5,-2-3-5,-2-5-4,-1-3-4,-2-4-3,0-2 2,1-4 0,-1-2 2,1-4 0,1 0 1,1-3 0,0-2 0,3-4 2,3-5 1,2-7 2,4-5 1,4-6 1,7-5 0,8-4 1,6-5-1,4-3 1,0 2 0,2 0-1,1 2 0,0 2 1,1 6 2,-1 4 2,0 5 3,-3 5 1,-5 3 2,-7 4 3,-5 5 2,-3 2 1,0 0 0,0 2 1,0 1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0"/>
    </inkml:context>
    <inkml:brush xml:id="br0">
      <inkml:brushProperty name="width" value="0.04425" units="cm"/>
      <inkml:brushProperty name="height" value="0.04425" units="cm"/>
      <inkml:brushProperty name="color" value="#F2395B"/>
    </inkml:brush>
  </inkml:definitions>
  <inkml:trace contextRef="#ctx0" brushRef="#br0">95709 13145 497,'8'-8'2,"-2"2"6,-1 1 6,0 1 5,-2 2 7,-2 5 9,-2 6 9,-2 4 9,-3 6 2,-4 7-8,-3 6-6,-5 8-6,-1 3-6,3 0-5,1 0-5,2 0-5,3-3-3,3-4-2,2-5-2,4-5-1,2-5-3,4-5-1,2-5-4,3-4-2,4-5-2,2-3-4,3-2-3,3-3-3,2-6-3,1-6-1,1-7-1,0-6-2,0-4 0,-3 1 2,-3 2 1,-3 0 1,-3 1 3,-4 1 2,-5 2 3,-2 0 3,-3 2 1,0 3 1,0 3 1,0 3 0,-3 2 0,-2 4-3,-5 3-2,-4 3-2,-1 1-2,-1 0-1,1 0 0,-1 0-2,1 1 0,2 0-3,3 2-2,1 0-1,1 2-1,2 0 1,1 2 0,1 0 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0"/>
    </inkml:context>
    <inkml:brush xml:id="br0">
      <inkml:brushProperty name="width" value="0.03376" units="cm"/>
      <inkml:brushProperty name="height" value="0.03376" units="cm"/>
      <inkml:brushProperty name="color" value="#F2395B"/>
    </inkml:brush>
  </inkml:definitions>
  <inkml:trace contextRef="#ctx0" brushRef="#br0">96750 13450 651,'21'29'54,"-5"-6"-3,-5-4-5,-4-4-2,-3-3-5,1 1-4,1 1-5,2 1-5,0 1-7,0 0-11,-1-1-11,1 1-10,1-1-4,1-1 4,3-1 3,2-1 3,-1-2-8,-1-2-20,-2-4-19,-2-2-20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0"/>
    </inkml:context>
    <inkml:brush xml:id="br0">
      <inkml:brushProperty name="width" value="0.04386" units="cm"/>
      <inkml:brushProperty name="height" value="0.04386" units="cm"/>
      <inkml:brushProperty name="color" value="#F2395B"/>
    </inkml:brush>
  </inkml:definitions>
  <inkml:trace contextRef="#ctx0" brushRef="#br0">97827 12806 501,'7'-22'0,"-2"3"0,-2 3 0,-2 3 0,-1 1 2,0 1 5,0-1 5,0 0 4,-2 1 2,-2 2 2,-3 3 0,-3 1 1,-3 1 1,-2 2 2,-2 0 0,-1 2 2,-1 1 1,2 4-1,3 2 0,1 3 0,2 3-2,2 0-2,3 1-2,1 1-3,1 1-2,2 1 0,0 1-2,2 1-2,1 1 0,2 0-1,2-1-1,2 1 0,1 0-3,1 1-8,2 0-5,0 3-7,-1-1-2,-3 0 0,-2 1 2,-4-1 0,-1 0 1,-2-1-2,0-1-2,-1-1-1,-3-2 0,-4-3-1,-4-2-1,-3-4 1,-4-2 0,0-1 4,-1 0 4,-1-2 2,1-1 3,1-4 2,3-2 1,1-3 3,3-4 0,2-2 1,4-3-1,3-3 1,5-4 1,8-5-1,7-5 0,9-4 1,7-2-4,6 1-7,8 3-7,6 2-8,3 2-3,-2 3-1,-2 3-2,-2 3 0,-3 3 0,-4 3 3,-4 3 2,-3 3 3,-6 1 4,-4 0 3,-5 0 3,-4 1 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0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99705 12436 423,'8'-8'0,"2"2"0,0 1 0,1 0 0,1 1 1,2-2 4,0 0 2,1-1 3,-3 2 11,-8 6 19,-8 6 18,-8 6 19,-6 5 3,-5 6-13,-5 7-12,-5 5-13,1 1-9,4-4-6,5-3-4,5-5-6,0 1-6,-3 5-9,-5 4-7,-3 6-8,-2 1-3,3-2 2,2-2 1,1-1 1,3-5-6,1-4-12,3-5-13,1-5-13,3-6-4,5-6 9,3-8 6,4-6 8,1-4 3,0 1-2,-2-1-2,0 0-1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1"/>
    </inkml:context>
    <inkml:brush xml:id="br0">
      <inkml:brushProperty name="width" value="0.04795" units="cm"/>
      <inkml:brushProperty name="height" value="0.04795" units="cm"/>
      <inkml:brushProperty name="color" value="#F2395B"/>
    </inkml:brush>
  </inkml:definitions>
  <inkml:trace contextRef="#ctx0" brushRef="#br0">99550 12681 458,'1'-13'32,"2"3"-1,2 4-1,2 4-2,0 4 2,1 4 4,0 4 4,0 3 5,0 5 0,-1 5-2,1 5-3,0 5-2,0 3-4,1 2-4,2 2-3,0 2-5,0 1-7,1 0-15,0 0-13,0 0-14,-2-2-8,1-3-3,-2-5-2,0-4-4,-2-4-3,1-5-7,0-5-5,0-4-6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1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101058 12611 502,'7'-13'86,"-2"8"-10,-3 7-11,0 6-11,-4 6-7,-2 7-6,-4 5-4,-1 7-5,-3 2-7,0 0-6,1 0-8,-1 0-7,1 0-9,1-2-11,1 0-12,0-1-12,3-3-8,1-3-4,2-5-4,2-3-5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1"/>
    </inkml:context>
    <inkml:brush xml:id="br0">
      <inkml:brushProperty name="width" value="0.05342" units="cm"/>
      <inkml:brushProperty name="height" value="0.05342" units="cm"/>
      <inkml:brushProperty name="color" value="#F2395B"/>
    </inkml:brush>
  </inkml:definitions>
  <inkml:trace contextRef="#ctx0" brushRef="#br0">102010 12711 411,'-16'10'167,"2"5"-37,1 5-38,1 5-38,1 2-22,0-1-5,2-1-7,1-1-5,1-2-3,2-1-1,2-3 0,2-1 0,3-3-4,4-2-10,4-4-8,3-3-9,4-2-3,1-4 2,3-2 4,2-3 3,0-5-3,1-4-6,-1-5-6,1-5-7,-2-2-1,-3 1 5,-3 1 6,-3 2 4,-2 0 5,-2 2 3,-3 3 3,-1 1 4,-2 2 1,-4 1 1,-2 1 0,-3 1 1,-4 0-1,-2 2-3,-3 1-4,-3 0-4,-1 3-2,2 1-2,3 2-2,1 2-1,2 0-2,1 0 1,0-2 0,2 0 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1"/>
    </inkml:context>
    <inkml:brush xml:id="br0">
      <inkml:brushProperty name="width" value="0.03255" units="cm"/>
      <inkml:brushProperty name="height" value="0.03255" units="cm"/>
      <inkml:brushProperty name="color" value="#F2395B"/>
    </inkml:brush>
  </inkml:definitions>
  <inkml:trace contextRef="#ctx0" brushRef="#br0">102800 12094 675,'23'-2'6,"-1"0"11,-1-3 12,-1-2 12,-1 0 4,1-1 0,-1 1-1,1-1-2,0 1-7,-1 2-17,1 3-15,-1 1-17,0 0-5,-1-1 4,-1 0 3,0-1 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2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103543 11200 454,'-16'4'70,"2"10"-3,1 7-3,1 10-3,1 4-5,2 1-7,2-1-8,3 0-7,0 0-6,2-1-5,0-2-5,2 0-4,1-2-4,2-3-4,2-3-4,1-3-4,3-2-1,2-1 3,2-1 2,1-1 3,-7 0-8,-18-2-21,-17-1-21,-18-1-20,-5-1-4,6 0 14,8-2 12,6-1 14,4 0 3,3 0-9,1 0-8,3 0-8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2"/>
    </inkml:context>
    <inkml:brush xml:id="br0">
      <inkml:brushProperty name="width" value="0.03294" units="cm"/>
      <inkml:brushProperty name="height" value="0.03294" units="cm"/>
      <inkml:brushProperty name="color" value="#F2395B"/>
    </inkml:brush>
  </inkml:definitions>
  <inkml:trace contextRef="#ctx0" brushRef="#br0">104100 11731 667,'51'-14'5,"-8"5"7,-8 3 9,-8 4 9,-5 2 7,-3 2 8,-3 0 7,-2 2 6,-3 0-9,1 1-25,0 1-28,0 2-25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7"/>
    </inkml:context>
    <inkml:brush xml:id="br0">
      <inkml:brushProperty name="width" value="0.04676" units="cm"/>
      <inkml:brushProperty name="height" value="0.04676" units="cm"/>
      <inkml:brushProperty name="color" value="#F2395B"/>
    </inkml:brush>
  </inkml:definitions>
  <inkml:trace contextRef="#ctx0" brushRef="#br0">88750 18550 470,'22'0'64,"-3"2"-5,-3 0-6,-3 2-5,-1 1-4,1 3-1,1 4-2,1 2-3,0 3-2,-2 3-5,-3 3-4,-1 3-4,-2 3-7,-2 4-10,-3 4-8,0 5-10,-6 1-6,-8 3-5,-7 2-3,-9 2-5,0-4-4,6-12-3,5-10-5,7-10-4,1-6-3,0 1-1,-1 1-1,-1 2-1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5"/>
    </inkml:context>
    <inkml:brush xml:id="br0">
      <inkml:brushProperty name="width" value="0.04423" units="cm"/>
      <inkml:brushProperty name="height" value="0.04423" units="cm"/>
      <inkml:brushProperty name="color" value="#F2395B"/>
    </inkml:brush>
  </inkml:definitions>
  <inkml:trace contextRef="#ctx0" brushRef="#br0">46663 2181 497,'-2'-13'83,"-2"3"-17,-4 4-19,-2 4-17,-3 2-13,-1 2-8,-3 0-8,-1 2-7,-1 0-4,0 2-1,2 0 1,1 1-1,1 1 1,1 0 2,1 0 1,1 0 2,0-1 3,2 1 4,1 0 5,1 0 5,1 1 3,2 1 1,2 3 2,2 2 1,0 2 1,0 3 1,-2 3 2,0 3 0,-1 3 0,0 2-1,0 4-1,0 3-2,0 1-2,1 0-2,-1 0-3,0 1-3,0-2-2,2 0-2,0-2-2,2 0-2,0-2-3,0-3-2,0-3-3,0-3-1,0-3-3,0-1-1,0-3-1,0-1-2,3-4-9,6-5-16,5-4-17,7-6-16,0-2-3,-3-2 11,-5 0 10,-3-1 11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5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48544 2047 513,'-9'-14'4,"-2"2"11,-2 4 9,-1 3 10,-1 1 2,2 2-3,3 0-4,1 2-4,0 1-3,-2 2-2,-2 2-3,-1 2-1,-2 1-2,-1 3 0,-1 2 1,-1 2 0,0 1-1,2 3 1,3 1-2,1 3 1,1 1-1,1 1 0,-1 1 0,0 0 1,2 1-1,3-1-2,2-1-2,4-1-1,2 0-5,2-1-6,2 0-7,2 1-8,1-3-1,3-3 1,2-5 2,1-3 3,2-2-7,2-2-13,0-1-13,1 0-14,-1-2-4,-3-2 5,-3-2 6,-3-2 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6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49007 2453 494,'14'-13'48,"-1"5"0,-2 4-2,-2 6 1,-2 4-5,-1 5-8,-1 5-8,0 6-8,-2 0-5,-2 0-5,-2-1-3,-2 0-5,-3 0-1,-2 2-2,-3 4 0,-3 3-1,-1-1 1,2-3 0,3-5 2,1-3 1,5-6-3,8-8-5,8-8-7,7-8-5,6-7-3,3-5 3,3-6 2,3-6 3,0-4-2,0 1-5,-1 0-3,-1 0-6,-3 2 1,-4 4 3,-3 3 5,-4 5 4,-4 4 4,-3 3 6,-3 4 4,-2 5 5,-3 1 6,-1 0 7,0 0 8,-2 0 6,-1 1 5,-2 2 3,-2 3 2,-1 1 3,-2 2-1,2 1-3,1 3-3,0 2-4,1 3-3,-2 4-4,0 3-3,-1 5-5,-1 2-1,2 1-2,1 1-1,0 0-1,2 2-1,0 1-2,2 1 1,1 1-2,0-2-2,0-2-2,0-3-4,0-3-2,3-5-5,7-6-7,7-8-8,7-6-6,3-8-4,-3-7 2,-1-9 0,-3-7 3,-1-4 0,-3 2 2,-1 0 1,-2 1 2,-3 3 3,-1 2 4,-2 3 6,-2 3 4,-2 4 4,-2 3 3,-2 4 2,-2 5 3,-2 2 2,0 2 2,-1 2 1,-1 2 1,-1 2-1,0 2-4,0 2-4,0 2-3,1 1-5,1 3-5,0 2-5,2 2-5,1-1-1,2-1 1,2-3 3,2-1 1,2-2 0,5-2-4,4-2-3,4-2-4,-1-1 2,-3 2 5,-4 0 7,-4 2 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6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50966 2700 544,'6'8'29,"-1"1"0,-2 2 0,-2 0 0,-2 1 1,-2 1 0,-2 1 3,-1 2 0,-1 0-1,2 1-4,2 1-4,2 1-3,1 0-3,0 1-3,0-1-2,0 1-2,1-2-1,4-1 0,2-3 2,3-1 1,4-3-6,1-2-14,5-4-11,2-2-14,1-2-7,2 0-1,1 0-1,1 0-1,-1-2-1,-1-2 1,-3-4 2,-1-2 0,-4-1 2,-3 1 4,-4 0 4,-4 2 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6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51517 2759 494,'-29'-15'10,"7"4"3,5 3 5,7 3 5,1 2 6,0 3 6,-1 4 8,-1 2 8,0 4-1,2 4-7,2 3-8,3 5-7,-1 4-4,0 5-3,-2 4-2,0 6-2,0 4-2,0 4-3,2 3-1,1 5-3,-1 2-7,0 0-15,-1-1-13,-2 1-13,2-3-8,1-6 0,2-6-1,2-6-1,0-5 0,0-6 0,-2-3 1,0-6-2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8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51750 1816 560,'21'-7'62,"-3"2"-7,-4 2-8,-4 2-7,-2 1-3,1 0-2,1 0-2,2 0 0,-1 1-4,-1 2-5,-1 2-6,0 2-6,-3 2-4,-1 3-3,-2 3-4,-2 3-2,-3 2-2,-4-1-1,-4 1 1,-3-1-1,-3 0-2,1-1-5,-1-1-4,1 0-6,0-3 0,2-1 2,2-3 4,3-1 2,2-1 5,6-2 4,4-1 5,5 0 6,4-2-2,2 0-5,1-2-6,3 0-6,1-2-2,1 0 0,1-2 0,1 0 1,-2-1-3,-3 2-4,-5 0-6,-3 2-4,-2-1-4,0 0-2,0-2-3,0 0-1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8"/>
    </inkml:context>
    <inkml:brush xml:id="br0">
      <inkml:brushProperty name="width" value="0.03011" units="cm"/>
      <inkml:brushProperty name="height" value="0.03011" units="cm"/>
      <inkml:brushProperty name="color" value="#F2395B"/>
    </inkml:brush>
  </inkml:definitions>
  <inkml:trace contextRef="#ctx0" brushRef="#br0">52600 2050 730,'9'6'73,"3"-1"-11,4-2-12,2-2-10,2-1-13,1 0-12,0 0-13,2 0-12,-1-1-14,-3 0-17,-3-2-15,-2 0-17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8"/>
    </inkml:context>
    <inkml:brush xml:id="br0">
      <inkml:brushProperty name="width" value="0.05057" units="cm"/>
      <inkml:brushProperty name="height" value="0.05057" units="cm"/>
      <inkml:brushProperty name="color" value="#F2395B"/>
    </inkml:brush>
  </inkml:definitions>
  <inkml:trace contextRef="#ctx0" brushRef="#br0">53125 1281 435,'1'-13'15,"4"3"9,2 4 10,3 4 9,4 2 0,1 0-8,5 0-10,2 0-10,0 0-5,-1 2-4,-3 0-3,-1 2-4,-3 0 0,-3 2 0,-3 0 2,-2 1 0,-3 1 2,0 2 3,-2 0 2,0 1 3,-3 2 3,0 0 3,-3 1 3,-2 1 4,0 2 2,0 3 0,2 3-1,1 3 0,0 1-1,2-1-3,0-1-3,2-1-2,0 0-4,0 3-3,0 1-4,0 2-2,0 2-4,0-1-3,0 0-3,0 1-2,0-2-1,0-2 0,0-2 0,0-1 1,0-2 0,0-1-1,0-1-1,0-1 0,-1-1-1,-2-3-1,-2-1-1,-2-2-1,-3-1-2,-3 3-4,-5 2-2,-3 1-4,-4 1-3,-3-1-3,-3-1-5,-2 0-3,0-3-1,5-1 0,5-2 1,5-2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9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44038 4893 464,'-43'1'2,"10"0"3,8 2 4,9 0 3,3 1 4,0 0 6,-1 0 5,-1 0 6,3 0 2,8 0 2,8-1-1,8 1 2,8 0-3,9 0-4,8 0-6,10 0-6,7-1-2,7 0-3,7-2-1,7 0-2,7-3 0,7 0 1,6-3 1,8-2 2,5-1-1,7-2-2,5 0-2,7-1-3,2-1-2,0 1-6,1-1-3,-1 0-5,-2 1-1,-3 1 2,-5 1 3,-3 1 2,-5 1-2,-5 2-9,-4 2-9,-6 2-8,-6 1-3,-10 0 2,-8 0 2,-8 0 3,-9 0-1,-8 2-2,-8 0-2,-8 2-2,-6-1 0,-5-1 2,-5 0 4,-4-1 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9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46897 5844 479,'0'-15'0,"2"4"1,0 3 1,2 3 0,-1 0 0,0 0-1,-2-2 0,0 0 0,-3 0 5,0 1 10,-3 0 10,-2 2 11,-2 0 3,-4 2-7,-2 0-5,-3 2-6,-1 0-5,-1 2-3,1 0-4,-1 2-3,1 0-2,1 2 1,1 0 0,1 1 1,1 1-2,2 0-1,3 0-3,1 0-2,2 1 1,2 3 2,2 3 2,2 3 3,1 3 3,0 1 2,0 3 3,0 1 3,0 2 0,0 3-1,0 1-2,0 2-2,-1 2-1,-2 0 1,-2 2-1,-1 1 0,-1-2 0,2-4-2,2-4-1,2-3-1,1-4-6,0-1-8,0-3-9,0-1-9,5-5-9,9-8-9,11-8-9,9-8-9,1-3-3,-7 1 2,-9 1 2,-7 0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23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36750 16509 499,'0'-29'21,"0"6"5,0 3 4,0 6 6,1 4 4,2 3 1,2 2 1,2 4 2,-1 3-1,-1 4-6,-2 3-6,-2 5-4,-1 3-5,0 3-3,0 3-4,0 3-3,-1 2-3,0 2-5,-2 3-2,0 1-5,-1-1 0,1-4 0,-2-3 3,2-5 0,-1-7-13,2-10-32,0-12-29,2-10-32,0-4-2,0 1 22,0 3 24,0 1 24,0 2 16,2 1 11,0 1 10,2 1 11,0 1 9,1 2 7,2 2 9,0 3 7,1-1 3,1 2-5,2-1-4,0 0-3,0 0-6,-1 0-5,-1 0-5,0 0-6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9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100989 15687 551,'4'-6'45,"-6"6"3,-8 4 3,-6 6 3,-4 2-3,-3 3-10,-1 1-10,-2 3-10,-3 2-5,-1 3 0,-2 3 0,-2 3 1,1-1-2,5-2-4,5-3-3,5-3-3,5-3-3,4-1-1,6-2-2,5-3-2,6-2-2,9-2-3,9-4-4,9-2-3,3-4-2,-1 0 3,0-3 1,-1-2 2,-3 0 2,-4 0 3,-3 2 2,-5 1 3,-6-1 4,-8-2 7,-10-2 7,-8-2 6,-3-1-1,3-1-9,2-1-9,4-1-9,2-1-3,0-1 0,2-2 2,0 1 2,3-3-11,4 1-22,4-2-21,4-1-22,0 2-3,-1 5 17,-3 5 16,-1 4 17,-1 3 9,0-2 5,0 0 3,0-1 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9"/>
    </inkml:context>
    <inkml:brush xml:id="br0">
      <inkml:brushProperty name="width" value="0.04357" units="cm"/>
      <inkml:brushProperty name="height" value="0.04357" units="cm"/>
      <inkml:brushProperty name="color" value="#F2395B"/>
    </inkml:brush>
  </inkml:definitions>
  <inkml:trace contextRef="#ctx0" brushRef="#br0">48181 6068 504,'7'-8'4,"-2"1"8,-3-1 7,0 0 7,-2 2 9,0 6 8,0 4 9,0 6 8,0 4 0,0 5-10,0 5-9,0 5-9,-1 2-8,0 0-6,-2 1-5,0-1-6,-1 0-8,0 0-7,0 1-8,0-1-7,0-1-8,-2-3-6,0-4-6,-1-1-6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49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48000 6859 673,'8'-9'3,"1"-2"7,2-2 7,0-1 6,1 0 6,1 3 3,1 3 3,2 2 4,0 3-2,1 0-4,1 2-4,1 1-6,1-1-8,1-1-13,1 0-13,1-1-12,-1-1-5,-1 2 6,-3 0 4,-1 2 4,-3 0-5,-1 2-14,-2 0-15,-2 2-15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0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49228 5733 484,'-8'-6'78,"2"4"-5,1 4-5,0 4-6,2 4-6,0 7-10,2 6-9,1 5-8,-1 5-8,-1 2-3,0 4-5,-1 3-3,-2 1-6,0 0-5,-1 0-5,-1 0-7,0-2-2,2-2 3,2-3 2,2-3 2,1-5-6,0-4-15,0-5-15,0-4-15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0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50344 5981 474,'-16'-14'0,"0"5"0,1 3 0,-1 4 0,-1 2 8,-1 2 16,-3 0 17,-1 2 16,-1 1 5,1 5-6,1 4-6,1 4-7,1 2-6,1 2-6,1 3-5,1 1-8,1 1-2,4-3-1,3-2-1,3-1-1,1-3-3,2-1-5,0-2-7,2-3-5,1-1-8,4 0-11,2-2-12,3-1-10,3 0-6,2-2 3,1-1 0,3 0 3,-1-2 0,-3 0 3,-3-2 2,-2 0 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1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50750 6197 448,'1'-20'86,"4"5"-19,2 6-17,4 6-19,0 4-10,1 0-4,0 2-4,-1 0-4,0 3-2,-2 4-2,-2 3 0,-2 5 0,-2 3-2,-2 1 0,-2 3 0,-2 1-2,-2 0 0,-2-3 0,-2-3-1,-2-3-1,3-6-1,6-8-5,8-10-4,6-8-5,6-6-4,4-5-4,3-3-6,4-4-4,2-2-1,-1 3 3,-1 2 5,-1 2 3,-2 2 5,-3 2 5,-3 4 5,-3 4 6,-4 4 12,-7 10 23,-5 8 22,-5 9 21,-4 5 5,0-1-15,0 1-14,0 0-14,1-1-9,2 1-4,3-1-4,1 1-4,1-1-3,0-1-3,0-1-1,0-1-2,2-3-6,5-4-7,6-6-8,4-4-8,2-6-6,1-4-2,-1-5-3,1-5-3,0-5 1,-1-3 4,1-4 4,0-4 4,-3-1 4,-3 3 5,-4 4 4,-4 2 4,-4 3 4,-1 5 0,-2 3 2,-1 4 2,-4 4 1,0 3 5,-3 2 4,-2 4 4,-1 2 0,1 4-2,-1 2-2,0 3-2,1 3-4,1 0-7,0 1-6,2 1-6,1 1-6,2 0-4,2-1-5,2 1-4,3-3-3,4-3 1,4-4 0,4-4 1,2-2 2,1 0 4,1 0 5,1 0 3,-1 0 5,-3 0 1,-2 0 4,-4 0 1,-2 1 11,-1 4 16,0 2 18,-1 4 16,-3 1 7,-3 1-4,-2 1-4,-3 1-5,-2 1-4,2 2-4,1 0-5,0 1-4,2 0-5,0-1-3,2-1-3,0-1-5,3-1-4,4-2-6,4-3-7,4-1-6,2-2-4,3-2-4,1-2-3,3-2-4,2-2-2,3-2-3,3-2-4,3-2-2,-1-1-1,-2-2-2,-3 0 0,-3-1 0,-4 0 0,-3 1 3,-4 0 2,-4 2 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1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53331 6416 469,'-16'-1'0,"1"-1"0,-1 0 0,0-1 0,1-1 4,-1 2 7,1 0 8,-1 2 7,1 0 7,2 0 5,3 0 6,1 0 6,1 1 0,1 4-5,-1 2-5,0 3-4,0 5-5,2 4-4,1 4-3,1 7-6,0 2-3,0 2-4,0 2-5,0 2-3,0 3-7,0 2-8,0 4-8,0 2-8,0 3-2,1 2 1,-1 1 3,0 3 2,0-5 3,2-10 4,0-11 4,2-11 4,0-6-8,0-1-17,0-1-18,0 0-19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1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53700 6447 580,'24'-15'129,"3"4"-27,1 3-27,3 3-26,-2 1-19,-2 2-9,-3 0-10,-3 2-8,-2 0-9,-1 2-4,-1 0-5,0 2-5,-3 0-12,-1 0-17,-2-1-18,-2 1-17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2"/>
    </inkml:context>
    <inkml:brush xml:id="br0">
      <inkml:brushProperty name="width" value="0.05521" units="cm"/>
      <inkml:brushProperty name="height" value="0.05521" units="cm"/>
      <inkml:brushProperty name="color" value="#F2395B"/>
    </inkml:brush>
  </inkml:definitions>
  <inkml:trace contextRef="#ctx0" brushRef="#br0">54358 5597 398,'1'-14'31,"2"2"0,2 4-1,1 3 0,4 1-2,2 2-4,3 0-4,3 2-4,1 0-3,-1 2-1,-1 0-2,0 2-1,-3 1-1,-1 1 1,-3 3 0,-1 2 2,-1 2 0,-2 3-1,-1 3-1,0 4 0,-2 1 1,-1 2 6,0 3 4,-1 1 5,-1 1 2,0 1-1,0-1-2,0 0-1,0 0-3,0-1-1,0-2-3,0 1-3,0-2-2,0 0-3,0 1-2,0-1-2,0-1-1,0-1-3,0-3 0,0-1-1,-2-2-4,0 1-5,-3 0-6,-2-1-4,-2-1-2,-2-3 0,-1-2 1,-3-4 0,-2-1 0,-3 2-4,-3 0-2,-3 1-4,-2-1 0,-1-2 3,0-4 3,-2-2 3,2-2-4,5 0-10,5 0-11,5 0-9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2"/>
    </inkml:context>
    <inkml:brush xml:id="br0">
      <inkml:brushProperty name="width" value="0.04306" units="cm"/>
      <inkml:brushProperty name="height" value="0.04306" units="cm"/>
      <inkml:brushProperty name="color" value="#F2395B"/>
    </inkml:brush>
  </inkml:definitions>
  <inkml:trace contextRef="#ctx0" brushRef="#br0">56033 4539 510,'-6'-8'10,"4"0"18,4 1 19,4-1 19,3 1 5,5 0-8,4 2-9,3 1-7,3 0-10,1 0-9,1 0-11,1 0-9,-1 2-6,0 2 2,-1 4-1,-1 2 1,-3 2-8,-3 1-19,-4 2-18,-4 0-18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2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56144 5300 543,'-8'7'2,"2"-1"6,1 0 4,0-2 5,3-1 9,4 0 12,4-2 12,4 0 13,3-1 1,3 2-9,3 0-10,3 2-10,2-1-10,2 1-11,3 0-12,1 0-10,2-1-8,0 0-3,2-2-4,1 0-4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9"/>
    </inkml:context>
    <inkml:brush xml:id="br0">
      <inkml:brushProperty name="width" value="0.05304" units="cm"/>
      <inkml:brushProperty name="height" value="0.05304" units="cm"/>
      <inkml:brushProperty name="color" value="#F2395B"/>
    </inkml:brush>
  </inkml:definitions>
  <inkml:trace contextRef="#ctx0" brushRef="#br0">102498 15316 414,'21'-12'-20,"-5"8"27,-5 8 27,-4 8 29,-4 4 11,-1 1-5,0 1-5,-1 1-6,-2 1-4,-1 1-7,0 1-5,-1 1-6,-2 2-8,0 1-9,-1 2-9,-1 3-10,-1 0-5,0 0-3,0 1-2,0-1-3,1-1 0,1-3 0,0-4 0,2-1 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3"/>
    </inkml:context>
    <inkml:brush xml:id="br0">
      <inkml:brushProperty name="width" value="0.05312" units="cm"/>
      <inkml:brushProperty name="height" value="0.05312" units="cm"/>
      <inkml:brushProperty name="color" value="#F2395B"/>
    </inkml:brush>
  </inkml:definitions>
  <inkml:trace contextRef="#ctx0" brushRef="#br0">59916 1990 414,'-7'-5'142,"4"8"-24,2 6-22,4 7-23,1 4-18,0 1-12,-1 1-12,1 1-11,0 3-12,0 3-11,0 4-11,0 4-10,-1 3-7,0 2-3,-2 2-3,0 2-3,-3-2-3,0-6-3,-3-5-3,-2-7-2,-1-4-1,1-3 3,-1-3 3,0-2 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3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58661 4562 486,'-13'-8'12,"8"2"23,7 1 23,6 1 24,7 0 3,7 0-13,7 0-16,7 0-14,5 0-12,4 0-8,4 0-8,4 1-8,3-1-8,3 2-6,3 0-7,3 2-7,0 0-7,-5 0-9,-3 0-9,-4 0-9,-6 0-2,-6 2 5,-7 0 3,-7 2 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6:54"/>
    </inkml:context>
    <inkml:brush xml:id="br0">
      <inkml:brushProperty name="width" value="0.05381" units="cm"/>
      <inkml:brushProperty name="height" value="0.05381" units="cm"/>
      <inkml:brushProperty name="color" value="#F2395B"/>
    </inkml:brush>
  </inkml:definitions>
  <inkml:trace contextRef="#ctx0" brushRef="#br0">59350 5350 408,'14'0'41,"-1"0"-7,-2 0-7,-2 0-7,2 0-1,7 0 4,7 0 6,7 0 5,1 1 0,-6 2-3,-3 2-4,-6 2-4,-4 2-3,-3 5-3,-3 4-3,-2 3-4,-5 5-2,-4 5-2,-5 5-1,-6 4-3,-3 2-1,-3-2 0,-3-2-1,-3-1-1,0-4 2,1-4 0,3-3 3,1-5 1,7-3 4,9-3 3,10-2 5,9-4 4,12-4 2,11-6-2,12-6-1,12-6-1,8-4-6,8-1-13,7-3-10,6-1-12,-1 0-7,-9 3-1,-11 3-3,-9 3 0,-10 2-9,-10 2-15,-10 2-14,-9 2-14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4"/>
    </inkml:context>
    <inkml:brush xml:id="br0">
      <inkml:brushProperty name="width" value="0.04155" units="cm"/>
      <inkml:brushProperty name="height" value="0.04155" units="cm"/>
      <inkml:brushProperty name="color" value="#00BFF3"/>
    </inkml:brush>
  </inkml:definitions>
  <inkml:trace contextRef="#ctx0" brushRef="#br0">56206 27977 529,'-9'-10'10,"0"10"20,-1 12 20,-1 10 21,0 7 3,0 4-10,2 4-12,1 5-11,0 0-10,2-1-8,1 0-7,0-1-8,1-3-7,-1-2-9,-2-3-8,0-3-8,0-4-5,0-3-2,2-5-4,1-3-2,0-6-6,2-6-6,0-8-9,2-6-6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4"/>
    </inkml:context>
    <inkml:brush xml:id="br0">
      <inkml:brushProperty name="width" value="0.0459" units="cm"/>
      <inkml:brushProperty name="height" value="0.0459" units="cm"/>
      <inkml:brushProperty name="color" value="#00BFF3"/>
    </inkml:brush>
  </inkml:definitions>
  <inkml:trace contextRef="#ctx0" brushRef="#br0">56850 26540 479,'7'-8'6,"-1"2"14,0 0 14,-2 2 12,4 1 7,6 2-3,7 2 0,7 2-2,3 2-4,-2 4-6,0 2-5,-1 3-6,1 4-5,3 3-4,2 5-4,4 3-4,0 3-4,-2 2-4,-2 3-6,-1 1-3,-3 1-5,-1 2-4,-3 0-5,-1 2-4,-2-2-3,1-4-3,-1-4-2,0-3-4,0-5 1,-3-4 4,-1-3 3,-2-4 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4"/>
    </inkml:context>
    <inkml:brush xml:id="br0">
      <inkml:brushProperty name="width" value="0.04596" units="cm"/>
      <inkml:brushProperty name="height" value="0.04596" units="cm"/>
      <inkml:brushProperty name="color" value="#00BFF3"/>
    </inkml:brush>
  </inkml:definitions>
  <inkml:trace contextRef="#ctx0" brushRef="#br0">56831 28455 478,'-29'-7'0,"5"2"0,5 2 0,5 3 0,4-1 10,6-1 18,4 0 18,6-1 20,6-1 2,7 2-14,8 0-14,9 2-14,4-1-11,4 0-5,2-2-7,4 0-6,-2 0-4,-5 2-1,-4 2-1,-5 2-2,-5 2 0,-5 2 2,-5 1 1,-5 3 2,-4 2 2,-4 3 1,-4 3 3,-4 4 3,-5 1 2,-6 2 5,-5 3 3,-7 1 4,-2 1 3,1-2 2,1 0 1,2-1 1,-1-1 0,2-1-3,1-1-3,1-1-4,2-2-3,1-1-4,2-3-5,3-1-3,2-10-17,4-18-27,4-17-28,4-18-28,2-3-3,0 10 21,0 11 21,0 11 22,0 5 12,2 1 6,0-1 5,1 0 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5"/>
    </inkml:context>
    <inkml:brush xml:id="br0">
      <inkml:brushProperty name="width" value="0.04438" units="cm"/>
      <inkml:brushProperty name="height" value="0.04438" units="cm"/>
      <inkml:brushProperty name="color" value="#00BFF3"/>
    </inkml:brush>
  </inkml:definitions>
  <inkml:trace contextRef="#ctx0" brushRef="#br0">56945 28591 495,'7'-10'2,"1"-3"3,0-5 3,0-4 3,-3 1 9,-2 5 11,-6 5 12,-2 5 12,-4 5 4,-2 7-7,-2 7-5,-1 8-5,-3 4-6,-2 5-5,-1 3-5,-2 4-5,-3 2-7,0 2-12,-1 1-12,0 0-11,-1 0-7,3-2-2,1-2-4,3-1-3,2-5 1,2-6 3,4-5 3,3-6 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5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59031 27646 505,'-13'1'3,"3"2"5,4 2 7,4 2 6,3 0 9,2-1 13,2-1 13,2 0 12,2-3 0,5-4-15,4-4-14,3-4-14,4-1-8,1 1-2,2 1-1,3 1-2,-1 0-4,0 2-9,-1 1-7,-1 1-9,-2 0-6,-1 2-3,-3 0-5,-1 2-4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5"/>
    </inkml:context>
    <inkml:brush xml:id="br0">
      <inkml:brushProperty name="width" value="0.05216" units="cm"/>
      <inkml:brushProperty name="height" value="0.05216" units="cm"/>
      <inkml:brushProperty name="color" value="#00BFF3"/>
    </inkml:brush>
  </inkml:definitions>
  <inkml:trace contextRef="#ctx0" brushRef="#br0">59113 26774 421,'-9'-14'2,"0"3"2,-1 2 3,-1 4 2,-1 1 2,2 0 1,1 0 0,1 1 1,0 0 7,0 3 15,0 4 14,0 2 14,1 5 3,2 6-10,3 5-10,1 7-9,1 5-6,0 6-4,0 6-5,0 6-2,0 3-5,0-1-4,0 1-4,0 0-4,0-2-4,2-3-8,0-2-5,2-4-7,-1-3-4,1-3-2,0-5-4,0-4-3,-1-2 0,0-3 1,-2-1 2,0-3 1,-4-4 0,-6-8-2,-6-8-1,-5-8-3,-2-5 4,1-2 6,2-1 6,3-3 8,0 0 3,1-1-1,-1 0-1,0 1 0,3 1 5,3 3 14,4 2 12,4 4 13,3 0 5,4-1-2,2-3-1,3-2-3,5 0-3,4-1-3,4 0-3,7 1-4,2-2-4,2-2-5,2-1-4,2-3-5,0 0-6,-3 1-8,-4 1-7,-2 1-9,-2 1-3,-3-1 1,-2 1 1,-1-1 1,-3 2 1,-5 3 0,-3 2 0,-4 4 1,-2 2 1,0-1 2,0 0 1,0 0 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6"/>
    </inkml:context>
    <inkml:brush xml:id="br0">
      <inkml:brushProperty name="width" value="0.05648" units="cm"/>
      <inkml:brushProperty name="height" value="0.05648" units="cm"/>
      <inkml:brushProperty name="color" value="#00BFF3"/>
    </inkml:brush>
  </inkml:definitions>
  <inkml:trace contextRef="#ctx0" brushRef="#br0">60481 27028 389,'-7'-36'1,"1"7"3,0 7 2,2 7 2,0 4 2,2 0 3,0 2 1,2 1 2,1 2 9,4 6 16,2 4 17,3 6 16,1 5 1,-4 7-13,-3 7-14,-2 7-13,-2 4-9,0 4-4,0 2-2,0 4-3,0 0-4,0-1-3,0 0-3,0-2-3,-1-2-2,0-3-3,-2-5-1,0-4-2,1-4-5,2-5-7,3-5-8,4-5-7,3-5-4,3-4 0,5-6-1,4-4-1,0-5-1,0-3 0,-1-5-2,0-4 0,-3-1 0,-1-1 2,-2 1 2,-3-1 2,-1 3 2,-2 3 4,-2 4 2,-2 5 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9"/>
    </inkml:context>
    <inkml:brush xml:id="br0">
      <inkml:brushProperty name="width" value="0.036" units="cm"/>
      <inkml:brushProperty name="height" value="0.036" units="cm"/>
      <inkml:brushProperty name="color" value="#F2395B"/>
    </inkml:brush>
  </inkml:definitions>
  <inkml:trace contextRef="#ctx0" brushRef="#br0">102800 15962 611,'8'-8'39,"1"2"0,2 1-1,0 1 0,0-1-2,1 0-3,0-1-4,0-2-3,-1 2-4,1 1-3,-1 2-4,1 2-3,0 1-3,0 0 2,-1 0 0,1 0 1,0 0-16,-1 0-31,1 0-30,0 0-32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6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60915 27369 525,'-49'-21'48,"12"6"-4,11 7-3,13 5-4,8 3 1,8 2 6,6 0 7,7 2 5,4-2-4,3-1-15,1-2-16,3-1-16,-1-3-9,-1-2-4,-3-2-5,-1-2-4,-3-1-9,-1-1-15,-3-1-14,-1-1-15,-3-1-3,-2 2 11,-4 1 9,-2 1 11,-2 1 8,0 0 6,0 2 6,0 1 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6"/>
    </inkml:context>
    <inkml:brush xml:id="br0">
      <inkml:brushProperty name="width" value="0.06159" units="cm"/>
      <inkml:brushProperty name="height" value="0.06159" units="cm"/>
      <inkml:brushProperty name="color" value="#00BFF3"/>
    </inkml:brush>
  </inkml:definitions>
  <inkml:trace contextRef="#ctx0" brushRef="#br0">61528 26499 357,'-14'-42'22,"3"10"7,2 9 7,4 11 7,2 7 5,0 8 5,2 6 5,0 7 4,1 5-2,-2 3-10,0 3-9,-2 3-9,0 2-6,1 4-5,-1 3-2,0 3-5,0 0-2,2 2-4,0-2-2,2 2-4,0-2-2,0-2-2,0-2-2,0-2-3,1-3-1,2-3 0,2-5-1,2-3 1,1-4-1,1-1-2,2-3-1,0-1-1,1-2-2,3-2-3,2-2-1,1-2-2,2-2-2,0 1-1,-1 0-1,1 0 0,-1 0 1,1 0 2,-1 0 2,1 0 4,-1-1-2,-3-1-5,-1 0-4,-2-1-5,-3-3-2,-1-2 0,-2-4 2,-2-2 0,-1-1 2,0 1 3,0 0 4,0 2 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36"/>
    </inkml:context>
    <inkml:brush xml:id="br0">
      <inkml:brushProperty name="width" value="0.0604" units="cm"/>
      <inkml:brushProperty name="height" value="0.0604" units="cm"/>
      <inkml:brushProperty name="color" value="#00BFF3"/>
    </inkml:brush>
  </inkml:definitions>
  <inkml:trace contextRef="#ctx0" brushRef="#br0">61362 26815 364,'0'-29'0,"0"7"1,0 5 1,0 6 1,0 2 3,0-1 9,0-3 7,0-2 8,-1 1 1,0 1-4,-2 2-4,0 2-5,-2 6 7,-2 8 21,-2 9 20,-1 10 20,-4 6 0,-4 6-20,-3 6-20,-5 6-21,-4 6-14,-4 7-11,-6 7-9,-4 7-11,-3 0-6,0-5-1,0-7-1,0-5-1,3-7-11,8-8-18,6-8-19,7-7-18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48"/>
    </inkml:context>
    <inkml:brush xml:id="br0">
      <inkml:brushProperty name="width" value="0.04971" units="cm"/>
      <inkml:brushProperty name="height" value="0.04971" units="cm"/>
      <inkml:brushProperty name="color" value="#00BFF3"/>
    </inkml:brush>
  </inkml:definitions>
  <inkml:trace contextRef="#ctx0" brushRef="#br0">49086 34883 442,'36'0'56,"-5"0"-10,-7 0-10,-5 0-9,-4 0-8,1 0-5,0 0-5,-1 0-4,0 1-3,-2 4 0,-3 2 0,-1 3 0,-4 4 0,-6 6-1,-6 3-1,-5 6 0,-6 3 0,-2 1-1,-3 1 0,-2 1 0,-2 0 0,1 0 0,1 0-1,1 0 1,1-1-1,1-3 1,1-3 0,1-3 0,1-3 0,2-3 1,3-3 1,1-3 0,5-3 0,6-4-2,7-4 0,8-4-1,3-4-1,3-2-2,2-3-1,1-3-2,3-3-1,3-2 0,3-1-1,3-3 0,-2 3 0,-6 5 3,-5 6 2,-6 6 1,-5 5 3,-3 2 2,-3 4 1,-2 2 2,-4 2 3,-2 3 2,-3 2 3,-3 2 2,-2-1 2,2-1-3,1-3-1,0-1-1,5-4-4,6-6-5,8-6-6,6-6-4,4-4-4,3-1-5,1-3-3,3-1-4,-1-1-1,-3 4 3,-3 3 3,-3 3 2,-3 3 8,-3 4 10,-3 4 10,-2 4 12,-3 2 3,0 1-3,-2 2-3,0 0-2,-1-3-8,2-8-10,0-8-11,2-8-11,0-6-6,1-7 1,2-5-1,0-6 1,0-4 1,-2 0 3,-2-2 3,-2 0 4,-1 1 3,2 4 5,0 4 4,2 4 5,0 3 3,0 5 2,-1 3 2,1 5 2,0 4 11,0 6 20,0 6 19,0 6 20,0 6 3,0 7-14,0 7-14,0 7-14,0 4-10,0 2-4,-1 2-5,1 3-5,0-1-4,0-1-2,0 0-1,0-1-3,-1-2-2,0-4-3,-2-2-1,0-3-4,-2-4-3,0-3-9,-2-5-6,0-3-9,-2-6-4,0-8-6,-1-8-3,-1-7-4,-3-9-1,0-5 5,-3-8 3,-1-6 4,-1-3 4,2 3 4,2 4 5,3 2 5,0 5 4,0 5 5,0 7 4,0 5 5,0 5 4,-2 5 3,0 2 3,-1 6 4,-1 3 0,-2 5 0,0 5-2,-1 5 0,1 2 0,1-1 4,2-1 3,2 0 3,2-4 0,1-1-4,0-4-4,2-3-5,3-3-4,8-4-5,6-4-6,7-4-5,7-5-3,6-7-2,8-7-2,7-7-2,2-2 0,-2 2 2,-2 1 2,-2 3 3,-4 3 2,-4 5 4,-5 5 5,-5 5 3,-5 3 4,-3 2 3,-5 2 2,-3 2 4,-2 3 0,-2 4 1,-1 3-2,0 5 0,-2 1-4,-2-1-7,-2-1-7,-2 0-8,-2-2-7,0-1-8,-1 0-8,-2-2-7,1-1 2,-1 0 14,0-2 13,0 0 12,1-1 11,2 1 8,2 2 6,2 0 9,1 1 3,0 2-1,0 0 1,0 1-1,0 2-1,0 3-3,0 3-2,0 4-3,0 0-2,0 2-1,0 1 0,0 1-2,-1 2-1,-3 3-2,-4 3-3,-2 2-3,-4 5-2,-3 4-5,-5 6-3,-3 4-4,-4 4-2,-3 3-2,-3 3 0,-2 3-2,-3 0-6,-1-3-13,-1-3-12,0-2-14,3-9-1,10-13 9,8-12 9,8-12 10,5-7 3,-1 1-4,-2 1-2,0 2-4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48"/>
    </inkml:context>
    <inkml:brush xml:id="br0">
      <inkml:brushProperty name="width" value="0.03083" units="cm"/>
      <inkml:brushProperty name="height" value="0.03083" units="cm"/>
      <inkml:brushProperty name="color" value="#00BFF3"/>
    </inkml:brush>
  </inkml:definitions>
  <inkml:trace contextRef="#ctx0" brushRef="#br0">52533 35016 713,'8'-7'-3,"1"2"-6,2 2-6,0 2-7,0 3 2,-3 6 7,-1 4 9,-2 5 7,-2 4 0,-2 3-6,-2 3-7,-2 3-8,-2 0 0,-2-2 3,-1-2 5,-3-1 4,0-3 2,0-3 1,2-3 1,1-3 1,2-3 0,4-4 0,4-4 1,4-4 0,3-3-1,1 0 1,3-1 0,2-1 0,-1 1 1,-1 4 0,-2 4 2,-2 4 1,-2 3 2,-1 5 7,-1 4 4,0 3 6,-2 3 2,0 1 1,-2 1-1,0 1 1,-3-1 0,-2 0-2,-4-1 0,-2-1-1,0-2-1,3-4-3,2-5-1,4-3-2,1-5-7,2-6-10,0-6-10,2-6-11,1-7-7,5-9-5,4-8-3,4-10-5,2-3 2,1-1 6,1 0 7,1 0 6,-1 4 5,-3 6 4,-3 7 3,-3 8 4,-2 4 2,-3 5 0,-1 3 1,-2 4 1,-1 4 2,0 2 2,0 4 3,0 2 3,-1 4 8,-2 4 13,-2 3 14,-2 5 13,-2 3 3,0 3-8,-1 3-7,-2 3-7,1 1-7,-1-2-6,0 0-5,0-1-7,1-3-6,0-3-9,2-4-7,1-5-8,1-6-11,4-8-14,2-9-15,4-9-14,0-4 1,1 3 15,0 1 16,0 3 16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49"/>
    </inkml:context>
    <inkml:brush xml:id="br0">
      <inkml:brushProperty name="width" value="0.03518" units="cm"/>
      <inkml:brushProperty name="height" value="0.03518" units="cm"/>
      <inkml:brushProperty name="color" value="#00BFF3"/>
    </inkml:brush>
  </inkml:definitions>
  <inkml:trace contextRef="#ctx0" brushRef="#br0">52770 34900 625,'29'0'-49,"-5"0"23,-5 0 24,-5 0 24,-2 0 7,0 0-7,-1 0-8,1 0-7,-1 0-6,0 2-5,-2 0-4,-1 2-6,0 0-1,-2 2 0,-1 0 0,0 1 1,-2 2 0,-2 2 1,-2 2 1,-2 1 0,-1 1 2,0-2 2,0-3 2,0-1 3,0-1 1,-2 2 0,0 0 1,-1 1 1,-1 0-1,0-2 1,0-2 0,0-2 0,1 0 1,-1 1 5,0 3 3,0 2 4,0 2 5,0 1 8,1 3 8,-1 2 8,-1 2 2,-2 3-3,-2 3-1,-1 3-3,-3 2-3,-2 2-3,-1 2-2,-3 3-4,-1 0-2,-3 0-2,-1 0-1,-2 0-1,-2 1-7,-1 2-11,-1 3-12,0 1-11,0-2-3,5-4 5,3-6 4,5-4 5,3-7-7,2-9-18,4-8-18,3-9-18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49"/>
    </inkml:context>
    <inkml:brush xml:id="br0">
      <inkml:brushProperty name="width" value="0.03492" units="cm"/>
      <inkml:brushProperty name="height" value="0.03492" units="cm"/>
      <inkml:brushProperty name="color" value="#00BFF3"/>
    </inkml:brush>
  </inkml:definitions>
  <inkml:trace contextRef="#ctx0" brushRef="#br0">53700 35781 630,'16'-7'0,"-1"0"2,1 2 0,0 1 2,0 0 7,1 2 13,1 0 13,1 2 14,2 1 3,3 2-6,3 2-6,3 2-6,0 0-8,0 1-9,-1 0-9,-1 0-9,-3 0-10,-3 1-14,-5 1-12,-3 1-13,-4 1-6,-2 0 0,-4-1 1,-2 1 1,-3-1 4,-1-1 9,0-1 8,-1 0 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55:49"/>
    </inkml:context>
    <inkml:brush xml:id="br0">
      <inkml:brushProperty name="width" value="0.0383" units="cm"/>
      <inkml:brushProperty name="height" value="0.0383" units="cm"/>
      <inkml:brushProperty name="color" value="#00BFF3"/>
    </inkml:brush>
  </inkml:definitions>
  <inkml:trace contextRef="#ctx0" brushRef="#br0">53994 36550 574,'-35'8'-47,"9"2"19,9 0 18,9 1 19,4 1 14,2 1 10,0 1 11,2 2 9,0-1 3,0-1-5,0-1-6,0-1-5,2-1-10,6-2-14,4-2-14,5-2-13,3-4-9,1-4 0,1-6 0,1-4-2,1-2-5,-1-1-8,1 0-9,-1 1-9,-2 1 0,-3 4 11,-4 4 9,-4 4 10,-4 4 7,-1 2 4,-2 4 3,-2 2 3,-3 3 6,-3 3 7,-5 3 6,-4 3 6,-1 1 9,1-1 11,1-1 9,0-1 10,2-2 3,3-3-4,1-2-3,2-4-4,3-4-8,6-2-9,4-6-11,6-2-10,3-6-5,5-6-4,3-5-1,4-6-4,1-3-5,-3 3-10,-3 2-10,-3 1-9,-2 3-11,-1 1-8,-1 3-10,0 1-9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2:10:57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13098 13369 0,'0'0'0,"-11"-2"16,-6-1-16,-4-1 0,-2 1 16,-16-3-16,-17 1 0,-16-1 15,-12 1 1,-17 1-16,-14 1 16,-27 2-16,-24 4 0,-4 7 0,18 4 0,-10 4 15,50-6-15,35-5 0</inkml:trace>
  <inkml:trace contextRef="#ctx0" brushRef="#br0" timeOffset="38015.6681">26209 1955 0,'0'0'0,"0"0"16,0 0-16,0 0 0,0 0 0,0 0 15,0 0-15,0 0 0,0 0 16,15-18-16,-15 18 0,26-8 16,-26 8-16,38-7 0,-11 4 15,1 1-15,2-1 0,2 2 16,3 2-16,7 1 0,-3 0 0,0 1 15,-7-1-15,-5 1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04"/>
    </inkml:context>
    <inkml:brush xml:id="br0">
      <inkml:brushProperty name="width" value="0.05704" units="cm"/>
      <inkml:brushProperty name="height" value="0.05704" units="cm"/>
      <inkml:brushProperty name="color" value="#F2395B"/>
    </inkml:brush>
  </inkml:definitions>
  <inkml:trace contextRef="#ctx0" brushRef="#br0">55913 23595 385,'13'-13'13,"-6"4"25,-6 6 26,-6 5 26,-5 5 4,-6 7-15,-4 7-17,-4 7-14,-5 5-12,1 2-7,-2 4-6,-1 3-6,0 1-5,0 2-5,-1 0-4,1 2-5,0 0-5,-1 1-4,1 2-6,0 0-5,1-1-6,3-4-4,3-4-5,3-4-5,4-4-3,5-7 0,4-5 0,6-7 0,3-5 0,4-4-1,2-6-1,3-4-1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49"/>
    </inkml:context>
    <inkml:brush xml:id="br0">
      <inkml:brushProperty name="width" value="0.05809" units="cm"/>
      <inkml:brushProperty name="height" value="0.05809" units="cm"/>
      <inkml:brushProperty name="color" value="#F2395B"/>
    </inkml:brush>
  </inkml:definitions>
  <inkml:trace contextRef="#ctx0" brushRef="#br0">103657 14563 378,'0'-16'3,"0"2"7,0 1 5,0 1 7,0 4 9,0 8 10,0 8 12,0 7 10,-1 7 2,0 5-5,-2 5-6,0 5-7,-2 4-6,0 4-6,-1 4-7,-1 4-6,-1 6-6,0 9-6,0 8-4,1 10-7,-1 2-2,0-4-1,0-4-2,1-3 0,-1-10-5,2-13-7,1-14-7,0-13-8,1-7-12,1 1-17,-1 1-19,0 1-17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04"/>
    </inkml:context>
    <inkml:brush xml:id="br0">
      <inkml:brushProperty name="width" value="0.06005" units="cm"/>
      <inkml:brushProperty name="height" value="0.06005" units="cm"/>
      <inkml:brushProperty name="color" value="#F2395B"/>
    </inkml:brush>
  </inkml:definitions>
  <inkml:trace contextRef="#ctx0" brushRef="#br0">55931 23624 366,'-7'-21'3,"0"5"6,2 5 6,1 5 7,0 3 9,2 3 16,0 4 15,2 2 14,1 3 1,2 2-12,2 2-13,2 1-12,1 4-9,1 5-4,1 5-4,2 5-4,0 3-4,3 0-4,1 2-5,3 1-3,0 2-8,1 5-8,-1 6-10,1 4-9,-2-2-1,-3-10 7,-3-10 6,-2-10 7,-3-4-9,1 0-24,0-1-25,0 1-25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15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58455 53381 560,'-8'-8'-1,"1"2"1,-1 1-1,0 0 0,0 1 0,2 1 2,1-2 3,0 2 1,2 0 10,2 4 17,2 2 17,2 4 18,2 1 1,0 3-13,1 2-14,2 1-13,1 1-9,1 0-3,3-2-4,2-1-4,2-1-1,1-1-2,3 0 0,1-2-1,2-1-2,1-2-2,1-2-1,1-2-2,1-1-1,1 2 1,0 0 1,2 2 2,1-1-1,-1-1-1,0 0-2,1-1-1,-2-1 0,0 0-1,-1 0 0,-1 0-1,-1-2 1,1 0 0,-1-3 2,1-2 0,-2-2 1,-2-2-1,-1-2 1,-2-1-1,-3-2 0,-1 1 1,-3-1 0,-1 0 1,-2 0 0,0-1 1,-2-1 1,-1-1 0,0-2 0,-2-1 0,-1-3 0,0-1 0,-2-1-1,-1-1 1,0 1-1,-1 0 0,-1-1-1,0 1 0,0-1-2,0 1 1,-2 0-2,0 1 1,-3 1 0,-2 1 0,-1 1 0,-2-1 0,0 1 0,-1 0 0,-2 0 1,0 2 1,-1 3 2,-1 1 1,-2 2 1,-1-1 1,-3 0 0,-1 1 1,-2-1-1,-1 2 0,-1 1-1,-1 1 0,-1 1-2,-3 0 0,-1 2-1,-2 1-2,-2 2 0,-1 4 1,0 4 0,-2 4 1,-1 3 0,-2 1-1,-2 3 0,-2 2-1,0 1-1,2 3 2,2 1 0,2 3 1,1 0 1,1-1-1,2-1 1,0-1-1,2 0 0,3 3 1,3 1 0,3 3 0,3 2 0,3 2-1,3 4-1,3 3 0,5 2-2,6 2-4,7 2-2,8 2-4,6 1-1,9 2 2,7 0 1,8 2 2,2-4-2,-4-6-8,-4-8-5,-3-6-7,-4-5-4,-2-3 2,-1-3 0,-3-2 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16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63127 55265 540,'-22'-1'-3,"5"0"-5,3-2-6,4 0-6,2 0 3,0 1 10,1 0 10,-1 2 10,2 0 13,4 0 16,4 0 14,4 0 16,2 0 0,1 0-15,2 0-13,0 0-14,1 0-10,3 0-4,2 0-5,2 0-4,1 0-3,2 0 0,3 0 1,1 0 0,1 0-1,-1 0 0,-1 0-1,-1 0 0,0 0 0,1 0 0,1 0-1,1 0 1,-1 0-1,-1 0 1,-3 0 0,-1 0 1,-2 0-1,1 0-2,-1 0-1,1 0-1,-1 0-2,1 0 1,0 0 0,-1 0 1,0 1 0,-1 2-1,-1 1 0,0 3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17"/>
    </inkml:context>
    <inkml:brush xml:id="br0">
      <inkml:brushProperty name="width" value="0.03075" units="cm"/>
      <inkml:brushProperty name="height" value="0.03075" units="cm"/>
      <inkml:brushProperty name="color" value="#F2395B"/>
    </inkml:brush>
  </inkml:definitions>
  <inkml:trace contextRef="#ctx0" brushRef="#br0">68300 55181 715,'8'-14'-28,"0"5"9,-1 3 10,1 4 9,0 2 4,0 0-1,0 0 0,-1 0-1,1 0 1,0 2 2,0 0 2,0 2 3,-1-1 1,-1 1 0,-1 0 0,0 0 1,-1 0 1,2 2 2,0 0 2,1 1 2,2 0 2,0-2-2,1-3 0,2 0-1,-2-2-1,1 0-3,-2 0-1,0 0-4,-1-1 0,3 0-1,2-2 1,1 0-1,1-1-1,-1 0 0,0 0-1,-2 1-1,0-1-1,-1 2-3,1 0-1,0 2-2,-1 0-2,-1 0-2,-1 0-2,0 0-2,-3 1-7,-4 2-10,-4 1-12,-4 3-12,-3 0-2,0-2 5,-1-3 5,-1 0 5,0-2 5,0 0 8,2 0 7,1 0 7,0-2 3,0 0 3,0-3 1,1-2 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18"/>
    </inkml:context>
    <inkml:brush xml:id="br0">
      <inkml:brushProperty name="width" value="0.03441" units="cm"/>
      <inkml:brushProperty name="height" value="0.03441" units="cm"/>
      <inkml:brushProperty name="color" value="#F2395B"/>
    </inkml:brush>
  </inkml:definitions>
  <inkml:trace contextRef="#ctx0" brushRef="#br0">66383 53088 639,'-37'14'-34,"7"-3"8,6-3 7,5-2 6,3-2 6,1 1 2,-1 2 3,0 0 3,1 0 0,1-2 1,1-2 0,1-2 0,0-1 0,2 0 3,0 0 1,2 0 2,0 0 2,-2 0-1,0 0 1,-1 0-1,0 0 1,1 0-1,0 0-1,2 0 0,2 0 6,4 2 15,4 0 13,4 2 15,2-1 0,0 1-13,0 0-13,-1 0-14,3 0-7,6 0-1,4 0 0,5 0-2,3-1-1,1 0 0,0-2 0,2 0-1,2-1 0,1 0-1,2 0-1,2 0 0,0-1-2,-3 0-2,-4-2-2,-1 0-2,-3-1 0,0 0 0,1 0 2,-1 0 0,0 0-1,-1 0 0,-1 0 0,-1 1-2,-1-2-1,-1 0 0,-1-2-2,-1 0 0,-1-1-1,-3-2 2,-1 0 1,-2-1 1,-2-2 1,-3-2 0,-1-1 0,-2-3 1,-1-1 0,0-3 0,0-1 0,0-2 0,-1-3 0,-1 1-1,0-2 0,-1-1-1,-3 1 0,0 1 0,-3 3 1,-2 2 0,-1 0 1,-2 1 0,0-1 0,-1 1 1,-2-1 0,-2 1 0,-1-1 1,-3 1 1,-1 0 0,-3 1 2,-1 1 0,-3 1 2,0 0 0,-1 1 0,1-1 1,0 1-1,-2 0 1,0 0 1,0 2 0,-2 1 2,0 2 0,-1 3-1,1 2 1,0 4-1,-1 2 0,1 2 0,0 2 1,-1 2 0,1 3 0,2 4-1,0 3 0,1 5-1,1 2-1,1 3-1,1 1 0,1 3 0,1 1-2,1 2 1,1 3-1,1 1 0,1 2 1,1 2 0,0 2 2,2 3 0,3-1 1,3 2-1,4-2-1,4 2-1,4-1 0,4 2 1,4 0-1,3 2 1,6-2-3,7-1-8,7-2-6,7-1-8,5-4-6,4-4-6,3-4-7,6-3-5,-5-5-2,-9-5 3,-10-5 3,-9-4 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19"/>
    </inkml:context>
    <inkml:brush xml:id="br0">
      <inkml:brushProperty name="width" value="0.02323" units="cm"/>
      <inkml:brushProperty name="height" value="0.02323" units="cm"/>
      <inkml:brushProperty name="color" value="#F2395B"/>
    </inkml:brush>
  </inkml:definitions>
  <inkml:trace contextRef="#ctx0" brushRef="#br0">77800 54981 947,'22'-2'-56,"-1"0"19,-3-3 20,-1-2 18,-1 1 12,2 1 4,0 2 4,1 2 4,2 1 0,3 0-5,3 0-4,3 0-5,2 0-4,4 0-2,3 0-3,3 0-3,2 0-1,6 2-1,2 0 1,5 2 0,3-1-4,0-1-5,1 0-6,1-2-7,-5 0-1,-12 0 1,-12 0 2,-11 0 1,-7 0 2,-1 0 0,-1 0 1,0 0 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5"/>
    </inkml:context>
    <inkml:brush xml:id="br0">
      <inkml:brushProperty name="width" value="0.05296" units="cm"/>
      <inkml:brushProperty name="height" value="0.05296" units="cm"/>
    </inkml:brush>
  </inkml:definitions>
  <inkml:trace contextRef="#ctx0" brushRef="#br0">13192 33340 415,'-15'-5'64,"4"8"-1,3 6 1,3 7-1,1 4-4,0-1-11,0 1-10,0-1-11,0 2-5,0 3-1,0 3-2,1 3-1,-1 2-1,2 1-3,0 0-2,2 2-3,0 0-2,0 0-1,0 0-2,0 1-2,0 0 0,0 2-1,0 2 1,0 2 0,0 2-2,0 2-1,0 2-3,0 2-2,-1 0-4,0-1-6,-2 0-6,0-1-7,0-3-3,0-1-1,2-2-2,0-1-2,1-5-1,-2-4 0,0-5 1,-1-5 0,-1-4 2,0-3 4,0-3 4,0-2 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5"/>
    </inkml:context>
    <inkml:brush xml:id="br0">
      <inkml:brushProperty name="width" value="0.04588" units="cm"/>
      <inkml:brushProperty name="height" value="0.04588" units="cm"/>
    </inkml:brush>
  </inkml:definitions>
  <inkml:trace contextRef="#ctx0" brushRef="#br0">13547 34600 479,'-44'22'132,"5"-1"-33,7-3-34,6-1-34,2-1-17,-1 1-3,-1 1-3,-1 1-2,0 1-3,-1 0-1,1-1-2,0 1-3,1-2 0,5 0 1,3 0-1,4-2 0,3-1 2,1-1 0,0-1 3,2 0 0,2-1 3,2 1 1,4 1 3,3 1 1,2-1 2,3-2 0,3-4 1,4-3 0,0 0 0,1 0-1,0 1 0,-1 2-2,2 0 0,1 1-2,3 2-2,1 0 0,1 0-3,-1 1-2,-1 0-1,-1 0-4,-1-1-3,-2 1-6,-3 0-6,-1 0-5,-2-1-3,-1-1 2,0-1 2,-2 0 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6"/>
    </inkml:context>
    <inkml:brush xml:id="br0">
      <inkml:brushProperty name="width" value="0.03853" units="cm"/>
      <inkml:brushProperty name="height" value="0.03853" units="cm"/>
    </inkml:brush>
  </inkml:definitions>
  <inkml:trace contextRef="#ctx0" brushRef="#br0">14620 35700 571,'30'0'126,"-3"2"-29,-4 0-28,-1 2-28,-4 0-17,-1 1-4,-3 2-4,-1 0-3,-3 2-4,-2 2-2,-4 1-3,-3 3-2,-2 2-1,-3 3-2,-4 3 0,-2 3-2,-3 0-1,-3 0-4,-3-1-4,-3-1-3,-1-2-2,3-3 1,1-3 0,3-3 1,1-2 1,2 0 1,3-2 1,1-1 1,4 0 6,6-2 11,6-1 9,6 0 10,3-2 4,3 0-6,1-2-4,3 0-6,-1-2-7,0 0-11,-1-2-12,-1 0-11,-1-1-8,-1 0-8,-1 0-7,0 0-7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7"/>
    </inkml:context>
    <inkml:brush xml:id="br0">
      <inkml:brushProperty name="width" value="0.05038" units="cm"/>
      <inkml:brushProperty name="height" value="0.05038" units="cm"/>
    </inkml:brush>
  </inkml:definitions>
  <inkml:trace contextRef="#ctx0" brushRef="#br0">16723 33310 436,'-9'-16'3,"-2"2"4,-2 1 5,-1 1 5,-2 1 4,0 0 3,1 2 4,-1 1 2,1 1 0,1 2-5,1 2-5,0 2-5,0 1-3,-1 2-2,-3 0-2,-1 2-2,-1 0-2,0 2-1,2 0-1,1 1-1,1 1-1,1 0 1,1 0-2,0 0 1,2-1 0,1 1 0,0 0 1,2 0 0,2 1 4,2 1 8,4 3 9,2 2 7,2 3 3,0 7-4,0 5-2,0 7-4,-1 2-4,-2 2-1,-2 0-4,-2 2-2,-1 1-2,0 2-1,0 2-1,0 2-1,0 1 0,1 0-1,-1 0-2,0 0-1,0-2-1,2-3-1,0-2-3,2-3-2,0-3-1,0-2 0,0-2 1,0-1-1,0-4-1,2-2-1,0-3-1,2-3-2,-1-2 0,-1-2-1,0-3-1,-1-1-1,1-3-6,5-4-13,6-4-12,4-4-12,1-3-2,-1 0 11,-2-1 10,-3-2 11,-1 1 2,0 1-2,-2 0-4,0 2-3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50"/>
    </inkml:context>
    <inkml:brush xml:id="br0">
      <inkml:brushProperty name="width" value="0.04357" units="cm"/>
      <inkml:brushProperty name="height" value="0.04357" units="cm"/>
      <inkml:brushProperty name="color" value="#F2395B"/>
    </inkml:brush>
  </inkml:definitions>
  <inkml:trace contextRef="#ctx0" brushRef="#br0">99278 19415 504,'-21'0'7,"5"-2"13,5 0 14,5-1 12,5-1 7,7 2-3,7 0-3,8 2-1,3 0-4,4 0-4,3 0-3,3 0-5,0 0-6,-2 2-8,-1 0-8,-3 2-9,-2 0-11,-1 1-16,-3 1-15,-1 2-16,-3 0-7,-3-1-2,-3 1 1,-2 0-2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7"/>
    </inkml:context>
    <inkml:brush xml:id="br0">
      <inkml:brushProperty name="width" value="0.05837" units="cm"/>
      <inkml:brushProperty name="height" value="0.05837" units="cm"/>
    </inkml:brush>
  </inkml:definitions>
  <inkml:trace contextRef="#ctx0" brushRef="#br0">18191 33844 376,'-1'-29'10,"0"7"7,-2 5 8,0 7 7,-1 3 3,-2 2-5,0 2-4,-1 2-4,-2 1-3,0 2-2,-1 0-1,-1 2-1,-2 1-1,-2 5 0,-1 4 0,-3 4 0,-1 3 1,1 3-2,-1 2 1,1 4-2,0 2 0,1-1-1,0 0-2,2 1 0,1 0-1,1 2-1,1 2 0,1 2 0,0 1 0,2-2 0,1 0 0,1-1 1,1-2-1,2 0-1,2-1-1,2-1-2,1-3-1,0-3-2,0-5-1,0-3 0,4-5-5,10-5-8,7-4-6,10-6-8,3-5-4,-1-7 1,-3-7 1,-1-7 0,-3-2 1,-2 1 4,-1 3 2,-3 1 3,-2 3 3,-4 3 4,-5 3 4,-3 3 4,-3 6 9,0 8 16,-1 9 15,-2 10 15,0 3 3,0 0-10,0 1-9,0-1-11,0 0-6,0-1-3,0-1-5,0-1-3,2-3-8,6-4-11,4-6-10,5-4-11,3-7-4,-1-4 3,1-7 2,-1-5 4,0-5 3,-3-3 3,-1-3 3,-2-3 3,-1 0 1,-1 3 0,1 4 0,0 2 0,-1 2 2,-3 3 7,-1 1 5,-2 3 8,-2 3 10,-2 8 16,-2 6 17,-2 8 16,-1 4 3,0 5-11,0 3-11,1 5-11,-1 2-7,0 1-3,0 0-3,0 2-3,1 0-3,0-1-3,1-1-3,2-1-4,1-2-2,2 0 1,2-1 1,2-1-1,2-1-12,1-3-29,3-1-27,2-2-28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8"/>
    </inkml:context>
    <inkml:brush xml:id="br0">
      <inkml:brushProperty name="width" value="0.04329" units="cm"/>
      <inkml:brushProperty name="height" value="0.04329" units="cm"/>
    </inkml:brush>
  </inkml:definitions>
  <inkml:trace contextRef="#ctx0" brushRef="#br0">21061 34500 508,'-22'0'37,"5"0"-2,3 0-3,4 0-1,2 1-3,-1 4 0,-2 2-1,0 3 0,0 3-1,1 2 0,1 1-2,1 3 0,0 2-1,0 3-1,0 3-2,0 3-2,1 1-1,1 2-3,0 1-2,2 1-2,1 0-3,2 2-4,2 1-2,2 0-5,2 0-4,2-3-7,1-4-6,3-2-8,3-3-2,3-3 2,5-3 2,3-3 2,1-3-6,-3-4-13,-3-4-12,-3-4-13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9"/>
    </inkml:context>
    <inkml:brush xml:id="br0">
      <inkml:brushProperty name="width" value="0.04361" units="cm"/>
      <inkml:brushProperty name="height" value="0.04361" units="cm"/>
    </inkml:brush>
  </inkml:definitions>
  <inkml:trace contextRef="#ctx0" brushRef="#br0">22301 34405 504,'-15'-14'45,"2"3"-2,3 2-3,1 4-3,-1 2-3,-2 2-5,-3 2-3,-3 2-5,-3 3-2,-1 6-2,-3 4-1,-1 5-2,0 2-1,1 1-1,3-1-1,1 0-1,0 4 0,-3 5 2,-3 6 2,-2 6 3,-1 1-1,7-2-3,4-4-3,4-2-2,5-3-3,3-3-2,2-4-2,4-2-3,3-3-3,4-5-3,4-3-3,3-4-3,5-5-5,3-2-6,5-6-6,3-2-6,3-5-4,1-4-5,0-3-3,2-5-4,-3 1 1,-7 3 5,-7 5 5,-7 3 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9"/>
    </inkml:context>
    <inkml:brush xml:id="br0">
      <inkml:brushProperty name="width" value="0.05002" units="cm"/>
      <inkml:brushProperty name="height" value="0.05002" units="cm"/>
    </inkml:brush>
  </inkml:definitions>
  <inkml:trace contextRef="#ctx0" brushRef="#br0">23041 34709 439,'16'-1'52,"-1"0"-10,1-2-10,0 0-11,-2 1-4,-1 2-1,-3 3 0,-1 4 0,-1 2-1,-2 3-1,-1 4-3,0 2-1,-4 2-2,-4 3 0,-5 1-2,-6 3-1,-1 0-1,-1 0-2,1 0-2,-1 1-1,1-3-1,2-3 0,3-5 1,1-3 0,5-5-1,8-4-6,8-6-3,7-4-5,5-5-3,1-3 0,1-5 0,1-4 0,-1-2-1,-1-1-1,-3-1-3,-1 0-1,-2-1-1,-1 1 3,-1 1 1,-1 1 2,-1 1 2,-1 1 4,-1 1 4,0 1 3,-3 1 3,-1 1 0,-2 1 1,-2 1 2,-1 1 5,0 2 10,0 3 10,0 1 10,-1 3 9,-1 4 10,0 4 10,-1 4 9,-3 4-1,-2 5-12,-4 5-11,-2 5-12,-1 3-9,0 1-4,2 1-6,1 0-4,1 1-4,2-3-2,2-2-2,2-1-2,1-3-1,0-1-1,0-3-2,0-1 0,4-5-8,8-8-13,7-8-13,9-8-13,2-6-4,-4-3 7,-2-5 6,-2-3 6,-4-3 6,0 0 3,0-2 5,-2-1 4,-2 0 2,-3 0 2,-3 0 2,-2 0 1,-3 1 3,-2 5 2,-2 3 3,-2 5 2,-2 3 2,-2 3 1,-2 2 2,-1 4 1,-3 3 0,0 2-1,-1 4-1,-1 3-1,0 2-3,1 3-5,0 3-4,2 4-6,2 0-5,2-1-5,4-1-4,3-1-5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39"/>
    </inkml:context>
    <inkml:brush xml:id="br0">
      <inkml:brushProperty name="width" value="0.04168" units="cm"/>
      <inkml:brushProperty name="height" value="0.04168" units="cm"/>
    </inkml:brush>
  </inkml:definitions>
  <inkml:trace contextRef="#ctx0" brushRef="#br0">25155 35000 527,'6'16'18,"-4"1"15,-4 1 16,-4 1 14,-1 1 3,0 1-11,2 1-9,1 1-10,0 1-8,0-1-5,0 1-4,0-1-6,1-1-4,2-1-1,2-3-4,2-1-2,2-2-2,4-3-5,2-1-3,3-2-3,3-2-5,3-2-4,3-3-3,3 0-5,0-3-2,-3-1-1,-3 0 0,-3-1-2,-1-2-3,-1 0-3,1-1-6,0-2-3,-2 1 1,-3 1 8,-3 0 8,-2 2 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0"/>
    </inkml:context>
    <inkml:brush xml:id="br0">
      <inkml:brushProperty name="width" value="0.04951" units="cm"/>
      <inkml:brushProperty name="height" value="0.04951" units="cm"/>
    </inkml:brush>
  </inkml:definitions>
  <inkml:trace contextRef="#ctx0" brushRef="#br0">25607 35050 444,'-22'0'21,"5"0"14,3 0 15,5 0 15,2 2 2,2 6-8,2 4-9,2 5-8,1 4-6,-2 3-5,0 3-5,-2 3-4,0 3-5,1 6-2,-1 5-4,0 4-4,0 2-5,0 0-10,0-2-8,0 0-9,1-4-10,1-4-8,0-6-10,2-4-9,-1-5-4,0-5 2,-2-5 3,0-4 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0"/>
    </inkml:context>
    <inkml:brush xml:id="br0">
      <inkml:brushProperty name="width" value="0.04681" units="cm"/>
      <inkml:brushProperty name="height" value="0.04681" units="cm"/>
    </inkml:brush>
  </inkml:definitions>
  <inkml:trace contextRef="#ctx0" brushRef="#br0">26300 33713 470,'22'-28'67,"-3"9"-13,-3 7-15,-3 8-13,0 5-5,3 4 3,3 2 5,4 3 4,-1 4 0,-2 2-4,-1 3-3,-2 3-3,-2 2-2,-1 3-2,-1 1-1,-1 2-1,-2 3-2,-2 1-3,-4 2-2,-2 2-2,-4 2-3,0 2-4,-3 2-4,-2 2-4,-3 2-6,-6 0-11,-4 2-11,-4 0-10,-3-2-7,1-4-2,1-6-3,1-4-3,3-6 2,3-7 7,5-7 6,3-6 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1"/>
    </inkml:context>
    <inkml:brush xml:id="br0">
      <inkml:brushProperty name="width" value="0.04135" units="cm"/>
      <inkml:brushProperty name="height" value="0.04135" units="cm"/>
    </inkml:brush>
  </inkml:definitions>
  <inkml:trace contextRef="#ctx0" brushRef="#br0">27550 35116 532,'9'-7'60,"1"2"-1,3 2-3,2 2-3,0 3-5,-1 4-7,-1 3-8,-1 5-8,-2 2-5,-2-1-3,-4 1-3,-2 0-4,-2-1-2,0 1-1,0 0 0,0-1-2,-1 0-1,-2-1-4,-2-1-2,-2 0-3,-1-1-1,-2 3-1,0 1 0,-1 3 0,0-1-1,1-3-3,0-3-2,2-2-3,4-2-2,6-1-4,7 1-4,8 0-3,3-1 0,1-2 1,0-3 2,2 0 2,-1-3 2,-3 0 1,-3-2 2,-2 0 2,-3-1-2,-1 0-7,-1 0-5,0 0-6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1"/>
    </inkml:context>
    <inkml:brush xml:id="br0">
      <inkml:brushProperty name="width" value="0.04905" units="cm"/>
      <inkml:brushProperty name="height" value="0.04905" units="cm"/>
    </inkml:brush>
  </inkml:definitions>
  <inkml:trace contextRef="#ctx0" brushRef="#br0">28458 33047 448,'-7'-8'2,"2"0"5,2 0 4,2 1 4,2 0 6,2 2 6,2 2 8,2 2 7,1 1-1,3 0-8,2 0-9,1 0-9,2 1-5,0 4-6,-1 2-3,1 3-5,-2 3-2,-3 0-1,-3 1 0,-2 1-1,-3 0 2,-1-1 2,0 0 3,-1-2 2,-1 1 2,0 1-1,0 3 0,0 2 0,0 0 2,0 1 7,0-1 5,0 1 7,0 0 2,0 1 1,0 1-1,0 1 0,0 1-1,0 1-3,0 1-4,0 1-2,0 0-4,1 1-1,2-1-2,0 0-2,1 1-1,0 3 1,0 1-1,0 3 1,-1 0-1,0 0-2,-2 0-4,0 0-1,-1 0-2,0-1 1,0-2-1,0 0 1,-1-2 0,0-1-1,-2-3 0,0-1 0,-2-3-1,-2-3 0,-2-3 1,-1-3-2,-3-1 0,0 0-3,-1-1-2,-1 1-2,-1-2-3,-1-2-6,-1-4-4,-1-2-5,-1-2-5,-1 0-3,-1 0-5,-1 0-4,1 0-1,3 2 3,3 0 1,3 2 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2"/>
    </inkml:context>
    <inkml:brush xml:id="br0">
      <inkml:brushProperty name="width" value="0.04091" units="cm"/>
      <inkml:brushProperty name="height" value="0.04091" units="cm"/>
    </inkml:brush>
  </inkml:definitions>
  <inkml:trace contextRef="#ctx0" brushRef="#br0">30800 34750 537,'9'22'143,"1"-3"-30,3-3-32,2-3-30,-1-1-20,0-1-8,-1 1-9,0 0-8,-2-1-14,-1-1-20,-1-1-21,0 0-21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50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99214 20100 587,'-14'0'4,"2"2"9,4 0 10,3 2 8,6-1 9,11 1 9,12 0 8,9 0 9,8 0-5,1 0-19,2 0-19,2 0-20,-1-1-10,0 1-3,-3 0-4,-2 0-3,-4 0-11,-8 0-19,-6 0-19,-6 0-18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2"/>
    </inkml:context>
    <inkml:brush xml:id="br0">
      <inkml:brushProperty name="width" value="0.03344" units="cm"/>
      <inkml:brushProperty name="height" value="0.03344" units="cm"/>
    </inkml:brush>
  </inkml:definitions>
  <inkml:trace contextRef="#ctx0" brushRef="#br0">32444 34116 657,'8'-7'1,"1"2"0,2 2 0,0 2 1,2 1 4,1 2 8,3 0 8,2 2 7,0 1 4,1 3-3,-1 4-2,1 2-3,-2 2-2,-3-1-4,-3 1-3,-2 0-4,-4 0-2,-2 1-2,-4 1-2,-2 1-3,-4 1-2,-4 1-1,-4 1-3,-3 1-1,-5 1-3,-1-1 0,-4 1-2,-3-1 0,0 0-2,1-1 1,3-1-1,1-1 1,3-2 0,3-4 4,3-5 2,3-3 4,5-2 5,8 0 8,8 0 9,7 0 9,7-1 1,3-2-8,5-2-7,3-2-8,2-1-12,1 0-17,-1 0-19,0 0-17,-1 0-6,-2-2 6,-1 0 7,-3-1 7,-2-1 5,-5 2 6,-3 1 4,-4 0 5,-3 1 5,-1-2 4,-1 0 3,0-1 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3"/>
    </inkml:context>
    <inkml:brush xml:id="br0">
      <inkml:brushProperty name="width" value="0.04085" units="cm"/>
      <inkml:brushProperty name="height" value="0.04085" units="cm"/>
    </inkml:brush>
  </inkml:definitions>
  <inkml:trace contextRef="#ctx0" brushRef="#br0">34650 34077 538,'7'-21'5,"-1"5"11,-1 4 11,0 6 10,-1 5 5,-1 6-1,1 6-1,0 6-1,-1 3-2,0 2-4,-2 3-5,0 1-3,-1 2-4,0 1-4,0 1-2,0 1-3,-2-1-4,0 0-1,-3-1-3,-2-1-3,0-1 0,1 1 0,1-1 1,1 0 0,0-5-14,2-11-31,0-10-30,2-11-32,0-6-2,0 2 23,0 1 24,0 1 24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3"/>
    </inkml:context>
    <inkml:brush xml:id="br0">
      <inkml:brushProperty name="width" value="0.02824" units="cm"/>
      <inkml:brushProperty name="height" value="0.02824" units="cm"/>
    </inkml:brush>
  </inkml:definitions>
  <inkml:trace contextRef="#ctx0" brushRef="#br0">34650 34736 779,'8'-50'-52,"2"12"11,0 10 10,1 11 11,1 6 13,1 2 16,2 2 16,0 3 16,0 0 7,-1 0-2,-1 0-2,0 0-2,-1 1-4,1 0-7,1 2-7,1 0-5,0 1-14,-2-2-22,-3 0-19,-1-1-22,-2-1-5,0 0 8,-2 0 9,0 0 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3"/>
    </inkml:context>
    <inkml:brush xml:id="br0">
      <inkml:brushProperty name="width" value="0.0484" units="cm"/>
      <inkml:brushProperty name="height" value="0.0484" units="cm"/>
    </inkml:brush>
  </inkml:definitions>
  <inkml:trace contextRef="#ctx0" brushRef="#br0">35512 33218 454,'0'-29'-30,"0"7"6,0 5 6,0 7 6,0 5 17,0 8 29,0 6 27,0 7 29,0 5 6,0 3-15,0 3-15,0 3-15,0 1-10,0 2-8,0 1-7,0 1-7,-1 1-6,0 2-4,-2 2-4,0 2-6,-2 2-3,0 0-5,-1 2-5,-1 0-4,0 0-2,2 0 1,2-2 2,2 0 0,1-3-1,0-2-2,0-3-3,0-3-2,0-4-5,0-4-6,0-3-7,0-4-7,-1-4-1,-2-3 4,-2-3 4,-1-2 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4"/>
    </inkml:context>
    <inkml:brush xml:id="br0">
      <inkml:brushProperty name="width" value="0.04777" units="cm"/>
      <inkml:brushProperty name="height" value="0.04777" units="cm"/>
    </inkml:brush>
  </inkml:definitions>
  <inkml:trace contextRef="#ctx0" brushRef="#br0">35850 34543 460,'28'-28'3,"-5"7"7,-7 7 6,-5 6 6,-3 5 3,0 1 0,0 0 0,0 2 0,-2 1-2,-1 3-2,-2 4-2,-2 2-3,-1 2-3,0 1-1,0 1-2,0 2-3,0-1-1,-2 1 0,0 0-2,-1-1-1,0-1-3,6-4-8,2-5-7,5-3-7,4-4-5,5-6 0,5-4-1,5-5 0,2-2-1,-1-1 2,-1 1 2,-1-1 1,-2 2 2,-1 3 1,-3 3 3,-1 3 2,-2 1 3,-1 0 4,-1 0 4,-1 0 5,-1 2 6,-2 1 7,-3 2 7,-1 2 8,-1 1 4,0 0 3,0 0 4,0 0 1,-2 3 4,-1 7 3,-2 7 4,-2 7 2,-1 3-3,-2-3-10,0-1-9,-2-3-11,1-1-5,1-1-1,0-1 0,2-1-2,1 0-4,1 2-9,3 0-9,2 1-9,2-2-5,4-5-1,2-5-1,3-4-1,2-6-1,1-4 1,1-5-1,1-5 0,2-5 3,1-1 3,3-4 4,1-3 3,0-1 4,-3 0 3,-3 0 2,-3-1 3,-3 2 3,-3 2 3,-3 1 3,-2 3 4,-4 2 1,-3 3-1,-2 3 1,-4 3 0,-2 2 1,-3 2 2,-4 2 1,-2 3 2,-4 1-2,-5 3-6,-5 4-5,-5 2-5,-3 4-9,-4 4-10,-3 3-11,-2 5-10,2-1-1,10-3 8,7-5 9,10-3 9,5-2 1,-1 0-8,0 0-7,0-1-7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6"/>
    </inkml:context>
    <inkml:brush xml:id="br0">
      <inkml:brushProperty name="width" value="0.04303" units="cm"/>
      <inkml:brushProperty name="height" value="0.04303" units="cm"/>
    </inkml:brush>
  </inkml:definitions>
  <inkml:trace contextRef="#ctx0" brushRef="#br0">13262 44293 511,'6'-8'3,"-3"2"8,-2 1 6,-3 1 7,-2 1 3,0 3-1,0 4-1,0 2 0,1 3-1,0 4-1,2 2 0,0 3 0,1 2-2,0-1 0,0 1-1,0-1-1,0 2 1,-2 3-1,0 3 2,-1 3 0,-1 2-1,2 3-3,0 1-3,2 2-4,-1 6-2,0 8-3,-2 9-3,0 9-4,-1 3 0,0-1 0,0-3 1,1-1 1,-1-3-7,2-3-11,0-3-12,2-3-12,0-4-6,2-6 0,0-6 1,2-5 0,0-7 2,1-4 3,1-5 3,2-4 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6"/>
    </inkml:context>
    <inkml:brush xml:id="br0">
      <inkml:brushProperty name="width" value="0.04064" units="cm"/>
      <inkml:brushProperty name="height" value="0.04064" units="cm"/>
    </inkml:brush>
  </inkml:definitions>
  <inkml:trace contextRef="#ctx0" brushRef="#br0">13690 45647 541,'-1'-21'30,"-4"7"5,-2 5 2,-3 6 4,-3 5-1,-2 4-6,-1 4-6,-3 3-6,-1 4-4,-3 1-2,-1 3-3,-3 1-3,0 2-2,0-1-2,-1 1-3,1-1-2,0 0-1,3-1-1,2-1 0,1-1 0,3-1 1,1-1 1,2-1 3,3 0 1,2-1 3,6 1 4,4 1 2,6 1 4,4 0 0,5-3-3,5-1-4,5-2-3,3-2-4,3 1-2,1 0-5,2 0-2,1-1-6,1 1-7,-1 0-6,0-1-7,-2 1-6,-2 0-5,-3 0-6,-3-1-5,-4 0-1,-3-2 3,-4-2 4,-4-2 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7"/>
    </inkml:context>
    <inkml:brush xml:id="br0">
      <inkml:brushProperty name="width" value="0.03528" units="cm"/>
      <inkml:brushProperty name="height" value="0.03528" units="cm"/>
    </inkml:brush>
  </inkml:definitions>
  <inkml:trace contextRef="#ctx0" brushRef="#br0">15187 46331 623,'1'-14'47,"2"5"-3,2 3-4,2 4-4,1 2-3,3 0-2,2 0-1,1 0-3,1 1-3,-1 2-5,-1 2-4,0 2-4,-2 2-3,-3 3-3,-1 3-1,-2 3-1,-2 2-4,-2 1-2,-2 1-4,-2 1-2,-3 1-4,-3-1-2,-5 0-3,-4 1-3,0-2 0,1-3 1,2-3 2,3-3 1,1-2 3,0-3 4,2-1 3,1-2 4,2-1 5,6 0 7,4 0 7,6 0 6,3-1-1,5 0-12,3-2-11,5 0-11,0-1-8,0 0-7,-1 0-6,-1 0-7,-3 0 0,-3 0 8,-4 0 7,-5 0 7,-1 0 2,0 0-1,0 0-3,0 0-2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7"/>
    </inkml:context>
    <inkml:brush xml:id="br0">
      <inkml:brushProperty name="width" value="0.0526" units="cm"/>
      <inkml:brushProperty name="height" value="0.0526" units="cm"/>
    </inkml:brush>
  </inkml:definitions>
  <inkml:trace contextRef="#ctx0" brushRef="#br0">17357 44728 418,'-8'-21'20,"0"5"-3,0 5 0,0 4-3,1 3 0,-1 1-1,0-1-1,0 0 1,-1 0-1,-2 2-2,-1 0 0,-3 2-1,-1 0-1,-1 2-2,-1 0-1,-1 2-1,-2 0-1,1 2-1,-2 0-1,-1 1 0,0 1 0,3-2 1,1-1 1,3 0 2,1-1-1,2 0 1,2-1 0,3 1 1,1 1 3,2 2 9,2 2 8,2 2 8,1 1 2,0 1-4,0 1-6,0 2-5,0-1-2,2 3-2,0 0-1,2 1-2,-1 1-1,-1 3 0,0 1-1,-1 3-2,-1 2 0,0 2-2,0 4-2,0 3-1,0 1-2,0 2 1,0 1-1,0 0 0,0 1-2,0 0-4,0 0-5,0 0-4,-1-1-3,-1-3-1,0-4-1,-1-2-1,-1-3 0,2-3 0,0-3 0,2-3 0,1-3-6,4-3-13,2-3-11,3-2-14,2-4 1,0-3 10,0-2 11,-1-4 12,0-1 4,0 1 0,-2-1 0,-1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8"/>
    </inkml:context>
    <inkml:brush xml:id="br0">
      <inkml:brushProperty name="width" value="0.04838" units="cm"/>
      <inkml:brushProperty name="height" value="0.04838" units="cm"/>
    </inkml:brush>
  </inkml:definitions>
  <inkml:trace contextRef="#ctx0" brushRef="#br0">18634 45142 454,'0'-15'3,"0"-1"5,0 0 4,0 1 7,-1 0 4,-2 2 4,-2 3 6,-2 1 4,-2 3 0,-1 4-5,-3 4-6,-2 4-5,-1 3-4,-1 3 1,-1 3-1,-1 4-1,-1 1-1,-1 1-1,-1 0-2,-1 3-2,0-1-1,3 1 1,1-1 1,3 0 0,1 1 0,2-1 0,2 1 0,3-1-1,0 2 1,2 3-1,0 3-1,2 3 0,1 0-1,2-2-1,2-2-2,2-1-1,2-4-3,2-3-4,1-5-4,3-3-5,3-4-2,4-4-2,3-4 0,5-4-1,2-5-3,0-6-6,2-6-4,1-5-6,-1-3-1,-3 3 3,-3 2 3,-3 1 3,-2 2 2,-1-1-1,-1 0-1,-1 1-1,-2 1 8,-4 3 13,-5 2 14,-2 4 14,-5 3 7,0 4-3,-3 4-1,-2 4-1,-1 3 1,2 4 4,1 2 6,0 3 4,1 2 0,1 3-5,-1 1-6,0 3-4,0-1-4,2 0-3,0-1-2,2 0-2,1-4-3,2-1-3,2-5-3,2-1-3,3-4-8,5-4-16,5-5-14,5-2-14,1-6-5,-1-6 6,-3-6 5,-1-5 6,-1-4 6,1-3 4,1-1 4,1-2 5,-2 0 3,-3 5 0,-4 4 2,-4 3 0,-4 4 5,-1 3 9,-2 3 7,-2 3 8,-1 5 15,0 8 19,0 7 20,0 9 20,0 2 1,0-1-17,0-3-18,0-1-17,0 1-12,0 5-7,0 5-8,0 5-7,1 0-8,0-4-8,2-3-7,0-5-9,2-2-2,0-1 2,1-1 2,2 0 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59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23291 5716 478,'-14'-7'33,"1"2"-3,2 2-4,2 2-4,0 1-1,-1 0 1,-3 0 0,-2 0 2,0 1-1,1 2-2,1 2-3,1 2-2,-1 2-1,-2 3 0,-2 3 1,-1 3 1,-1 1-1,1-1-1,1 0-3,1-2-2,0 1-1,2 3 1,1 3-1,1 3 0,1 0-1,0 0-1,2 0-1,1-2-2,1-1 0,2 1 0,2-1 1,2 0 0,1 1 0,2 1 1,0 1-1,2 1 1,1 0-1,5-1 0,4-1-1,4-1 0,1-1-1,1-1-1,-1-1-1,1-1 0,0-1-1,1-1 0,1-1 0,1-1-2,1-2 1,-1-4-1,1-5 0,-1-2 0,1-5-1,1-2 0,1-4-2,1-2-1,1-4-1,0-5-3,2-5-2,1-5-3,-1-2 0,-1 1 0,-3 2 1,-1 0 0,-3 1 1,-3 1 0,-3 1 2,-3 1 0,-3 1 2,-2-1 1,-4 1 1,-2-1 2,-5-1 0,-2-1-1,-5-2 0,-4-2-1,-2 0 1,-1 3 0,-1 3 0,-1 3 1,-1 1 0,1 1 0,-1-1 0,1 1 0,0 1-3,0 4-6,2 4-4,1 5-6,1 1-2,1 2 0,1 0 1,0 2 1,2 0 3,1 2 2,0 0 5,2 2 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9"/>
    </inkml:context>
    <inkml:brush xml:id="br0">
      <inkml:brushProperty name="width" value="0.04588" units="cm"/>
      <inkml:brushProperty name="height" value="0.04588" units="cm"/>
    </inkml:brush>
  </inkml:definitions>
  <inkml:trace contextRef="#ctx0" brushRef="#br0">21669 45231 479,'-16'-13'42,"2"3"-3,1 4-3,1 4-2,0 4-2,1 6-1,-1 4 1,0 5-1,0 3-1,1 1-3,-1 1-2,0 1-4,1 1-2,1 3-1,0 1-1,2 2-2,1 3 0,0 1-1,2 2-1,1 2 0,0 1-2,2 0-6,0 0-4,2 0-6,2-2-6,4-3-9,3-5-8,5-3-8,3-5-7,1-3-5,3-5-5,1-3-4,0-3 2,-5-2 11,-3-3 10,-4 0 11,-2-2 4,-1 0-3,1 0-3,0 0-3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49"/>
    </inkml:context>
    <inkml:brush xml:id="br0">
      <inkml:brushProperty name="width" value="0.04659" units="cm"/>
      <inkml:brushProperty name="height" value="0.04659" units="cm"/>
    </inkml:brush>
  </inkml:definitions>
  <inkml:trace contextRef="#ctx0" brushRef="#br0">23384 45031 472,'-23'-14'66,"3"5"-9,1 3-9,3 4-9,-1 4-7,-2 4-3,-1 3-4,-3 5-2,-1 3-4,-1 3 0,-1 3 0,0 3-2,-1 1-1,3 1 0,1-1-2,3 0 0,2 1 0,3-1-1,2 0 0,4 1-1,3-2-1,2 0-4,4-1-3,3-1-3,3-1-7,5-3-9,5-1-9,5-3-8,3-2-7,1-4-5,1-4-5,1-4-5,-2-2 1,-3 0 9,-5 0 8,-3 0 8,-3-1 2,-1 0-2,0-2-2,-2 0-3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0"/>
    </inkml:context>
    <inkml:brush xml:id="br0">
      <inkml:brushProperty name="width" value="0.04921" units="cm"/>
      <inkml:brushProperty name="height" value="0.04921" units="cm"/>
    </inkml:brush>
  </inkml:definitions>
  <inkml:trace contextRef="#ctx0" brushRef="#br0">24080 45450 447,'15'-14'55,"-1"5"-10,-1 3-10,0 4-10,-2 2-7,-1 2-3,-1 0-2,0 2-4,-3 1-1,-1 5-2,-2 4-1,-1 3-2,-5 4 0,-2 1 0,-5 3 0,-4 1 1,-1 1-1,1-1 1,1-1-1,1-1 1,1-2-1,2-3-2,2-3-1,2-3-2,4-5-1,6-6-1,6-8-2,6-6-1,3-5 1,4-3 0,3-3 3,3-3 0,0-1 1,-3 1 0,-3 1-2,-3 2 0,-2-1-5,1 1-10,-1-1-10,1 1-10,-2 0-1,-1 3 5,-2 1 7,-2 3 7,-3 1 6,-1 4 10,-2 3 9,-2 3 9,-3 5 14,-4 8 19,-4 7 19,-4 9 18,-1 3 2,1 0-16,0 1-17,2-1-16,1 0-11,0 1-3,2-1-5,1 0-4,0 0-4,2-3-2,0-1-4,2-3-2,2-2-7,6-5-8,4-3-8,5-4-9,3-7-4,1-8 0,1-9 1,1-9 0,-1-4 1,-1 0 1,-3 0 2,-1-1 2,-2 0 3,-3-2 3,-1-2 3,-2-2 4,-2 1 3,-2 3 4,-3 5 3,0 4 4,-4 3 4,-2 2 2,-4 5 3,-2 1 2,-2 4 2,1 3 0,-1 2-1,0 4 0,0 1 0,1 2-1,-1 0 1,0 2-1,2 0-5,3 3-10,2 2-11,4 2-10,2 0-7,2-1-4,2 0-4,2-2-3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0"/>
    </inkml:context>
    <inkml:brush xml:id="br0">
      <inkml:brushProperty name="width" value="0.04469" units="cm"/>
      <inkml:brushProperty name="height" value="0.04469" units="cm"/>
    </inkml:brush>
  </inkml:definitions>
  <inkml:trace contextRef="#ctx0" brushRef="#br0">26097 45600 492,'-7'8'132,"2"2"-27,2 0-27,2 1-27,1 2-17,-2 1-6,0 3-7,-2 2-7,0 0-3,1 1-2,-1-1-2,0 1-1,0-1-2,2-1 0,0-1-2,2-1-1,4-1-3,10 0-8,7-2-7,10-1-7,3-3-4,-3-4-2,-3-6-1,-3-4-2,-3-2-2,-3 0-3,-3 2-3,-3 1-4,-2-1 0,-2 0 2,-2-2 4,-2 0 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0"/>
    </inkml:context>
    <inkml:brush xml:id="br0">
      <inkml:brushProperty name="width" value="0.04242" units="cm"/>
      <inkml:brushProperty name="height" value="0.04242" units="cm"/>
    </inkml:brush>
  </inkml:definitions>
  <inkml:trace contextRef="#ctx0" brushRef="#br0">26526 45645 518,'-15'-8'15,"2"2"8,3 1 9,1 1 7,2 2 6,2 5 3,3 6 5,1 4 3,0 4-4,0 3-9,-2 3-11,0 3-11,-1 3-7,0 4-7,0 4-5,0 4-7,1 1-9,1-4-13,0-2-13,2-3-12,-1-4-8,0-6-3,-2-4-3,0-4-3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1"/>
    </inkml:context>
    <inkml:brush xml:id="br0">
      <inkml:brushProperty name="width" value="0.04771" units="cm"/>
      <inkml:brushProperty name="height" value="0.04771" units="cm"/>
    </inkml:brush>
  </inkml:definitions>
  <inkml:trace contextRef="#ctx0" brushRef="#br0">27331 44245 461,'9'-13'65,"2"4"-14,1 6-14,3 5-13,0 2-8,-1 3-3,-1 2-2,0 2-2,-2 0 2,1 1 6,0 0 6,0 0 6,0 2 2,1 5-1,1 5-3,1 5-1,-1 2-3,-2 2-2,-4 1-3,-2 1-2,-4 0-3,-3 2-2,-2 1-2,-3 0-3,-4 2-4,-4 0-10,-4 2-9,-3 1-8,-2-2-8,-1-1-5,1-1-6,-1-3-7,2-4 0,3-4 3,3-5 3,3-4 3,2-5 3,1-3 1,0-3 2,2-2 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1"/>
    </inkml:context>
    <inkml:brush xml:id="br0">
      <inkml:brushProperty name="width" value="0.03892" units="cm"/>
      <inkml:brushProperty name="height" value="0.03892" units="cm"/>
    </inkml:brush>
  </inkml:definitions>
  <inkml:trace contextRef="#ctx0" brushRef="#br0">28571 45766 565,'8'-7'64,"1"2"-6,1 2-7,2 2-8,-1 1-5,1 0-5,0 0-5,-1 0-5,0 1-3,0 2-1,-2 2-1,-1 2-2,-1 1-3,-2 1-5,-2 1-5,-2 2-6,-3 1-4,-4 3-4,-4 3-3,-3 3-4,-4 2-2,-1-1-3,-3 0-2,-1 1-3,-1-2 1,3-3 4,1-3 3,3-3 4,5-4 8,10-4 15,10-6 13,9-4 15,6-3 5,1 0-5,1 1-4,1-1-5,-1 1-8,-2 2-11,-1 2-11,-3 2-12,0 1-9,1 0-7,1 0-8,1 0-7,-1 0-3,-5 0 1,-3 0 3,-4 0 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2"/>
    </inkml:context>
    <inkml:brush xml:id="br0">
      <inkml:brushProperty name="width" value="0.05049" units="cm"/>
      <inkml:brushProperty name="height" value="0.05049" units="cm"/>
    </inkml:brush>
  </inkml:definitions>
  <inkml:trace contextRef="#ctx0" brushRef="#br0">29786 43281 435,'2'-13'82,"2"3"-17,4 4-15,2 4-16,3 2-11,3 2-5,3 0-6,3 2-4,0 0-5,-3 2-4,-3 0-2,-2 1-5,-3 1 1,-1 2 1,0 0 2,-2 1 2,-1 2 2,-2 0-1,-3 1 1,0 1 0,-2 2 3,0 1 5,0 3 6,0 2 5,-1 0 2,-1 1 1,0-1 1,-1 1 0,-1 1 0,2 4-2,0 5-1,2 3-1,0 1-3,0 0-1,0-1-3,0-1-2,0-1-2,0 0-1,0 0-1,0 0-2,0 1 0,0-1-2,0 0-1,0 0 0,-1 2-2,0 2 1,-2 4 0,0 3-1,0-1 1,0-4-1,2-4-1,0-4 0,1-3-1,0-3 1,0-3-1,0-3 1,0-2-2,-2-1-1,0-1-3,-1 0-2,-2-3-2,-2-1-2,-2-3-2,-2 0-3,-2-3-1,-3 1-1,-3 0-2,-3 0 0,-2-1-2,-1-1-3,-1 0-4,-1-2-2,-1 0-1,1 0 2,0 0 1,-1 0 2,3 0 0,3 0-1,4 0-1,5 0-2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2"/>
    </inkml:context>
    <inkml:brush xml:id="br0">
      <inkml:brushProperty name="width" value="0.029" units="cm"/>
      <inkml:brushProperty name="height" value="0.029" units="cm"/>
    </inkml:brush>
  </inkml:definitions>
  <inkml:trace contextRef="#ctx0" brushRef="#br0">32327 45727 758,'-6'-6'-39,"2"2"33,4 4 32,2 2 32,3 3 10,2 2-14,2 2-14,2 1-14,0 2-12,-1 0-14,-1-1-11,0 1-13,-1-1-9,1-1-5,1-1-7,2-1-5,-2 0 1,-1-2 7,-2-1 8,-2 0 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3"/>
    </inkml:context>
    <inkml:brush xml:id="br0">
      <inkml:brushProperty name="width" value="0.03389" units="cm"/>
      <inkml:brushProperty name="height" value="0.03389" units="cm"/>
    </inkml:brush>
  </inkml:definitions>
  <inkml:trace contextRef="#ctx0" brushRef="#br0">34108 44655 649,'0'-13'7,"0"6"16,0 6 14,0 6 16,-2 4 2,-4 3-11,-4 4-10,-3 2-12,-5 3-6,-3 2-4,-5 4-3,-3 3-3,-1 1-2,1-2 0,3 0-1,1-1 1,3-3-2,3-5 1,3-5-2,3-4-1,5-4 1,6-1 0,7-1 1,8 0 0,5-2 0,5-2 0,5-2-1,5-2 0,1-2-3,0 0-2,-1-1-3,-2-1-3,2 0-4,1 2-6,2 2-7,2 2-6,-2 2-3,-5 2 0,-7 2 0,-5 2 0,-5 0 0,-1-1 0,-2-1 1,-2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3:59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24250 6300 538,'7'31'169,"-1"1"-40,0-1-41,-2 0-41,0 2-27,0 2-11,0 4-14,0 2-12,-1 1-5,1-4 3,0-2 4,0-3 3,0-4-9,0-3-22,0-5-21,0-3-21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3"/>
    </inkml:context>
    <inkml:brush xml:id="br0">
      <inkml:brushProperty name="width" value="0.03892" units="cm"/>
      <inkml:brushProperty name="height" value="0.03892" units="cm"/>
    </inkml:brush>
  </inkml:definitions>
  <inkml:trace contextRef="#ctx0" brushRef="#br0">35024 44668 565,'-15'-25'-35,"4"13"40,3 12 37,3 14 39,1 7 11,0 2-17,0 4-19,1 3-16,-2 3-13,0 3-5,-1 2-6,-2 4-5,1 0-8,1 0-9,1-2-9,0 0-9,1-1-11,0-2-13,0 0-13,1-1-12,-1-5-1,2-6 13,0-7 12,2-6 13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3"/>
    </inkml:context>
    <inkml:brush xml:id="br0">
      <inkml:brushProperty name="width" value="0.03145" units="cm"/>
      <inkml:brushProperty name="height" value="0.03145" units="cm"/>
    </inkml:brush>
  </inkml:definitions>
  <inkml:trace contextRef="#ctx0" brushRef="#br0">36115 44672 699,'1'-19'-19,"2"7"15,2 8 16,2 8 16,0 6 10,-1 3 2,-1 5 4,0 4 2,-1 1-3,0 2-10,0 1-10,0 1-11,-2 1-7,-3 1-7,-2 0-6,-3 2-5,-2-2-8,0-3-8,1-5-9,-1-3-8,0-5-3,0-5 2,1-4 1,-1-6 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3"/>
    </inkml:context>
    <inkml:brush xml:id="br0">
      <inkml:brushProperty name="width" value="0.02464" units="cm"/>
      <inkml:brushProperty name="height" value="0.02464" units="cm"/>
    </inkml:brush>
  </inkml:definitions>
  <inkml:trace contextRef="#ctx0" brushRef="#br0">36100 45272 892,'8'-22'-5,"2"2"-11,0 5-11,1 1-11,1 3-1,0 1 8,-1 1 10,1 0 8,0 2 13,1-1 17,2 0 18,0 0 17,0 1 4,1 2-9,0 3-8,-1 1-9,0 0-12,-2-1-14,-3 0-16,-1-1-15,-1-1-8,0 2 0,0 0 0,0 2-2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4"/>
    </inkml:context>
    <inkml:brush xml:id="br0">
      <inkml:brushProperty name="width" value="0.05062" units="cm"/>
      <inkml:brushProperty name="height" value="0.05062" units="cm"/>
    </inkml:brush>
  </inkml:definitions>
  <inkml:trace contextRef="#ctx0" brushRef="#br0">36716 43745 434,'-1'-14'-2,"0"1"-4,-2 2-4,0 2-4,-1 2 3,0 1 7,0 0 9,0 2 8,0 4 12,0 10 15,0 8 15,1 9 16,-1 4 3,0 2-11,0 1-10,0 1-11,-1 2-8,-2 2-5,-2 4-4,-1 2-5,-2 3-4,0 0-1,0 2-2,1 0-2,-2 3-4,0 5-5,-1 5-8,-1 6-5,0 0-8,1-3-9,1-3-9,0-3-8,3-4-4,3-7 4,2-4 4,4-7 3,1-5 1,0-2 0,0-3-3,0-3 0,0-3 1,0-3 5,0-3 5,0-2 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4"/>
    </inkml:context>
    <inkml:brush xml:id="br0">
      <inkml:brushProperty name="width" value="0.04162" units="cm"/>
      <inkml:brushProperty name="height" value="0.04162" units="cm"/>
    </inkml:brush>
  </inkml:definitions>
  <inkml:trace contextRef="#ctx0" brushRef="#br0">37100 45841 528,'15'-23'-2,"-1"3"-3,-1 1-4,0 3-3,-2 1-1,1 2 3,0 2 2,0 3 2,-1 1 9,-1 2 15,-1 2 15,0 2 14,-2 2 5,-1 4-8,0 2-7,-2 3-7,0 4-6,-2 2-4,0 3-5,-2 3-5,0 1-3,-2 1 0,0-1-2,-2 1-1,3-4-7,4-5-12,5-7-12,6-5-13,3-6-5,5-7 3,3-8 4,5-5 3,0-4 5,0 3 5,-1 1 7,-1 3 6,-2 2 3,-3 3 0,-3 2 0,-3 4 0,-2 3 10,-2 4 20,-3 4 20,-1 4 20,-2 2 6,-2 2-8,-2 0-8,-2 1-9,-2 2-5,0 0-6,-2 1-4,0 1-4,0 1-5,0 1-1,2 1-3,0 1-2,2 2-2,2 1-3,2 3-2,2 1-2,1 0-4,1-1-5,2-3-4,0-1-4,2-4-2,3-3 0,3-4 0,4-4 0,0-5 1,0-6-1,1-6 0,-1-6-1,0-4 2,-1-3 3,-1-2 2,0-4 2,-3 0 4,-1 1 5,-3 3 4,-1 2 4,-2 1 4,-2 2-1,-3 3 2,-1 1 0,-2 3 1,-4 1 2,-2 2 1,-3 3 3,-4 0-3,-4 2-6,-4 0-6,-3 2-7,-5 1-10,-5 2-16,-5 2-16,-4 2-15,-1 1-3,6 2 8,4 0 8,5 2 9,3-1 4,3-1 0,1-1-1,3 0-1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49775 31925 333,'49'20'167,"16"14"-1,16 14 1,15 16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9"/>
    </inkml:context>
    <inkml:brush xml:id="br0">
      <inkml:brushProperty name="width" value="0.05098" units="cm"/>
      <inkml:brushProperty name="height" value="0.05098" units="cm"/>
      <inkml:brushProperty name="color" value="#F2395B"/>
    </inkml:brush>
  </inkml:definitions>
  <inkml:trace contextRef="#ctx0" brushRef="#br0">22100 39324 431,'22'0'-34,"-3"0"9,-3 0 8,-3 0 9,-2 1 4,-2 0 2,-2 2 0,-2 0 1,-2 1 11,2 0 23,-2 0 22,1 0 22,0-2 4,0-4-14,0-4-14,0-4-15,0-2-8,2 1-5,0-1-3,2 0-4,0 1-3,1 1-1,1 0 0,2 2-2,-1 1-1,1-1-5,0 0-3,0 0-4,-1 0-1,1-2 0,0 0 1,0-1 0,0 0 0,1 0-2,1 2-2,1 1-1,2 2 0,1 6 3,3 4 4,2 6 2,-1 3 2,-3 3 2,-3 3 1,-3 3 2,-2 2 0,-1 1 0,0 1-1,-2 1 0,0 0-1,2 0-1,0 1-2,1-1-2,0 0 0,0-1-1,-2-1-1,-1-1 0,0-1 0,0 2 1,0 1-1,0 1 1,0 0-6,-1-3-14,1-2-14,0-1-14,-1-8-7,-2-10-2,-3-13-2,0-12-2,-2-3 1,0 4 4,0 3 3,0 4 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3:59"/>
    </inkml:context>
    <inkml:brush xml:id="br0">
      <inkml:brushProperty name="width" value="0.05144" units="cm"/>
      <inkml:brushProperty name="height" value="0.05144" units="cm"/>
      <inkml:brushProperty name="color" value="#F2395B"/>
    </inkml:brush>
  </inkml:definitions>
  <inkml:trace contextRef="#ctx0" brushRef="#br0">23359 38366 427,'0'-42'4,"0"8"7,0 9 9,0 9 6,0 7 9,2 6 8,0 6 9,2 6 8,-1 4 0,-2 3-10,-2 3-10,-2 3-10,-3 2-6,-2 1-3,-3 1-3,-3 1-3,-3 1-2,-3 1-2,-4 0-3,-1 2-2,-4 2-1,-1 3 1,-2 2 1,-3 4 0,-1 1-6,0 0-15,-2 0-14,0 0-15,-1 0-7,3 0 0,2 0 0,2 0 0,3-4 4,7-7 9,5-9 9,6-7 9,4-5 1,1 1-8,0 0-9,2 0-8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01"/>
    </inkml:context>
    <inkml:brush xml:id="br0">
      <inkml:brushProperty name="width" value="0.05731" units="cm"/>
      <inkml:brushProperty name="height" value="0.05731" units="cm"/>
      <inkml:brushProperty name="color" value="#F2395B"/>
    </inkml:brush>
  </inkml:definitions>
  <inkml:trace contextRef="#ctx0" brushRef="#br0">24678 48821 383,'0'-11'10,"-2"9"18,0 8 18,-1 9 20,-1 7 2,2 7-12,0 5-12,2 6-13,-1 1-8,0-3-4,-2-5-4,0-4-5,-1 0-2,2 1-3,0 2-2,2 3-2,0-3-2,2-6-2,0-5-1,2-6-3,1-5 0,1-3 1,3-3 0,2-2 1,2-4-2,1-2-6,3-3-5,2-3-6,1-5-3,3-6 1,1-5 0,3-6 0,-1-5 1,0-1 1,-1-2 2,-1-2 2,-2 0 1,-3 2 4,-3 2 2,-2 2 3,-4 2 3,-3 5 3,-3 3 4,-2 5 2,-2 3 6,0 2 5,0 4 6,0 3 7,0 6 6,0 10 10,0 9 9,0 11 8,0 5 0,0 1-12,0 0-11,0 2-12,0 4-5,0 6-1,0 7 0,0 8-1,-1-2-1,0-7-3,-2-8-4,0-7-2,-1-3-3,0 6 0,0 5-1,1 4-1,-1 4-2,2 3-7,0 4-4,2 2-7,0-1 0,0-5 2,0-4 3,0-6 3,-1-5 1,-2-5-1,-2-7 1,-2-5-1,-1-5-1,0-1-1,1-3-2,-1-1-1,-1-3-1,-2-2 3,-2-4 1,-1-2 3,-2-3 0,-2-1 1,0 0 0,0-1 0,-4-3 2,-3-4 3,-5-4 3,-3-3 3,1-2 3,7 3 1,7 1 1,7 2 2,4 0 1,0-1-1,2-3 1,1-1-2,3-5 0,7-3-1,7-6-2,8-5-1,5-3-2,8-2-4,7-2-2,6-2-4,5 0-3,2 2-5,1 2-5,3 2-5,-2 3-4,-6 5-5,-6 5-5,-6 5-5,-6 4-2,-6 3 1,-5 3 0,-6 3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4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88229 15131 461,'-10'-13'114,"12"3"-21,12 4-19,11 4-21,4 2-12,-3 2-8,-5 0-6,-3 2-7,-4 1-3,-3 1-2,-2 3 0,-4 2-2,-2 1-2,0 1-3,-2 1-4,0 2-4,-3 0-2,-2 1-2,-3 1-2,-3 1-2,-6 2-3,-7 5-3,-9 3-3,-7 4-3,-2 1-1,2-3 2,3-3 1,4-3 2,0-3 2,1-2 4,0-1 4,0-2 3,1-3 3,7-1 3,4-2 3,5-2 3,6-3 2,10-3 5,8-2 3,9-3 3,6-3 1,2 0-5,4-2-3,3 0-3,2-1-6,0 0-5,2 1-5,1-1-6,-2 0-7,-2 2-6,-3 1-7,-3 0-8,-4 2-4,-2 0-1,-3 2-3,-2 1-2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0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3661 12647 502,'-13'-8'8,"8"0"15,7 0 16,6 1 16,4 0 4,3 2-5,2 2-6,1 2-5,2 1-7,1 0-9,1 0-8,1 0-7,-1 2-7,-5 6-4,-3 4-4,-4 5-3,-5 4-4,-2 3-2,-6 3-4,-2 3-2,-4 1-1,-2 0 2,-2 1 2,-1-1 0,-2-1 3,1-3 3,-1-4 2,1-1 3,-1-4 2,2-1 2,1-3 3,1-1 2,3-4 6,6-4 8,6-6 8,6-4 10,5-3 0,5-2-4,5 0-7,5-1-5,2-2-8,2 0-11,1-1-13,0-1-10,0 0-7,-3 1-1,-3 1-1,-3 0-2,-3 2-2,-2 3-6,-1 1-4,-2 2-6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4"/>
    </inkml:context>
    <inkml:brush xml:id="br0">
      <inkml:brushProperty name="width" value="0.05002" units="cm"/>
      <inkml:brushProperty name="height" value="0.05002" units="cm"/>
      <inkml:brushProperty name="color" value="#F2395B"/>
    </inkml:brush>
  </inkml:definitions>
  <inkml:trace contextRef="#ctx0" brushRef="#br0">89900 15524 439,'9'-22'115,"3"1"-27,4 3-27,2 1-26,1 2-16,1 1-2,-1 1-4,1 1-2,-2 0-2,-1 0-1,-2 0 0,-3 1-2,1 1 2,0 6 5,1 4 4,1 6 4,-1 3 0,-1 1-2,-2 3-2,-2 2-4,-1 1-1,0 3-3,-1 1-1,1 3-2,-1 0-2,0 1-2,-2-1-2,0 1-2,-2-1-2,1-2-3,0 0-1,0 0-2,0-3-4,0-1-4,0-3-5,0-1-4,-1-4-11,-2-6-17,-2-6-18,-2-6-17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5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90398 14717 429,'8'-15'3,"-2"-1"5,-1 0 5,0 1 6,-2 2 7,-2 6 12,-2 6 12,-2 6 10,-3 5 3,-2 3-9,-3 5-7,-3 4-9,-3 2-5,-2 2-5,-1 3-6,-3 1-3,-1 2-5,-3 1-1,-1 1-3,-2 0-1,-2 1-6,1 1-5,0-1-7,-1 0-6,0 3-8,-1 6-12,0 6-10,-2 6-11,3-3-7,7-10-3,7-12-3,7-9-3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5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91400 15762 562,'17'-8'101,"3"2"-18,3 1-17,3 1-18,2 0-12,3 0-5,1 0-6,2 0-5,1 0-6,-1 0-5,-2 0-4,0 1-6,-2-1-5,-3 2-8,-3 0-6,-3 2-7,-2 0-8,-3 0-10,-1 0-10,-2 0-10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6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92176 14972 469,'-7'-19'32,"2"7"12,2 8 12,2 8 10,1 5 2,0 3-10,0 4-10,0 2-10,0 2-7,0 1-5,0 1-5,0 1-5,0 1-4,-2 2-3,0 3-5,-2 1-3,0 2-5,-1 1-9,-2 0-8,0 2-9,0 1-5,1 2-6,0 2-4,2 2-4,0-1-2,0-6 3,0-4 2,0-5 3,0-5 3,1-3 4,-1-4 3,0-4 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6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93288 14997 515,'1'-14'2,"1"2"5,3 4 4,2 3 6,3 1 3,4 2 3,3 0 4,5 2 2,1 1 4,-1 2 3,-1 2 3,-1 2 3,-2 1-2,-5 3-6,-3 2-7,-4 2-6,-4 1-5,-2 1-4,-3 1-3,-4 1-3,-3 1-3,-5 1-1,-5 1-1,-5 1-2,-4-1-1,-1-1-1,-2-2-2,-3-3-1,2-1 0,4-2 1,3-3 2,5-1 2,6-1 2,12-2 3,11-1 3,10 0 3,7-2 1,4-2-1,5-2-1,3-2-2,2-2-7,-2 0-16,0-1-14,-1-2-16,-3 1-6,-2-1 2,-3 0 0,-3 0 3,-2-1 1,-1-2 1,-1-1 1,-1-3 1,-2 0 4,-2-1 8,-4 0 9,-3 1 7,-2 0 5,0 2 2,-2 2 3,0 3 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7"/>
    </inkml:context>
    <inkml:brush xml:id="br0">
      <inkml:brushProperty name="width" value="0.06342" units="cm"/>
      <inkml:brushProperty name="height" value="0.06342" units="cm"/>
      <inkml:brushProperty name="color" value="#F2395B"/>
    </inkml:brush>
  </inkml:definitions>
  <inkml:trace contextRef="#ctx0" brushRef="#br0">94931 14540 346,'13'-43'-11,"-3"9"10,-4 9 8,-4 9 11,-2 9 9,0 8 12,0 10 11,0 8 12,-1 3-1,-2 0-10,-2-1-12,-1 0-10,-2-2-9,2 1-5,0-1-4,2 1-5,3-4-9,8-8-14,6-8-13,7-8-14,4-6-5,1-4 5,1-3 6,1-5 4,-1-1 5,-3 1 3,-3 1 4,-3 2 3,-2-1 3,-1 1 2,0-1 1,-2 1 2,-2 1 5,-2 5 9,-4 3 8,-2 4 8,-3 5 11,-1 6 13,0 6 11,-1 6 13,-1 3 1,2 3-11,0 1-10,2 3-11,-1 1-7,0 3-4,-2 1-3,0 3-5,0 0-1,0 2-1,2 1 1,0 1 1,0 1-2,-4 4-2,-2 2-3,-3 4-2,-2 2-3,2 2-2,1 2-4,1 2-3,0-2-5,2-2-6,0-6-7,2-2-6,-1-5-3,0-4 1,-1-4 1,-1-3 1,-3-5 2,0-3 1,-3-4 2,-1-4 2,-3-4 1,0-3 3,-1-2 1,-1-4 3,-1-3 1,1-5 2,-1-5 3,1-5 0,1-4 3,2-1 2,4-3 2,3-1 2,3-3 0,6-1 1,4-2 1,6-2-1,5-1 1,7 2-1,7 0 0,7 1 1,4 2-5,4 2-5,2 1-8,4 3-5,-1 2-7,-2 3-7,-4 3-5,-2 3-7,-5 2 0,-8 4 9,-6 3 7,-6 3 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7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96950 15181 489,'31'-7'137,"1"2"-26,-1 2-26,0 2-26,0 1-17,-1-2-9,-1 0-10,-1-1-8,-2-1-10,-2 2-8,-1 0-8,-2 2-10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7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96819 15800 544,'-22'7'1,"3"-1"4,3 0 2,3-2 4,4 0 7,6 0 14,6 0 12,6 0 13,4-1 3,5 1-10,3 0-8,5 0-9,2-1-6,1 0-3,0-2-5,2 0-3,0-2-7,-2 0-9,0-2-11,-1 0-9,-1 0-10,-1 0-10,-1 2-8,-1 0-9,-3 1-1,-3 0 8,-5 0 9,-3 0 9,-2 0 3,0-2 1,0 0-1,0-1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18"/>
    </inkml:context>
    <inkml:brush xml:id="br0">
      <inkml:brushProperty name="width" value="0.05497" units="cm"/>
      <inkml:brushProperty name="height" value="0.05497" units="cm"/>
      <inkml:brushProperty name="color" value="#F2395B"/>
    </inkml:brush>
  </inkml:definitions>
  <inkml:trace contextRef="#ctx0" brushRef="#br0">98834 14835 400,'8'-24'1,"-1"1"3,1-1 2,0 1 3,-1 0 4,-2 3 5,-3 1 7,0 3 5,-4 1 4,0 2 1,-3 2 2,-2 3 2,-1 1-2,-2 2-5,0 2-4,-1 2-5,-2 3-3,-1 4-1,-3 4-2,-1 3 0,-3 4-2,0 1 0,-1 3-1,0 2 0,-2-1-1,3 0-1,0-1 0,1 0-1,2-2 0,2 1 0,4-1-1,3 1 1,3-2-4,6-1-8,4-3-6,6-1-8,3-3-5,3-2-4,3-4-4,3-2-5,2-3-1,1-2 2,1-2 0,1-2 2,-2-1 1,-2-2 1,-3 0 1,-2-1 2,-4 0 2,-1 0 5,-3 2 5,-1 1 5,-2 0 5,-2 0 3,-2 0 4,-2 1 3,-1 2 11,0 6 16,0 5 17,0 7 16,0 5 3,2 3-14,0 5-13,2 3-13,0 2-10,2 1-6,0-1-6,1 0-7,1 1-8,0-1-8,0 0-9,0 0-8,-1-1-8,-1-3-4,-1-3-6,0-3-5,-1-2-3,0-3-2,0-1 0,0-2-1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6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88164 18587 581,'50'-6'82,"-8"6"-11,-9 4-11,-9 6-12,-7 2-8,-1 3-8,-4 2-7,-3 1-7,-2 2-5,-2 1-3,-2 1-3,-2 1-4,-4 1 0,-4-1-1,-5 1 0,-5-1 0,-4 1-4,-1-1-9,-3 0-10,-1 1-9,-1-2-3,-1-3 5,1-3 5,0-3 5,0-3 5,3-2 4,1-4 7,3-2 4,7-4 6,14 0 6,14-3 7,13-2 6,6 0 0,0 0-6,-1 2-6,-1 1-7,-1 0-4,1 0-4,-1 0-3,0 0-3,0 1-7,-2 0-10,0 1-10,-1 2-9,-3 0-8,-5 2-2,-5 1-3,-4 0-4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1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3343 11638 488,'-25'-23'4,"0"1"10,-1 1 8,0 1 10,0 2 1,5 5-4,3 3-4,4 4-6,1 2-1,-3 0 1,-3 0 2,-3 0 1,-2 3-1,1 4-3,-1 5-3,1 6-3,-1 4-2,-1 5 0,-1 5-2,-1 5-1,0 4 0,3 8 2,1 4 0,3 7 1,1 3 0,1 0 0,0-1 0,2 1-1,3 0 0,3 2 1,4 0-1,4 1 1,4-3-1,4-5-1,4-6-1,3-5-1,5-7-1,5-6-2,5-6-1,5-5-1,5-7-2,6-6 0,6-8-1,6-6 0,4-9-2,0-11-3,1-11-3,1-10-4,-1-7-2,-2-4-1,-4-2-1,-3-3-2,-3 0-1,-6 3 1,-4 3 1,-5 3 1,-7 3 0,-7 6 0,-8 4 2,-8 5-1,-9 2 2,-10-2 2,-10-2 1,-9-2 2,-6 1 1,-4 5-2,-3 5-2,-2 6-1,0 4 0,2 8 0,3 7 1,4 7 1,4 3 1,9 1 1,7 2 2,9 0 2,2 1-3,0 2-8,-1 0-7,-1 1-7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7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89900 18466 488,'15'-7'17,"-1"2"4,-1 2 6,0 2 5,-1 2 1,3 2 1,2 2-2,2 2 0,1 1 0,2 3 0,3 2 0,2 2 0,-1 0-2,-2 1-5,-1 0-5,-2-1-4,-4 2-3,-1 1 0,-4 3 0,-3 2 0,-1 0-4,-2 2-6,-1 1-6,0 1-6,-2 0-7,-2-1-5,-2-1-5,-2-1-6,-2-2-4,-2-3-2,-2-3-3,-1-3-2,-2-2 1,2-2 1,1-2 2,0-2 3,2-4 2,1-6 2,0-6 2,2-6 1,0-2 5,2-1 5,0 1 5,2-1 6,0 1 3,0 3 1,0 1 1,0 3 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7"/>
    </inkml:context>
    <inkml:brush xml:id="br0">
      <inkml:brushProperty name="width" value="0.04636" units="cm"/>
      <inkml:brushProperty name="height" value="0.04636" units="cm"/>
      <inkml:brushProperty name="color" value="#F2395B"/>
    </inkml:brush>
  </inkml:definitions>
  <inkml:trace contextRef="#ctx0" brushRef="#br0">90299 18263 474,'13'-21'53,"-6"8"0,-6 7 1,-6 7 1,-4 4-4,-2 5-7,-2 4-7,-1 3-8,-3 3-4,-3 1-3,-3 1-2,-3 1-2,-3 2-2,-3 3-2,-3 3 0,-2 3-1,-1 0-6,3 0-10,4-1-12,2-2-10,2 0-9,3-1-5,1-2-5,3 1-7,2-4-2,5-4-2,3-3 0,4-4-2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7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91750 18950 634,'31'0'115,"1"0"-25,-1 0-27,0 0-26,1 0-16,1 0-4,1 0-5,0 0-4,0 0-6,-3 2-5,-3 0-7,-3 2-5,-3 0-3,-3 1 3,-3 1 1,-3 1 2,-4 0-7,-4-2-18,-6-3-17,-4 0-17,-2-3-1,0 0 15,2-2 16,1 0 15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8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92560 18072 486,'-8'-7'2,"2"-1"7,1 0 4,1 0 6,0 4 10,2 8 14,0 8 14,2 7 14,0 5 1,0 1-14,0 1-12,0 1-13,-1 2-10,0 5-4,-2 2-7,0 6-5,-1 1-9,1 3-13,-2 2-14,2 2-14,-1-2-6,0-6 0,0-6 0,0-5 1,0-6 2,1-2 4,-1-3 6,0-2 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8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94156 18027 502,'6'-6'11,"-4"2"21,-4 4 22,-4 3 21,-3 2 5,-1 3-16,-3 3-13,-2 4-15,0 0-10,-1-1-3,0-1-6,1-1-3,-3 2-5,-5 4-4,-5 3-5,-5 4-3,0 2-2,2-3 1,3-1 0,3-3 2,3-1 0,3-3 0,3-1 0,3-2 1,5-3 0,8-1 0,8-2-1,7-2 1,6-2 0,3 0 0,3-2 1,3 0 1,2-2-2,0 0-3,2-2-1,1 0-4,-2-1-2,-4 2-4,-3 0-3,-5 2-3,-2 1-3,-3 2-3,-1 2-4,-2 2-3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8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94809 18277 450,'-8'-6'9,"2"2"19,1 4 17,0 3 20,1 2 3,1 5-9,-1 4-10,0 3-9,-1 4-7,0 1-6,-1 3-5,-1 1-5,-1 1-3,2 1 0,1-1-1,0 1-1,1-1 0,1 0-3,-1 0-1,0 1-3,0-2-8,2-1-18,0-3-18,2-1-17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9"/>
    </inkml:context>
    <inkml:brush xml:id="br0">
      <inkml:brushProperty name="width" value="0.05817" units="cm"/>
      <inkml:brushProperty name="height" value="0.05817" units="cm"/>
      <inkml:brushProperty name="color" value="#F2395B"/>
    </inkml:brush>
  </inkml:definitions>
  <inkml:trace contextRef="#ctx0" brushRef="#br0">96073 17846 378,'0'-14'4,"0"1"7,0 2 8,0 3 8,0 3 5,0 7 3,0 8 2,0 6 3,0 2-2,-2-1-6,0-2-8,-2-2-6,1-1-5,1 3-3,0 1-3,2 3-3,0 0-1,0-3-2,0-1-2,0-2-1,2-3-4,7-3-8,6-2-8,6-4-7,1-3-5,0-4-1,-1-4-1,0-3-1,-3-3 2,1-2 4,-2 0 5,-1 0 4,-1-2 4,-3 0 3,-1 1 4,-2-1 4,-2 1 3,0 1 3,-2 1 3,0 1 4,-2 1 3,1 2 2,0 3 1,0 1 3,-1 3 10,-2 6 19,-2 4 19,-2 6 20,-1 3 1,0 3-16,0 3-16,1 3-16,-1 2-10,2-1-4,0 1-3,2-1-3,-1 3-3,0 5-1,-2 4-1,0 6-2,-1 2-1,0 0-3,0 0-3,0 0-4,1 0-2,0 0-5,2 0-2,0 0-5,1-1-1,-2-4-2,0-2 0,-1-3-1,-2-3-1,0-3-2,-2-4-2,0-1-2,-1-4 0,0-1 2,1-3 1,-1-1 3,-1-3 2,-2-2 2,-2-4 1,-1-2 3,-2-4 2,1 0 0,-1-3 1,0-2 2,0-2 0,-1-4 1,-1-2 1,-1-3 2,1-2 1,2-1 2,4-1 1,3-1 3,2 0 1,0 1 4,2 1 4,1 1 3,2 0 1,5-1 1,6-1-1,4-1 0,5 0-1,5-1-3,5 1-2,5-1-3,3 1-5,4-1-9,2 1-8,4-1-8,0 1-3,0 1 2,-2 1 3,0 1 2,-5 2-3,-7 3-8,-9 3-8,-7 3-8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9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98100 18215 527,'31'0'89,"-2"-2"-11,0 0-11,-1-1-12,0-1-8,1 2-7,0 0-7,2 2-7,-2 0-6,-3 2-8,-5 0-6,-3 2-8,-4 0-15,-1 1-24,-2 1-22,-2 2-24,-3-1-5,-4-1 16,-4-1 15,-4 0 15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29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97871 18750 601,'-8'7'1,"0"-1"3,1 0 1,-1-2 4,3 0 8,8 2 16,6 0 16,7 1 16,6 0 1,5-2-13,5-3-12,4 0-14,4-2-10,-1 0-8,0 0-6,0 0-9,-2-1-4,-2 0-4,-3-2-3,-3 0-3,-3 0-6,-1 0-9,-3 2-8,-1 0-10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30"/>
    </inkml:context>
    <inkml:brush xml:id="br0">
      <inkml:brushProperty name="width" value="0.05677" units="cm"/>
      <inkml:brushProperty name="height" value="0.05677" units="cm"/>
      <inkml:brushProperty name="color" value="#F2395B"/>
    </inkml:brush>
  </inkml:definitions>
  <inkml:trace contextRef="#ctx0" brushRef="#br0">100423 16687 387,'0'-15'5,"0"2"9,0 2 9,0 3 10,0 3 5,0 8 4,0 6 3,0 7 2,0 6 1,-2 5-3,-1 5-4,0 4-3,-1 4-3,1-1-4,-2 0-4,2 0-3,-1-1-5,0-2-2,0-2-4,0-1-2,-1 0-4,-2 6-3,-2 5-5,-1 4-2,-1 0-4,2-6-3,2-6-3,3-6-2,2-10-10,5-16-14,6-16-15,4-15-15,4-7 0,1 3 12,3 3 13,1 3 13,2 3 9,-1 1 5,1 3 4,-1 1 4,-2 3 3,-3 5 2,-5 3 1,-3 4 2,-1 1 2,0 0 1,1-2 3,2 0 1,-1 0 4,-1 0 5,-1 2 5,0 0 4,-1 1 4,1 0 3,1 0 1,2 0 3,-1 2 0,1 2-2,0 3-1,0 4-2,-2 1-2,-1 1-2,-2 1-2,-2 2-3,-2 0-3,-1 1-1,0 1-3,-1 1-2,-4 0-3,-2-1-2,-5-1-4,-4-1-4,-3-1-4,-5-1-6,-3 0-7,-4-2-6,-5-1-1,-5-1 2,-4 0 2,-5-2 4,1-1-11,8 0-22,7-2-22,9 0-23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24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37266 15785 431,'-7'-23'53,"4"17"3,2 16 1,4 17 3,0 9-5,-1 0-9,0 2-10,-1 1-11,-2 2-5,-1 4-3,0 3-4,-1 5-2,-1-1-5,2-6-6,0-6-6,2-6-7,0-5-7,0-5-5,0-5-7,0-5-6,1-6-1,4-6 5,2-8 4,3-6 6,3-5 1,0-3-3,1-3-3,1-3-2,0 0 3,-1 3 9,0 3 10,-2 3 9,-1 4 10,-1 5 12,0 4 10,-2 6 11,-1 3 4,-2 3-5,-2 4-5,-2 2-3,0 0-9,3-3-13,4-3-13,2-2-13,3-7-7,2-10-4,1-10-2,3-9-3,1-5-3,1 0-2,1 0-1,1 0-3,-1 2 3,-3 5 10,-3 5 9,-3 5 10,-3 5 9,-4 7 12,-4 5 12,-4 6 10,-2 4 7,0 3 0,0 3 2,0 3 0,1 2-1,1-1-5,0 1-5,2-1-4,0 0-4,0-1-3,0 0-3,0-2-2,1-1-3,3 1-1,4 0 0,2-1-2,3 0 0,1-3-2,3-1-2,2-2 0,0-2-6,1-2-10,-1-2-10,1-2-9,-1-4-4,1-6-1,0-6 1,-1-5 0,-1-5 2,-3-3 4,-2-3 4,-4-2 3,-2-2 4,-2 3 3,-3 2 4,0 2 3,-4 2 2,-2 5 3,-4 3 1,-2 5 3,-4 2-3,-3 4-3,-5 2-5,-3 4-5,-3 4-4,-1 6-2,-1 5-4,0 7-3,0 1-4,7-3-5,4-3-6,4-3-4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2"/>
    </inkml:context>
    <inkml:brush xml:id="br0">
      <inkml:brushProperty name="width" value="0.04377" units="cm"/>
      <inkml:brushProperty name="height" value="0.04377" units="cm"/>
      <inkml:brushProperty name="color" value="#F2395B"/>
    </inkml:brush>
  </inkml:definitions>
  <inkml:trace contextRef="#ctx0" brushRef="#br0">58077 2570 502,'-14'-8'1,"3"1"1,3-1 1,2 0 1,3 3 11,1 6 22,0 6 21,2 6 22,0 4 2,0 5-15,0 3-16,0 5-15,-1 3-11,0 6-6,-2 4-7,0 6-7,-1 1-4,0-1-4,0 0-3,1-2-3,-1-1-9,2-2-14,0-2-16,2-1-14,0-5-3,2-4 8,0-5 8,2-5 8,-1-4 5,1-3 1,0-3 2,0-2 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33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67634 15883 548,'21'-15'24,"-5"2"2,-5 2 2,-4 3 2,-3-1-2,0 0-3,-1-1-4,2-1-3,-2-1-4,-1 0-2,0 0-2,-2 1-3,-1-2-2,-2 0-2,-2-1-2,-1-1-2,-4 2 0,-4 4 3,-3 6 3,-5 5 2,-1 3 1,1 3 0,1 3-1,1 4 0,1 1 0,1 3-1,1 1-1,1 3 0,1 0-1,1 1 0,1-1 0,0 1 0,3-2-1,3-2 0,2-1 0,4-2-1,2-3-2,4-3-3,2-3-2,3-2-5,3-4 0,2-2 1,1-4 1,3-2 0,0-3-1,1-2-4,-1-1-4,1-3-3,-2 0-2,-1 1 1,-2 1 2,-3 0 1,-1 2 3,-2 1 4,-2 0 5,-2 2 4,-2 2 8,-1 5 12,0 2 12,-1 5 12,-1 4 3,1 4-5,2 3-5,0 5-7,2 1-3,0-1-5,1-1-3,2-1-5,0 0-3,1 1-4,2 1-4,0 1-3,0-1-7,1-1-6,0-3-7,0-1-8,-1-2-3,-1-1-3,-1-1-2,0 0-3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34"/>
    </inkml:context>
    <inkml:brush xml:id="br0">
      <inkml:brushProperty name="width" value="0.04629" units="cm"/>
      <inkml:brushProperty name="height" value="0.04629" units="cm"/>
      <inkml:brushProperty name="color" value="#F2395B"/>
    </inkml:brush>
  </inkml:definitions>
  <inkml:trace contextRef="#ctx0" brushRef="#br0">83208 14911 475,'0'-13'9,"0"8"18,0 7 19,0 6 17,0 5 4,0 5-12,0 4-11,0 3-12,-1 3-7,-1 3-2,0 1-2,-1 2-2,-2 1-2,0 1-3,-1-1-2,-2 0-4,1 0-1,-1 1-2,0-1-1,0 0-2,1-3 0,0-4-2,2-5 0,1-4-2,1-10-5,4-13-11,2-12-12,4-12-11,2-7-2,5 1 8,3 1 8,5 2 7,1 1 4,-1 5 2,-1 3 1,-1 5 1,-1 2 5,1 4 6,-1 3 8,1 3 8,-2 1 3,-3 4 2,-3 0 1,-3 4 1,-1 1 0,-2 3-1,-1 3 1,0 4-2,-2 1-1,0 1 0,-2 1-3,0 1 0,-3 0-2,-2-1-3,-4-1-3,-2-1-1,-3 0-3,-1 0-1,-3-1-1,-1 1-1,-2-2-2,-1-1-5,-1-2-4,-1-2-4,0-2-5,-1-2-4,1-3-5,-1 0-5,2-3 0,3-1 1,3 0 2,3-1 2,2-2-4,3-2-10,1-2-9,2-1-10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4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76523 7400 999,'-56'6'-6,"13"-1"-12,12-2-12,13-2-12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48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61603 11331 537,'-8'-7'4,"2"1"10,1 0 10,0 2 8,5 0 7,6 2 2,7 0 2,7 2 3,3 1-2,-3 2-8,-1 2-6,-2 2-8,-2 2-4,-1 3-4,-1 3-3,-1 3-3,-2 3-2,-2 1 2,-4 3 0,-2 1 1,-5 1-4,-4 1-7,-6-1-10,-3 1-7,-4-2-5,1-2 0,-1-1-1,1-3 0,-2-1 2,0-3 4,-1-1 4,0-2 3,-1-2 5,1-1 4,1-1 5,1 0 4,5-3 5,12-4 7,10-4 6,12-4 6,4-2 2,2 2-5,1 1-5,1 0-4,0 2-9,1 0-11,-1 2-13,0 1-12,0 0-9,-1 0-5,-1 0-4,-1 0-6,-3-1-1,-3-1 3,-5 0 4,-3-1 3,-3-1 4,0 0 5,-2 0 6,0 0 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48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62850 11371 576,'0'-15'1,"0"1"-1,0 1 2,0 0 0,1 2 7,4 3 11,2 1 11,3 2 12,4 1 4,1 0-4,4 0-4,4 1-5,0 0-4,0 3-5,1 4-4,-1 2-4,-1 4-3,-1 4-2,-3 3 0,-1 5-2,-2 2-2,-3 2-5,-1 3-3,-2 1-6,-2 1-3,-2-1-3,-3-2-4,0 0-3,-3-1-3,0-3-3,-2-1-2,0-3-3,-1-2-3,0-3-1,0-2-3,0-4-2,0-3 0,0-4 1,0-4 1,1-4 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48"/>
    </inkml:context>
    <inkml:brush xml:id="br0">
      <inkml:brushProperty name="width" value="0.04145" units="cm"/>
      <inkml:brushProperty name="height" value="0.04145" units="cm"/>
      <inkml:brushProperty name="color" value="#00BFF3"/>
    </inkml:brush>
  </inkml:definitions>
  <inkml:trace contextRef="#ctx0" brushRef="#br0">63375 10752 530,'8'-21'6,"-2"3"10,-1 4 11,0 5 11,-2 4 7,-2 8 4,-2 6 2,-2 7 4,-4 6-4,-4 5-11,-5 5-12,-5 4-10,-3 4-6,-1-1-1,-1 0-1,-1 0 0,0-1-8,0 0-11,-1-2-14,1 0-13,1-3-8,3-3-5,3-5-3,3-3-5,2-5 0,2-3 5,3-4 3,1-4 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49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64709 11593 639,'-14'-8'4,"3"2"6,3 1 6,2 1 8,4 0 4,4 0 2,4 0 3,4 0 3,2-1-1,3 0-4,2-1-4,1-1-4,3-1-4,3 2-2,3 1-4,3 1-3,0 0-6,0 2-5,-1 0-7,-1 2-7,-2 0-6,-3 0-8,-3 0-6,-3 0-8,-3 0-4,-1 0-3,-2 0-1,-2 0-2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49"/>
    </inkml:context>
    <inkml:brush xml:id="br0">
      <inkml:brushProperty name="width" value="0.03948" units="cm"/>
      <inkml:brushProperty name="height" value="0.03948" units="cm"/>
      <inkml:brushProperty name="color" value="#00BFF3"/>
    </inkml:brush>
  </inkml:definitions>
  <inkml:trace contextRef="#ctx0" brushRef="#br0">65330 10787 557,'-13'-6'28,"5"6"15,5 4 17,4 6 15,2 4 1,0 5-17,-2 5-15,0 5-16,-1 4-11,2 6-7,0 4-8,1 6-6,0-1-2,-2-4 1,-2-6 2,-2-4 1,0-3-4,1-2-11,0 0-11,2-1-12,-1-3-9,-2-5-8,-2-5-7,-1-4-7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49"/>
    </inkml:context>
    <inkml:brush xml:id="br0">
      <inkml:brushProperty name="width" value="0.04027" units="cm"/>
      <inkml:brushProperty name="height" value="0.04027" units="cm"/>
      <inkml:brushProperty name="color" value="#00BFF3"/>
    </inkml:brush>
  </inkml:definitions>
  <inkml:trace contextRef="#ctx0" brushRef="#br0">66836 10647 546,'1'-14'2,"2"2"5,2 4 5,2 3 5,1 1 5,-1 2 4,1 0 5,0 2 4,1 0 2,1 2-3,3 0-3,2 2-2,-1 1-3,-1 3-2,-2 4-2,-2 2-3,-3 2-2,-1 3-1,-2 2-2,-2 1-2,-2 3-2,-4 1-3,-2 2-4,-3 3-3,-4 0-3,-3 2-5,-5 1-5,-3 1-4,-2-3-3,3-4 1,1-5 0,3-5 0,2-4 2,3-2 2,2-4 2,4-3 3,6-1 3,8 0 8,9 0 5,9 0 7,5-1-1,-1-2-7,0-2-8,1-2-7,-2-2-7,0-2-8,-1-2-6,-1-1-7,-1-3-4,-1-2 1,-1-1-1,-1-3 1,-2 1 3,-3 3 7,-3 2 7,-2 4 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0"/>
    </inkml:context>
    <inkml:brush xml:id="br0">
      <inkml:brushProperty name="width" value="0.05124" units="cm"/>
      <inkml:brushProperty name="height" value="0.05124" units="cm"/>
      <inkml:brushProperty name="color" value="#00BFF3"/>
    </inkml:brush>
  </inkml:definitions>
  <inkml:trace contextRef="#ctx0" brushRef="#br0">68313 10408 429,'6'-15'3,"-1"2"7,-2 2 7,-2 3 6,-1 4 7,-2 8 9,0 7 9,-2 9 7,0 4-1,1 1-10,-2 1-12,2 1-11,-1-1-7,0 0-5,0-1-5,0-1-3,1-1-4,0-3-1,2-1-1,0-2-1,4-7-7,8-9-14,6-10-12,7-9-13,2-7-3,-1-1 9,-3-3 10,-1-1 7,-3-1 7,-1 2 3,-2 0 3,-3 1 3,-1 2 2,-2 3 0,-2 3 1,-2 3 1,-3 4 13,-1 4 29,-2 6 27,-1 5 28,-2 3 4,2 3-16,0 3-19,2 4-17,0 3-11,0 8-5,0 7-3,0 7-5,0 4-2,0 2-2,0 2-1,0 2-2,-1 0-3,0-3-6,-2-1-6,0-1-7,-1-4-4,0-2-1,0-4-3,0-2-1,0-4 0,-2-3 0,0-5 3,-1-3 0,-1-4 0,0-1-1,0-2-3,1-2-1,-2-2 1,-2-2 1,-2-3 3,-1 0 3,-3-4 2,0 0 3,-1-3 1,-1-2 3,1-2 4,3-2 3,3-2 4,3-1 5,2-2 2,2 1 2,2-1 1,2 1 1,4-3 0,6-2-3,5-3-2,7-3-2,3-1-5,3 0-7,1-1-7,2 1-6,2 0-6,-1 1-6,0 1-6,1 1-5,-4 3-1,-6 3 3,-5 4 2,-6 5 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6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57470 2125 548,'-9'-43'32,"-2"8"1,-1 8 3,-3 7 3,-1 5-2,1 3-6,-1 1-7,0 2-5,1 1-4,-1 1 0,1-1-2,-1 0-1,-1 0-1,-2 0-4,-1 0-3,-2 1-3,-3-1-2,-1 2 3,-3 1 0,-1 0 2,0 3 1,1 2 1,3 3 1,1 4 1,2 3 1,1 3-1,1 5 0,1 4-1,1 2 0,1 2-1,1 3-1,1 1-1,1 3 0,2 2-2,3 4-1,1 3 0,1 1 0,2 0-1,1 0 0,0 0 1,1-1-1,1-2 0,-1-2 0,0-2 0,0 0 1,2-1-1,0 0 1,2 0 1,2-1 0,4-3 1,4-3 0,3-3 1,5-4 0,3-5-1,5-5-1,3-5-2,5-3 0,5-4-1,4-2-2,6-3-1,1-3-2,-1-2-3,0-2-4,-2-1-3,-2-3-3,-6 0 0,-4-1-1,-5-1 0,-4-1 0,-3-3 4,-3-1 2,-3-3 4,-3-3 1,-1-4 1,-2-6 0,-2-4 0,-2-5 3,-1 0 2,0-3 4,-2-2 3,-1 0 0,-4 2-1,-2 3-2,-3 1-2,-3 3-1,0 6 0,-2 4 0,1 5 0,-3 4-1,-2 5 0,-2 3 0,-1 5-1,-2 3-1,-1 4-4,-1 4-3,-1 4-3,0 4-5,3 6-4,1 4-7,3 5-4,1 0-1,2-3 3,2-4 4,3-4 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0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70200 10700 565,'38'0'143,"-4"0"-31,-2 0-32,-3 0-33,-4 0-20,-1 0-9,-4 0-10,-3 0-10,-3 1-15,-1 4-20,-2 2-20,-2 3-20,-3 1-4,-3-1 11,-2-1 11,-3 0 12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0"/>
    </inkml:context>
    <inkml:brush xml:id="br0">
      <inkml:brushProperty name="width" value="0.04061" units="cm"/>
      <inkml:brushProperty name="height" value="0.04061" units="cm"/>
      <inkml:brushProperty name="color" value="#00BFF3"/>
    </inkml:brush>
  </inkml:definitions>
  <inkml:trace contextRef="#ctx0" brushRef="#br0">70083 11448 541,'-6'6'10,"4"-1"18,4-2 20,4-2 18,4-2 4,5 0-11,5-2-13,5 0-11,3-1-7,1 1-4,0-1-2,2 0-4,0 0-13,-1 1-27,-1-1-24,-1 0-26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1"/>
    </inkml:context>
    <inkml:brush xml:id="br0">
      <inkml:brushProperty name="width" value="0.04738" units="cm"/>
      <inkml:brushProperty name="height" value="0.04738" units="cm"/>
      <inkml:brushProperty name="color" value="#00BFF3"/>
    </inkml:brush>
  </inkml:definitions>
  <inkml:trace contextRef="#ctx0" brushRef="#br0">72250 10518 464,'14'-15'56,"-3"3"-8,-3 1-7,-2 2-8,-3 0-3,0-2 1,-2-1 0,0-3 1,-4 1-2,-4 1-7,-5 2-6,-5 2-7,-2 3-4,1 2-3,0 4-2,2 3-3,1 2-1,-1 3 2,1 3 1,-1 4 2,0 1 0,1 3 1,-1 1 0,0 3 2,2 0-1,3-1 1,3-1-1,2-1 1,2 1 0,1 3-1,-1 3-1,0 3 0,0-2 0,2-4-2,0-5 0,2-4-2,2-5-1,4-3-2,3-2-2,5-4-2,2-3-4,1-4-2,1-4-5,2-3-2,-1-4-3,1-2-1,-1-1-1,1-2-1,-2-2 2,-1 3 4,-3 0 3,-1 1 5,-3 1 9,-2 4 17,-4 3 16,-2 3 15,-2 5 8,1 8-4,2 7-2,0 9-3,2 4-6,0 1-10,1 1-8,2 1-10,0 3-11,3 6-12,2 6-12,2 6-13,-1 0-6,-1-4-2,-3-5-1,-1-6-2,-1-4-1,0-7-1,0-5-2,0-6-1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2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62052 9212 631,'11'-8'7,"9"-1"16,7-2 16,8 0 14,0 1 4,-7 3-10,-9 2-9,-7 4-9,-5 3-8,-1 4-3,0 3-4,-2 5-3,-1 3-4,-4 1-3,-2 3-3,-3 1-4,-4 2-2,-4-1-5,-4 1-4,-3-1-4,-2-1-2,1-1 1,1-3 0,1-1 0,1-2 3,1-3 2,1-1 3,1-2 3,1-2 1,2-2 0,3-3 0,1 0 0,4-4 5,6 0 9,6-3 8,6-2 11,2-1 2,-1 0-3,-1 1-3,-1-1-3,-1 0-2,0 2-4,-2 1-2,-1 0-2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2"/>
    </inkml:context>
    <inkml:brush xml:id="br0">
      <inkml:brushProperty name="width" value="0.04149" units="cm"/>
      <inkml:brushProperty name="height" value="0.04149" units="cm"/>
      <inkml:brushProperty name="color" value="#00BFF3"/>
    </inkml:brush>
  </inkml:definitions>
  <inkml:trace contextRef="#ctx0" brushRef="#br0">62350 9052 530,'0'-22'-7,"2"1"2,0 3 1,2 1 1,1 3 9,3 1 17,3 2 17,4 2 18,1 3 3,1 2-7,1 4-10,1 3-7,0 3-7,-1 5-5,-1 5-4,-1 5-4,0 4-2,0 1-1,-1 2 1,1 3-1,-1 0-4,-1 0-5,-1 0-8,0 1-5,-3-2-3,-1-2 1,-2-2 1,-2-1 2,-2-3-7,0-3-12,-2-3-14,0-3-12,-3-3-7,0-2-1,-3-4 1,-2-2-1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3"/>
    </inkml:context>
    <inkml:brush xml:id="br0">
      <inkml:brushProperty name="width" value="0.03953" units="cm"/>
      <inkml:brushProperty name="height" value="0.03953" units="cm"/>
      <inkml:brushProperty name="color" value="#00BFF3"/>
    </inkml:brush>
  </inkml:definitions>
  <inkml:trace contextRef="#ctx0" brushRef="#br0">62733 8345 556,'-2'-13'10,"0"4"20,-3 6 19,-2 5 21,-2 4 2,-4 7-12,-2 5-13,-3 7-12,-2 4-10,-1 3-6,-1 2-5,-1 4-5,-2 1-6,-3 0-3,-3 1-4,-2-1-4,-2-1-3,3-2-3,1-2-2,3-1-2,2-3-5,3-2-7,3-2-8,3-1-6,2-4-6,2-3 0,3-4-3,1-4-1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3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64105 9427 637,'-13'-8'7,"6"2"13,6 1 14,6 1 13,5 0 4,5 2-8,5 0-6,5 2-7,4-1-5,3 0-5,2-2-3,4 0-4,0-1-3,-3 1-4,-4-1-4,-2 0-2,-1 0-7,1 0-6,1 0-9,0 1-7,-1-1-5,-7 2-5,-5 0-3,-6 2-4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3"/>
    </inkml:context>
    <inkml:brush xml:id="br0">
      <inkml:brushProperty name="width" value="0.04138" units="cm"/>
      <inkml:brushProperty name="height" value="0.04138" units="cm"/>
      <inkml:brushProperty name="color" value="#00BFF3"/>
    </inkml:brush>
  </inkml:definitions>
  <inkml:trace contextRef="#ctx0" brushRef="#br0">64927 8552 531,'-9'-8'0,"0"1"0,-1-1 0,-1 0 0,1 0 6,1 0 13,2 1 13,3-1 12,0 3 6,2 8 0,0 6-1,2 7 0,0 5-4,2 3-8,0 3-6,2 3-8,-1 3-6,-1 4-6,0 4-6,-2 4-5,0 2-8,0 0-9,0 0-10,0 0-9,0-3-8,0-4-4,0-6-6,0-4-5,0-5 1,0-5 7,0-5 5,0-4 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4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66931 7511 461,'-13'-13'42,"3"8"3,4 7 6,4 6 3,2 6 0,2 5-8,0 5-7,2 5-7,-1 3-6,-1 4-4,0 3-5,-1 2-3,-1 3-4,0 2-2,0 2-4,0 2-2,0-1-1,0-2-1,0-4 0,0-2 0,0-5-3,0-6-3,0-6-5,0-5-3,1-9-6,3-10-8,4-11-8,2-11-8,3-7 0,3-3 7,3-3 7,4-2 8,-1 0 8,0 5 8,-1 6 10,0 4 8,-3 4 5,1 4 4,-2 4 2,-1 5 4,-1 2 0,-1 4-1,-1 2 0,0 4-1,-2 2 0,-1 3-2,0 3-1,-2 3-1,-1 2-2,-1 1-2,0 1-2,-1 1-3,-3 1-3,-3-1-2,-2 1-1,-3-1-4,-5 0-2,-4-1-6,-5-1-4,-5-1-6,-3-1-4,-1 1-2,0-1-3,-2 1-4,0-2-3,1-5-7,1-3-7,1-4-5,3-2-4,5 0 3,5 0 1,5 0 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4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69000 8796 538,'10'-7'82,"3"1"-11,5 0-10,4 2-11,2 0-8,2 0-4,3 0-5,1 1-6,0-1-4,-1 2-6,-3 0-5,-1 2-6,-2 0-9,1 2-10,-1 0-11,1 2-11,-3 0-7,-5 3-6,-5 2-5,-5 2-5,-3 0 0,-4 1 5,-2-1 6,-3 1 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7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60560 2105 517,'6'-13'75,"-3"6"-7,-2 6-7,-3 6-8,-5 7-7,-6 7-7,-6 8-8,-5 9-8,-4 5-3,-1 4-3,-1 3 0,0 5-2,-1 1-3,3-3-7,2-1-5,1-2-7,3-3-6,1-6-8,3-4-7,1-5-8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5"/>
    </inkml:context>
    <inkml:brush xml:id="br0">
      <inkml:brushProperty name="width" value="0.03602" units="cm"/>
      <inkml:brushProperty name="height" value="0.03602" units="cm"/>
      <inkml:brushProperty name="color" value="#00BFF3"/>
    </inkml:brush>
  </inkml:definitions>
  <inkml:trace contextRef="#ctx0" brushRef="#br0">68855 9497 610,'-13'0'13,"6"0"7,6 0 8,6 0 8,5 0 3,5 0-2,5 0-1,5 0-2,4-1-3,1 0-2,2-2-4,3 0-4,-1-1-3,0 0-6,-1 0-4,-1 0-5,-1 0-9,-2 1-12,0-1-11,-1 0-12,-2 0-7,-5 2 1,-3 0-1,-4 2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4:55"/>
    </inkml:context>
    <inkml:brush xml:id="br0">
      <inkml:brushProperty name="width" value="0.04693" units="cm"/>
      <inkml:brushProperty name="height" value="0.04693" units="cm"/>
      <inkml:brushProperty name="color" value="#00BFF3"/>
    </inkml:brush>
  </inkml:definitions>
  <inkml:trace contextRef="#ctx0" brushRef="#br0">70788 7168 468,'-13'-25'79,"4"13"-3,6 12-4,5 14-3,1 8-8,-1 6-11,0 7-11,-2 5-13,0 5-7,-2 4-4,0 4-4,-1 4-4,-2 0-3,2-1-5,-1-2-3,0-2-5,0-5 0,2-6 0,0-8 2,2-6 0,2-11-5,4-16-14,4-16-14,3-15-13,3-8-2,2 2 12,0 0 11,1 1 12,0 4 9,1 4 6,-1 4 7,1 7 6,-1 2 5,-3 2 3,-1 2 2,-2 3 4,-2 1-1,1 4 0,0 2-2,0 4-2,-1 2 1,-1 1 1,0 3 1,-2 2 2,-1 2-1,-2 1-2,-3 3-3,0 2-1,-3 0-3,0 1-2,-2-1-2,0 1-2,-4-1-3,-4 1-2,-5 0-4,-5-1-2,-5 0-5,-3-1-7,-4-1-7,-4 0-6,-2-2-4,-1-1-3,1-1-2,0 0-1,3-3 0,7-1 6,7-2 6,7-2 4,4-2 0,1-1-7,0 0-7,2-1-6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02"/>
    </inkml:context>
    <inkml:brush xml:id="br0">
      <inkml:brushProperty name="width" value="0.05599" units="cm"/>
      <inkml:brushProperty name="height" value="0.05599" units="cm"/>
      <inkml:brushProperty name="color" value="#00BFF3"/>
    </inkml:brush>
  </inkml:definitions>
  <inkml:trace contextRef="#ctx0" brushRef="#br0">66639 7572 392,'1'-24'14,"2"13"13,2 14 14,2 14 13,-1 6 2,-1 1-9,-2-1-11,-2 1-9,-1 2-7,-2 6-2,-1 6-3,0 7-2,0 0-2,0-3-1,2-2-2,1-3-2,0-4-1,0-4-1,0-3-2,0-5-1,0-2-1,0-3-1,0-1 0,0-2-2,2-4-1,7-6-3,6-6-3,5-6-2,4-5 0,-1-3-1,1-5 2,-1-3 0,0-3 0,-1 1 1,-1-1-1,-1 1 0,-1 0 1,-3-1 0,-1 1 0,-2 0 1,-2-1 1,-1 1 1,0-1 1,-2 1 1,-1 0 2,-2 3 0,-3 2 2,0 1 2,-2 2-1,0 3 1,0 1-1,0 3 0,-1 2 7,-1 8 13,0 4 14,-1 8 14,-1 3 3,2 3-9,0 3-9,2 3-9,-1 4-5,0 7 0,-2 5-3,0 6 0,0 2-2,0-2-3,2-2-3,0-2-2,1-2-1,-2-4-1,0-2 0,-1-3 0,-2-1-1,2 1-1,-1 0-2,0 2 0,0 0-2,0-1-1,0-1-1,0-1-1,1-2-1,0-1-1,2-3-1,0-1 0,0-1-2,-4 1-2,-2 1 0,-3 1-3,-3-2 1,0-3-1,-1-5 1,-1-3 0,-2-2 1,-1-2 2,-3-1 2,-1 0 3,-1-2 1,-1-2 1,1-2 2,-1-2 0,2-2 2,1 0 1,3-1 1,1-2 2,2 0-1,2-1 0,3-2 0,1 0 0,2-1 0,0 1 3,2-1 2,1 0 3,2 0 1,5-1 0,6-1 0,4-1 1,4-3-2,3-2-5,3-3-3,3-3-4,3 0-2,2 0 0,4 1-1,3 1 0,2 0-4,2 1-8,2-1-6,2 1-8,1 0-7,0 1-5,0 1-6,0 1-5,-4 2 1,-8 2 10,-8 4 10,-7 3 8,-5 1 4,-1 0-3,-1 1-4,0-1-3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11"/>
    </inkml:context>
    <inkml:brush xml:id="br0">
      <inkml:brushProperty name="width" value="0.02217" units="cm"/>
      <inkml:brushProperty name="height" value="0.02217" units="cm"/>
      <inkml:brushProperty name="color" value="#F2395B"/>
    </inkml:brush>
  </inkml:definitions>
  <inkml:trace contextRef="#ctx0" brushRef="#br0">65325 8858 992,'-49'-50'7,"12"12"-17,11 10-18,13 11-18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16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33731 13134 502,'-14'-2'25,"5"0"2,3-3 0,4-2 3,2-2-2,2-2-2,0-2-1,2-1-3,0-1-3,1 3-4,2 1-2,0 2-4,1 1-3,2 1 0,0-1-1,1 0-2,1 0 1,-1 2 3,1 1 2,0 1 2,-1 1 1,-1 3-1,-1 4 1,0 2-2,-1 3 1,-1 2 0,1 2 0,0 1 0,0 3 0,0 3 0,-1 3 1,1 3-1,-1 0-1,0-3 0,-2-3-1,0-3 0,-2 1-3,1 3-4,0 5-3,0 3-4,-1 1-2,0-4 2,-2-2 1,0-3 2,-1-2-5,0-3-10,0-1-10,0-2-11,0-5-9,0-6-7,0-8-7,0-6-8,0-3 2,2 1 12,0 1 11,2 0 12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16"/>
    </inkml:context>
    <inkml:brush xml:id="br0">
      <inkml:brushProperty name="width" value="0.04203" units="cm"/>
      <inkml:brushProperty name="height" value="0.04203" units="cm"/>
      <inkml:brushProperty name="color" value="#F2395B"/>
    </inkml:brush>
  </inkml:definitions>
  <inkml:trace contextRef="#ctx0" brushRef="#br0">34026 12780 523,'7'-15'1,"-2"2"2,-3 3 2,0 1 2,-2 3 8,2 4 16,0 4 16,1 4 15,0 3 3,-4 1-11,-2 3-10,-3 2-11,-3 1-7,-2 3-4,-2 1-4,-1 3-4,-3 1-4,-2 3-1,-1 1-3,-3 3-2,-1 0-4,-1 2-4,-1 1-5,-1 1-5,1-1-3,0 0-1,0-1 0,3-1-2,1-4-5,5-4-11,3-5-11,4-4-12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16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35416 12827 528,'-2'-10'11,"0"10"24,-3 12 23,-2 10 22,-2 4 4,-2 0-17,-1-1-18,-3-1-16,-1 1-11,-1 3-6,-1 3-6,-1 2-4,-1 2-6,1-1-3,-1-2-4,1 0-5,1-2-5,2-3-7,4-4-7,3-1-7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18"/>
    </inkml:context>
    <inkml:brush xml:id="br0">
      <inkml:brushProperty name="width" value="0.04914" units="cm"/>
      <inkml:brushProperty name="height" value="0.04914" units="cm"/>
      <inkml:brushProperty name="color" value="#F2395B"/>
    </inkml:brush>
  </inkml:definitions>
  <inkml:trace contextRef="#ctx0" brushRef="#br0">35850 12850 447,'7'29'85,"-1"-5"-16,0-5-16,-2-5-17,0-2-10,0 1-1,0 1-4,0 2-2,0-1-1,2 1-1,0 0 0,2-1-1,0-2-4,3-5-10,2-4-10,1-5-10,2-5-5,0-2 0,-1-3-2,1-3 0,-2-2-1,-1 0 2,-2 1 0,-2-1 2,-1 1 2,1 1 3,2 1 3,0 0 3,0 2 3,-3 1 4,-1 0 4,-2 2 4,-1 3 9,0 4 17,0 6 16,0 4 16,-1 3 3,-1 0-12,0-1-13,-1 1-10,-1 2-8,1 5-2,2 5-2,0 5-3,1 1-5,-2-3-10,0-4-8,-2-1-10,1-2-5,0 1-2,2 0-3,0 3 0,0-1-5,0 0-4,-2 1-6,0-1-5,-1-1-3,2-3 0,0-3-2,2-2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18"/>
    </inkml:context>
    <inkml:brush xml:id="br0">
      <inkml:brushProperty name="width" value="0.04879" units="cm"/>
      <inkml:brushProperty name="height" value="0.04879" units="cm"/>
      <inkml:brushProperty name="color" value="#F2395B"/>
    </inkml:brush>
  </inkml:definitions>
  <inkml:trace contextRef="#ctx0" brushRef="#br0">37850 13550 450,'0'29'179,"0"-3"-42,0-5-42,0-3-41,0-2-25,0 1-5,0 1-7,0 1-6,0 1-7,0 1-8,0 1-6,0 1-8,0 0-3,0-2 3,0 0 1,0 0 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19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38137 13481 536,'-6'6'40,"6"-3"4,4-2 2,6-3 5,3-2-2,3 0-5,3 0-7,3 0-5,2 1-5,1 0-5,1 2-6,1 0-4,0 1-3,0-2 0,1 0 1,-1-1 0,-1-1-5,-3 2-10,-3 0-12,-3 2-10,-2 0-14,-1 0-15,-1 0-16,0 0-16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7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60150 2400 488,'16'18'161,"1"3"-37,1 4-37,1 5-38,1 2-20,1 2-5,1 2-6,1 2-5,1 3-6,-1 0-9,1 3-7,-1 2-8,-1-2-3,-3-7 5,-3-8 4,-2-6 4,-3-4-12,-1-1-24,-1-1-27,0 0-24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19"/>
    </inkml:context>
    <inkml:brush xml:id="br0">
      <inkml:brushProperty name="width" value="0.04298" units="cm"/>
      <inkml:brushProperty name="height" value="0.04298" units="cm"/>
      <inkml:brushProperty name="color" value="#F2395B"/>
    </inkml:brush>
  </inkml:definitions>
  <inkml:trace contextRef="#ctx0" brushRef="#br0">38879 12743 511,'-8'-8'2,"2"2"4,1 1 3,1 1 5,0 1 7,2 3 14,0 4 13,2 2 12,0 3 2,0 2-9,0 2-11,0 1-9,0 3-7,0 3-4,0 3-3,0 3-3,-1 2-5,0 3-4,-2 1-4,0 2-6,0 2-6,1 2-11,0 2-11,2 3-10,0-2-6,0-4-4,0-4-2,0-4-3,-1-4 1,0-5 5,-2-5 5,0-4 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1"/>
    </inkml:context>
    <inkml:brush xml:id="br0">
      <inkml:brushProperty name="width" value="0.04588" units="cm"/>
      <inkml:brushProperty name="height" value="0.04588" units="cm"/>
      <inkml:brushProperty name="color" value="#F2395B"/>
    </inkml:brush>
  </inkml:definitions>
  <inkml:trace contextRef="#ctx0" brushRef="#br0">40581 12350 479,'0'30'113,"-2"-3"-25,0-4-25,-2-1-24,0-4-14,1 1-5,-1-2-3,0-1-4,0-1-3,2-1 1,0-1 1,2 0-1,1-2-7,4-3-13,2-1-14,3-2-14,4-4-9,2-6-1,3-6-2,3-5-3,0-4 3,-1 1 9,-3-1 7,-1 1 10,-3 0 4,-1 0 3,-2 2 3,-2 1 2,-3 2 1,-1 1-1,-2 2 1,-1 2-1,-3 2 10,-1 1 20,0 0 19,-1 2 21,-1 1 5,2 4-10,0 2-10,2 4-10,0 1-5,0 1-2,0 2-3,0 0-2,0 1-1,0 3-2,0 2-1,0 1-2,0 2-1,0-1 0,0 1-2,0 0 0,0 0-2,0 2 0,0 3-2,0 1-2,0 2 0,0 1-3,0 1 0,0 1-2,0 1-1,0 4 0,0 3 1,0 2 0,-1 0-6,0-3-9,-2-5-11,0-4-10,-2-3-3,-2-3 1,-2-3 3,-1-3 3,-1-3 1,0-2 2,2-4 2,1-3 2,-1-2 3,0-4 2,-1-2 4,-1-3 3,0-4 2,2-4 2,2-4 1,2-3 2,2-4 2,2-3 5,2-3 3,2-2 3,4-2 1,6 1-2,5 1-4,7 2-2,3 0-5,0 1-6,2 1-5,1 1-7,-2 3-1,-3 3 3,-5 5 3,-3 3 2,-3 3 0,-1 2-4,-1 3-3,0 1-3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2"/>
    </inkml:context>
    <inkml:brush xml:id="br0">
      <inkml:brushProperty name="width" value="0.04185" units="cm"/>
      <inkml:brushProperty name="height" value="0.04185" units="cm"/>
      <inkml:brushProperty name="color" value="#F2395B"/>
    </inkml:brush>
  </inkml:definitions>
  <inkml:trace contextRef="#ctx0" brushRef="#br0">42344 12400 525,'-22'44'141,"2"-6"-32,5-6-31,1-5-31,1-3-18,-3 2-5,-3 3-6,-3 1-4,-1 1-5,-1 0-4,1 1-4,-1-1-5,2-1-6,1-2-7,3-2-8,1-1-8,3-6-7,5-9-8,3-8-7,4-9-7,3-5 1,2 2 6,2 1 9,2 0 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2"/>
    </inkml:context>
    <inkml:brush xml:id="br0">
      <inkml:brushProperty name="width" value="0.05089" units="cm"/>
      <inkml:brushProperty name="height" value="0.05089" units="cm"/>
      <inkml:brushProperty name="color" value="#F2395B"/>
    </inkml:brush>
  </inkml:definitions>
  <inkml:trace contextRef="#ctx0" brushRef="#br0">42850 12723 432,'7'8'82,"-2"2"-16,-3 0-16,0 1-17,-2 1-8,1 1-1,2 2-1,0 0-1,1 0-1,0-1-3,0-1-2,0-1-2,1-1-2,3-2-1,4-2-1,2-2-1,2-3-7,-1-4-11,1-4-13,0-4-12,0-3-6,1-3 0,1-3 0,1-3-1,-1-1 3,-1 1 4,-2 1 3,-3 1 5,-1 1 4,0 1 6,-2 1 5,-1 1 6,0 3 15,-2 8 24,-1 7 25,0 6 25,-2 4 4,0 1-16,-2 1-15,0 2-16,-1 0-11,0 1-6,0 1-6,0 1-6,0 0-5,0 1-4,0-1-5,0 1-3,-1 0-7,0 1-9,-2 1-8,0 1-9,-1-1-7,2-2-4,0-1-6,2-2-6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2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44337 13066 551,'22'-7'32,"-1"2"6,-3 2 5,-1 2 6,-3 2-1,-1 2-5,-2 2-6,-2 2-6,-2 1-5,-1 1-4,-1 1-2,0 2-4,-2 0-3,-2 3-3,-2 1-2,-2 3-2,-3 0-3,-2-1 0,-3-1-2,-3-1-2,-2 0-1,1-1-1,-1 1 0,1-1-2,0 0 0,2-3 1,3-1 1,1-2 0,3-2 1,6-2-2,4-3 0,6 0-1,1-2-1,1 0-3,0 0-2,-1 0-2,2 0-6,0 0-8,1 0-8,1 0-8,-1 0-1,-1 0 5,-2 0 6,-2 0 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3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45300 12750 616,'43'0'125,"-6"0"-28,-8 0-27,-6 0-28,-3 0-19,-1 0-6,1 0-9,-1 0-7,0 1-13,-3 3-20,-1 4-19,-2 2-19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3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45142 13450 585,'-3'6'10,"8"-1"19,9-2 20,10-2 19,3-1 3,0 0-11,0 0-13,1 0-12,-2 0-10,0 0-10,-1 0-10,-1 0-8,-1 0-10,-1 0-10,-1 0-9,-1 0-10,-1 0-4,-1 0-2,-1 0 0,0 0-1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4"/>
    </inkml:context>
    <inkml:brush xml:id="br0">
      <inkml:brushProperty name="width" value="0.05838" units="cm"/>
      <inkml:brushProperty name="height" value="0.05838" units="cm"/>
      <inkml:brushProperty name="color" value="#F2395B"/>
    </inkml:brush>
  </inkml:definitions>
  <inkml:trace contextRef="#ctx0" brushRef="#br0">47096 12405 376,'1'-13'36,"2"6"4,2 6 6,2 6 5,0 4-1,0 1-6,-2 3-8,0 2-6,-2 1-6,-1 1-3,0 1-3,-2 1-5,-1 1-1,-2-1-2,-2 1-2,-1-1 0,-3 2-3,-2 1-2,-2 3-3,-1 1-3,-2 0-1,2-1 0,1-3 1,1-1 1,1-2-1,0-1-4,2-1-2,1-1-2,2-6-6,6-10-7,4-11-7,6-11-7,3-6-3,3 1 4,3 0 2,3-1 3,2 2 4,-1 1 3,1 3 4,-1 2 3,-1 1 6,-3 2 6,-3 3 7,-3 1 7,-2 2 4,0 2 3,-2 3 3,-1 1 2,0 3 6,-2 4 5,-1 3 8,0 5 5,-2 3 0,-2 0-7,-2 1-8,-2 1-7,-1 1-5,0-1-2,0 1-1,0 0-2,0-1-4,0-1-6,0-1-7,1-1-6,0-4-8,6-10-10,2-8-9,5-9-10,2-4-1,0 3 8,-1 1 6,1 3 8,1-1 4,1-2 2,3-1 2,2-2 1,-1-1 5,-1 4 7,-2 3 6,-3 3 7,-1 2 7,0 3 10,-2 1 9,-1 2 8,0 4 8,-2 8 3,-1 6 4,0 7 5,-1 3-4,0-1-10,0-1-11,0-1-9,-1-1-8,-1 1-2,0 0-4,-2-1-4,1 1-3,0-1-7,2 1-6,0-1-6,1 1-8,0 1-11,0 1-11,0 1-10,-1-1-1,0-3 9,-2-3 8,0-2 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5"/>
    </inkml:context>
    <inkml:brush xml:id="br0">
      <inkml:brushProperty name="width" value="0.03916" units="cm"/>
      <inkml:brushProperty name="height" value="0.03916" units="cm"/>
      <inkml:brushProperty name="color" value="#F2395B"/>
    </inkml:brush>
  </inkml:definitions>
  <inkml:trace contextRef="#ctx0" brushRef="#br0">35350 15381 561,'9'-14'6,"3"5"12,4 3 12,2 4 12,0 3 5,-1 4-2,-2 2-3,-3 3-2,-1 1-4,0 0-5,-2-2-7,-1-1-6,0 1-3,-2 0-2,-1 1-2,0 1-2,-2 2-2,0 0-3,-2 1-3,0 1-4,-3 0-3,-2-1-6,-4-1-5,-2 0-6,-2-2-2,-1 1 3,-1 0 1,-1 0 2,-1-2 4,2-1 3,1-2 4,1-2 4,4-2 7,10 0 8,8-2 10,9 0 9,5-2-3,1 0-14,1-2-14,1 0-14,2-2-11,2-2-7,4-2-7,3-1-8,-2-1 0,-8 2 5,-6 2 6,-6 2 4,-5 1 5,-1-2 1,-1 0 2,0-1 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5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36887 15466 535,'-6'-7'42,"6"2"-1,4 2 0,6 2 0,2 2-2,1 4-2,1 2-2,1 3-2,0 2-2,-1 0-4,0 0-4,-2-1-2,0 2-4,1 2-4,2 1-2,0 3-3,-1 0-3,-3-1-6,-3-1-4,-2-1-6,-3 2-2,0 4-1,-2 3-1,0 4-1,-1 0-4,0-5-8,0-5-6,0-5-8,-2-3-5,0-2-4,-3-2-4,-2-2-4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7"/>
    </inkml:context>
    <inkml:brush xml:id="br0">
      <inkml:brushProperty name="width" value="0.02658" units="cm"/>
      <inkml:brushProperty name="height" value="0.02658" units="cm"/>
      <inkml:brushProperty name="color" value="#F2395B"/>
    </inkml:brush>
  </inkml:definitions>
  <inkml:trace contextRef="#ctx0" brushRef="#br0">62064 1727 827,'9'-6'-59,"3"2"14,4 4 15,2 3 13,1 1 12,-1 3 11,-1 2 11,-1 2 11,-1 2 2,-3 3-6,-1 3-5,-2 3-7,-3 2-4,-4 3-2,-4 1-2,-4 2-3,-3 2-1,-3-1 2,-4 0 0,-2 1 2,0-4-3,3-6-3,3-5-6,3-6-4,-1-1-3,-4 7-1,-4 5-1,-3 7-2,-1 0 2,1-2 4,2-3 4,3-3 4,1-3 5,2-3 5,3-2 7,1-4 4,4-2 6,6-2 7,6-3 5,6 0 6,4-4 0,5 0-5,3-3-6,4-2-5,4 0-13,1 0-19,2 2-20,2 1-20,-1 0-7,-3 0 7,-5 0 8,-4 0 7,-3 1 5,-3 0 6,-3 1 4,-2 2 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5"/>
    </inkml:context>
    <inkml:brush xml:id="br0">
      <inkml:brushProperty name="width" value="0.04068" units="cm"/>
      <inkml:brushProperty name="height" value="0.04068" units="cm"/>
      <inkml:brushProperty name="color" value="#F2395B"/>
    </inkml:brush>
  </inkml:definitions>
  <inkml:trace contextRef="#ctx0" brushRef="#br0">37229 15216 540,'5'-12'84,"-6"8"-9,-6 8-7,-6 8-7,-3 4-10,-1 3-12,-1 1-10,-1 3-12,-1 0-7,1-2-1,-1 0-1,0 0-2,0-1-4,-1 1-6,-1 1-6,-1 1-8,1 0-6,1-2-8,3 0-8,1 0-8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5"/>
    </inkml:context>
    <inkml:brush xml:id="br0">
      <inkml:brushProperty name="width" value="0.03543" units="cm"/>
      <inkml:brushProperty name="height" value="0.03543" units="cm"/>
      <inkml:brushProperty name="color" value="#F2395B"/>
    </inkml:brush>
  </inkml:definitions>
  <inkml:trace contextRef="#ctx0" brushRef="#br0">38350 15730 620,'17'-7'11,"3"1"14,3 1 15,3 0 14,3 2 5,2 1-9,4 0-8,3 2-7,0 0-9,-2 0-6,-2 0-8,-1 0-7,-4 0-7,-3 2-9,-5 0-8,-3 1-9,-4 1-6,-1 0-4,-2-1-5,-2 1-5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6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39176 15128 520,'-15'-1'3,"4"0"6,3-2 6,3 0 6,1 1 9,0 4 10,0 4 11,0 4 11,1 2 1,1 3-11,0 2-10,2 1-10,-1 3-8,0 3-7,-2 3-5,0 3-6,-1 1-6,0 2-9,0 1-7,0 1-9,1-2-6,1-4-5,0-4-6,2-3-5,-1-4-4,0-3-3,-2-3-2,0-2-2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7"/>
    </inkml:context>
    <inkml:brush xml:id="br0">
      <inkml:brushProperty name="width" value="0.06072" units="cm"/>
      <inkml:brushProperty name="height" value="0.06072" units="cm"/>
      <inkml:brushProperty name="color" value="#F2395B"/>
    </inkml:brush>
  </inkml:definitions>
  <inkml:trace contextRef="#ctx0" brushRef="#br0">41088 15017 362,'22'-14'1,"-1"3"2,-3 2 2,-1 4 2,-2 2 5,-2 0 8,-3 2 9,-1 0 8,-1 3 2,0 4-2,0 4-3,0 4-4,-2 2-3,-1 1-6,-2 1-6,-2 1-5,-2 0-5,-4 1-3,-2 0-4,-3-1-4,-4 1-2,-2-1 0,-3 1 0,-3 0 0,0-2 1,3-1-1,3-3 2,3-1-1,1-2 2,0-1 2,0 0 3,1-2 1,2-1 2,6 0 0,6-2 0,6 0 1,4-3-3,5-4-4,4-4-5,3-4-5,3-2-4,1-2-3,1 0-2,1-1-4,-1 0 0,-2 1 2,-2 1 3,-1 1 3,-3 0 1,-3 0 1,-3 0 1,-2 1 1,-3-2 2,-1 0 1,-1-1 2,0-1 1,-2 0 3,-1 2 5,0 3 6,-2 1 4,-1 3 10,0 6 16,-2 4 16,0 6 15,-2 2 2,0 1-13,-2 1-12,0 1-14,-1 0-7,0 0-4,0-2-4,1-1-3,0 0-6,6 0-9,2-1-10,5 1-8,3-3-6,0-6-4,1-6-4,1-6-3,1-4-1,1-3 3,1-3 3,2-3 3,-2-2 3,1 1 3,-2-1 3,-1 1 3,-1 0 4,-1 1 4,-1 1 5,0 1 4,-3 2 5,-3 2 4,-2 4 5,-4 3 5,-1 4 10,-2 6 14,0 6 15,-2 6 14,1 4 2,1 3-13,0 3-10,2 3-13,0 0-8,0-2-4,0-1-5,0-2-4,0 0-3,0 5 0,0 3-2,0 4 0,0 6-2,0 6 0,0 7-2,0 8-2,-1-2-3,-1-7-8,0-8-6,-1-7-8,-1-6-2,0 0 0,0-1 1,0-1 0,-1-3 1,0-3 1,-1-5 2,-1-3 0,-2-4-1,0-2-4,-2-4-5,1-2-5,-3-4-1,0-2 4,-1-4 3,-1-2 2,-1-4 4,2-3 3,1-5 4,1-3 2,1-3 2,2-1 3,2-1 1,3 0 3,1-1 2,6 1 1,2 1 3,5 1 2,3 2 0,3 1-4,3 3-4,4 1-3,2 2-3,6 1-1,5 1-2,5 1-2,-1 1 0,-6 2 2,-5 3 1,-7 1 2,-3 1-2,-3 0-6,-1 0-5,-2 1-7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7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44000 15731 556,'37'-14'74,"-4"5"-8,-4 3-8,-3 4-7,-2 2-6,-1 0-6,0 0-4,1 0-6,-2 0-5,-1 2-9,-3 0-7,-1 2-9,-2 0-7,-3 1-7,-1 2-8,-2 0-8,-2 1-10,-2 1-13,-3 2-13,0 0-13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7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43974 16350 577,'-8'7'0,"0"-1"0,0 0 0,0-2 0,5-1 11,8 0 22,9-2 21,10 0 23,3-1 2,2 0-15,1 0-15,1 0-17,0 0-13,-2 0-15,0 0-12,-1 0-14,-1 0-5,-1 0 2,-1 0 3,-1 0 3,-2 0-7,-3 2-15,-3 0-16,-2 2-16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45:27"/>
    </inkml:context>
    <inkml:brush xml:id="br0">
      <inkml:brushProperty name="width" value="0.05666" units="cm"/>
      <inkml:brushProperty name="height" value="0.05666" units="cm"/>
      <inkml:brushProperty name="color" value="#F2395B"/>
    </inkml:brush>
  </inkml:definitions>
  <inkml:trace contextRef="#ctx0" brushRef="#br0">46048 15380 388,'15'-27'35,"-2"9"9,-3 8 8,-1 10 9,-2 5 0,-2 3-6,-2 4-7,-2 2-8,-1 3-5,0 1-4,0 3-5,0 1-5,-1 2-3,-2 3-3,-2 1-4,-2 2-2,0 2-3,-1-1-2,0 0-1,0 0-1,0-2-2,0-3-3,1-5-2,-1-3-2,2-7-7,4-9-11,4-8-10,4-9-12,4-6-3,3-3 6,5-3 6,3-2 5,3-2 4,-1 3 4,1 2 3,-1 1 3,1 3 4,-1 1 2,1 3 3,-1 1 3,-2 3 5,-3 3 6,-4 3 7,-4 2 6,-3 3 6,1 2 5,0 2 6,0 2 5,-1 3 2,-2 2-1,-3 3-1,0 3-1,-2 3-3,0 1-4,0 3-5,0 1-3,0 2-5,0-1-4,0 1-4,0-1-4,1 1-5,1-1-9,3 0-7,2 1-7,0-1-16,0-2-24,-2 0-24,0 0-24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8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61739 1728 483,'-7'-8'5,"2"-2"10,2 0 10,2-1 10,2 0 2,2 2-7,2 3-5,2 1-7,2 1 0,3 2 8,4 0 6,2 2 7,1 1 0,1 2-6,-1 2-7,1 2-7,-2 2-4,-1 3-2,-2 3-3,-2 3-1,-3 2-1,-1 0 1,-2-1 1,-2 1 0,-2 0-2,-1 2-5,0 3-7,-1 1-5,-4 2-3,-2 1-2,-5 1 0,-4 1-2,-2 0-1,-1 2 2,-1 1 0,-1 1 1,-1-1 1,1-2 0,-1-2 1,1-1 1,-1-3 0,1-3 3,-1-3 0,1-3 3,0-3 3,2-1 5,3-2 5,1-2 6,5-4 3,6-2 2,7-6 1,8-2 2,4-3-1,3 2-3,3 1-3,3 0-4,2 1-5,0 1-5,2-1-6,1 0-7,2 0-5,5 2-7,3 0-7,4 2-6,0 0-3,-2 0 1,-4 0 0,-2 0 2,-5-1-1,-6 0-3,-5-2-3,-6 0-3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9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63754 2731 540,'-22'0'6,"5"0"13,3 0 11,4 0 13,6 0 5,8 0 2,8 0 0,7 0 0,7-1-3,3 0-9,4-2-9,5 0-7,1-1-7,0 0-6,0 0-6,0 1-4,-1-1-3,-3 2 3,-4 0 1,-1 2 2,-5 0-8,-2 0-16,-3 0-16,-2 0-18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09"/>
    </inkml:context>
    <inkml:brush xml:id="br0">
      <inkml:brushProperty name="width" value="0.04479" units="cm"/>
      <inkml:brushProperty name="height" value="0.04479" units="cm"/>
      <inkml:brushProperty name="color" value="#F2395B"/>
    </inkml:brush>
  </inkml:definitions>
  <inkml:trace contextRef="#ctx0" brushRef="#br0">64627 1639 491,'-15'-14'4,"1"1"9,1 2 8,1 2 10,2 6 8,3 8 12,2 9 11,4 10 11,1 6-2,0 8-17,0 6-15,0 8-17,0 7-9,0 9-4,0 9-4,0 9-4,1 2-9,2-2-17,2-4-17,1-2-16,1-9-10,0-15 0,-2-14-2,-1-15-2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10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68200 1855 582,'8'-14'70,"2"5"-13,0 3-12,1 4-13,2 1-6,1 0-2,3-2-2,2 0-2,1 0-1,4 2 1,3 2 0,3 2 0,-1 2-2,-5 3-5,-5 4-5,-5 2-5,-5 3-3,-6 3-4,-6 3-2,-6 3-3,-5 2-2,-3 1-2,-5 0-1,-3 2-2,-2-1 0,1-3-2,1-4 1,1-1-1,2-4 2,3-1 2,3-3 3,3-1 3,5-3 7,6-4 11,7-4 12,8-4 12,4-2 1,3 0-8,3 0-7,3 0-9,2 0-7,0 0-7,2 0-8,1 1-6,0-1-6,0 0-1,1 0-2,-1 0-2,-2-1 0,-3 0 1,-5-1 3,-3-1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10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68064 1035 544,'-22'-30'3,"1"3"6,2 3 7,3 3 5,0 2 3,2 1 0,1 1 0,1 1-2,0 1 1,0 2 1,0 2 0,1 3 2,-2 1-2,0 2-3,-1 2-3,-1 2-3,-2 2-2,-1 4-2,-3 2-2,-1 3-2,-3 5-1,-3 4-1,-3 4-1,-3 7-1,-1 1-1,1 2 0,1 1-1,2 1 1,0 1-1,3 2 2,1 2 0,3 2 2,2 2-1,5 0 1,3 2-2,4 0 1,4 1-1,2 0 0,4 0 1,3 0 0,3-1 0,5-4 0,5-2 0,5-3 1,4-5-1,3-4-1,3-5 0,3-4 0,2-5-3,2-3 0,2-3-3,3-2-2,1-5-2,2-6-1,2-6-2,2-6-1,1-6-3,0-7-1,-1-6-1,2-8-3,-3-4 0,-4-2 2,-4-2 2,-4-1 1,-4-1 2,-5 4 0,-5 2 1,-5 4 2,-5 1 0,-5 0 2,-4 0 1,-6 0 2,-4 2 0,-3 5 2,-5 5-1,-4 6 2,-2 2 0,-1 4 0,-1 3-1,-1 3 1,-1 3-2,-1 4-5,-1 4-2,-1 4-5,2 3-4,5 0-3,5 1-4,5 2-4,2 0-1,2 0 1,1-1 1,0 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09"/>
    </inkml:context>
    <inkml:brush xml:id="br0">
      <inkml:brushProperty name="width" value="0.03361" units="cm"/>
      <inkml:brushProperty name="height" value="0.03361" units="cm"/>
      <inkml:brushProperty name="color" value="#F2395B"/>
    </inkml:brush>
  </inkml:definitions>
  <inkml:trace contextRef="#ctx0" brushRef="#br0">20215 18087 654,'-7'-6'8,"3"6"16,1 4 16,2 6 17,1 1 1,0 1-10,0 0-11,0 0-12,0 0-7,0 3-4,0 1-5,0 3-3,0 1-4,0 1-3,0 1-3,0 1-2,0 1-2,0 2-2,0 3-3,0 1-2,0 0 0,0-1 1,0-3 2,0-2 1,0-2-3,0-3-8,0-3-8,0-2-8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18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53119 26505 695,'-2'-13'18,"0"6"13,-3 6 11,-2 6 12,-1 3-1,-2 1-12,0 2-12,-1 0-13,-1 1-8,1 1-1,-1 1-3,0 2-3,1-1-1,1 1-2,0-1-1,2 1-2,0 0-2,0-1-2,1 1-1,-1-1-3,0 1 0,0 0 0,0-1 1,1 1-1,0-1 0,2-1 0,2-1-2,2-1 0,1-3-6,0-4-8,0-6-10,0-4-8,0-3-1,2-2 10,0 0 9,2-1 9,0 0 6,0 2 4,-1 3 2,1 1 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11"/>
    </inkml:context>
    <inkml:brush xml:id="br0">
      <inkml:brushProperty name="width" value="0.04389" units="cm"/>
      <inkml:brushProperty name="height" value="0.04389" units="cm"/>
      <inkml:brushProperty name="color" value="#F2395B"/>
    </inkml:brush>
  </inkml:definitions>
  <inkml:trace contextRef="#ctx0" brushRef="#br0">71704 1927 501,'-22'-6'11,"5"2"23,3 4 23,4 3 22,1 3 3,-2 5-16,-1 5-16,-3 5-17,-2 4-9,-3 3-3,-3 3-3,-3 3-3,-1 2-6,-1 4-12,1 2-11,0 4-11,0-2-6,3-4 0,1-6 0,3-4-1,2-5-2,2-5-3,4-5-4,3-4-3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11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71487 1916 486,'-6'-12'13,"6"8"28,4 8 28,6 8 26,3 4 4,3 3-22,3 1-22,3 3-21,1 2-15,-1 5-9,-1 3-8,-1 4-9,-1 2-9,-1-2-10,-1 0-9,0-1-9,-2-2-4,-1 0 1,-1-1 2,-1-1 2,-1-4 1,-2-4-3,-2-5 0,-2-4-2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11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73745 1631 562,'15'-7'31,"-3"1"1,-1 0 4,-2 2 3,1 0 1,4 2-1,3 0 0,5 2 0,1 1-4,-2 4-6,0 2-7,0 3-7,-3 3-5,-3 0-3,-3 1-3,-2 1-4,-5 2-2,-3 1-3,-4 3-1,-3 1-3,-6 2-1,-4 1-2,-5 1-1,-5 1-1,-2 0-1,1-1 1,1-1 2,1-1 1,2-2 2,3-3-1,3-3 1,3-3 1,5-3 5,6-2 13,7-4 12,8-2 11,3-4 4,3 0-7,2-3-6,1-2-6,2 0-10,1 0-11,1 2-13,1 1-11,0 0-10,1 2-5,-1 0-6,0 2-6,-2-1-2,-5 0 3,-5-2 3,-4 0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12"/>
    </inkml:context>
    <inkml:brush xml:id="br0">
      <inkml:brushProperty name="width" value="0.04215" units="cm"/>
      <inkml:brushProperty name="height" value="0.04215" units="cm"/>
      <inkml:brushProperty name="color" value="#F2395B"/>
    </inkml:brush>
  </inkml:definitions>
  <inkml:trace contextRef="#ctx0" brushRef="#br0">76650 2015 521,'38'-7'144,"-2"3"-33,-2 1-32,-1 2-33,-2 1-17,-2 0-5,0 0-3,-1 0-4,0 0-9,1 2-15,1 0-14,1 2-15,-1-1-10,-3 1-9,-4 0-7,-1 0-8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12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76567 2873 544,'-15'7'3,"1"-3"8,1-1 8,1-2 6,6-1 11,14-2 13,12 0 13,12-1 13,9-1-3,4 0-19,4 0-18,4 1-20,2 0-15,0 2-15,-1 2-14,1 2-15,-4 0-6,-6 1 2,-8 0 0,-6 0 3,-5-1 0,-5 1 1,-3 0-1,-4 0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3"/>
    </inkml:context>
    <inkml:brush xml:id="br0">
      <inkml:brushProperty name="width" value="0.05941" units="cm"/>
      <inkml:brushProperty name="height" value="0.05941" units="cm"/>
      <inkml:brushProperty name="color" value="#F2395B"/>
    </inkml:brush>
  </inkml:definitions>
  <inkml:trace contextRef="#ctx0" brushRef="#br0">29340 16451 370,'-26'-13'11,"9"3"17,10 4 17,10 4 17,5 3 2,2 0-11,0 2-13,1 0-13,2 1-7,3 0-2,4-1-3,2 1-2,0 0-2,-1 0-1,-3 0-3,-1 0-1,0-1-2,1 0 1,3-2-1,2 0 1,0-1-1,2 0-1,1 0-1,1 0 0,1-1 0,1 0-1,1-2 1,1 0 0,0-2 0,-2 0-1,0-1 0,0-1 0,-2-1 0,0 2 0,1 1 0,-1 0 0,1 1 0,-1-1 0,0-2-1,1 0 1,-1 0 0,1 1 0,-1 0 2,1 2 0,-2 1 1,-2 2 1,-1 2 1,-2 2 1,-1 2 1,1 1 2,1 3 1,1 2 2,0 0-1,-1-3-1,-1-1-4,-1-2-1,0-2-3,1 0-1,1-2-3,1 0-2,2-2 0,3 0 0,3-2 1,3 0 1,2-2-1,0 0 1,2-1-1,1-1 0,-1 0 0,-2 2 0,-2 2 1,-1 2 0,-3 1 0,0 0 1,-1 0 0,-1 0 1,0 0 0,-1 0 0,0 0-1,1 0 1,0 0-1,1 0 1,1 0 0,1 0 1,1 0 0,4 0 1,3 0 0,2 0 1,2 0 0,1 0 1,-1 0-1,0 0 1,0 0-1,0 0 1,0 0-1,0 0 1,-1 0-1,-4 0-1,-2 0-2,-3 0 0,-2 0-1,1 0 0,-1 0-2,1 0-1,-1 0 1,0 0-1,1 0 0,-1 0 1,0 1 0,-2 0-2,0 2-1,-1 0-1,-1 0 0,-1 0 1,-1-2 0,-1 0 0,-1-1 0,-3 0-2,-1 0-2,-2 0-2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5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22779 13084 540,'-1'-15'-13,"-1"2"5,0 3 4,-1 1 6,-2 3 11,0 6 18,-2 4 19,0 6 19,-1 3 2,-2 5-12,0 3-13,-1 5-12,-1 2-9,-2 3-5,0 1-5,-1 2-5,0 1-5,1 1-3,1-1-3,1 0-3,0 0-4,0-2-2,0 0-2,1-1-3,0-3 0,2-5 0,2-5 2,2-5 0,3-7-7,4-12-15,4-10-15,4-11-16,2-5-1,1 0 11,1-1 12,2 1 12,-1-1 8,1-1 7,0-1 5,-1 0 6,0 0 5,-2 5 4,-3 4 5,-1 3 3,-1 4 5,-2 1 3,-1 2 3,0 3 4,-1 2 7,2 4 11,0 4 10,1 4 11,1 4-1,0 4-13,0 3-11,0 5-13,-1 3-8,1 5-4,0 3-3,0 5-4,-1-1-3,-1-4-1,0-3-2,-2-5-1,0-1-1,0 1-4,0 1-2,0 1-3,0-1 0,0-3 1,0-3 2,0-2 3,1-5 1,3-7 5,4-4 3,2-7 3,2-6 2,-1-4-1,1-5-2,0-4 0,-1-4-3,-1-1-1,-1-1-2,-1 0-1,0-1-2,0 3 1,-1 2-1,1 1 2,-1 3-2,-2 1-2,-2 3-1,-2 1-2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6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24500 13319 480,'7'-22'63,"-2"5"-11,-2 3-11,-2 4-12,-1 2-6,2-2-3,1 0-2,0-1-2,0-1-3,0 1-3,-2-1-3,0 0-2,-2 0-4,-2 1-1,-2-1-3,-2 0-2,-1 2-1,-2 3 2,0 2 0,-1 4 2,-2 3 2,0 4 0,-1 4 3,-1 3 0,0 4 2,-1 3 1,0 3 0,1 3 2,-1 3-1,2 3 0,1 2 0,1 4-1,1 0-1,0-2 1,2-2-1,1-1 0,1-4 0,2-4-1,2-3 1,2-4-1,3-5-1,4-3-2,4-4-3,3-4-1,4-7-3,1-8-3,3-9-3,2-9-2,-1-3-2,0 2 2,-1 2 0,0 1 1,-3 3 1,-3 3 3,-3 3 2,-3 3 3,-1 5 6,-2 5 9,-1 6 10,0 6 9,-2 4 4,0 3-5,-2 3-4,0 4-3,-1-1-3,2 0-3,0 0-2,2-2-2,0-1-2,1-1 0,2-1 0,0 0 0,2-2-6,3 1-9,4 0-12,2-1-9,0-1-6,-1-6-1,-2-4-1,-3-6 0,1-4-1,0-3 0,1-5 0,1-3 0,0-4 1,-1-1 2,0-3 2,-2-1 2,-1 0 3,-1 2 4,0 1 4,-2 3 4,-1 2 5,-2 5 6,-2 3 6,-2 4 7,-1 4 10,2 5 16,0 2 16,2 5 15,-1 3 1,-1 0-12,0 1-14,-1 1-12,-1 3-7,1 2-4,2 3-2,0 3-2,0 2-3,0 1-2,-1 1-3,-2 0-3,-1 1-3,-2-1-5,-2-1-5,-1-1-4,-2-2-5,2-1-4,0-3-3,2-1-4,1-5-4,0-6-7,2-8-4,0-6-7,2-5 2,0-3 7,2-3 8,0-3 8,2-1 7,2 1 6,1 1 6,3 1 6,0 1 3,0 2-1,-2 3 0,-1 1 0,1 2 5,0 2 13,1 3 11,2 1 13,-1 1 2,-1 0-8,-1 0-7,0 0-7,-1 1-8,1 0-7,2 2-6,0 0-8,1 2-10,1 2-11,1 2-13,2 2-12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6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26957 13111 513,'0'-15'1,"0"3"4,0 1 3,0 2 3,0 1 4,0 0 6,0 1 5,0-1 6,-1 2 3,0 4 4,-2 4 2,0 4 4,-1 4-3,0 3-5,0 5-7,0 3-7,0 5-4,-1 3-4,-2 4-3,0 5-3,-1 2-2,1 1-2,-1 4 0,0 1-1,1-1-6,1-1-7,0-2-9,2-1-8,0-5-7,0-4-7,0-5-5,0-5-7,0-4-3,1-3 0,-1-3 0,0-2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7"/>
    </inkml:context>
    <inkml:brush xml:id="br0">
      <inkml:brushProperty name="width" value="0.03955" units="cm"/>
      <inkml:brushProperty name="height" value="0.03955" units="cm"/>
      <inkml:brushProperty name="color" value="#F2395B"/>
    </inkml:brush>
  </inkml:definitions>
  <inkml:trace contextRef="#ctx0" brushRef="#br0">27613 13161 556,'-1'-15'11,"-1"4"21,0 3 23,-1 3 21,-3 3 3,-4 5-18,-4 6-17,-3 4-18,-3 4-10,1 3-3,-1 3-3,1 3-2,1 0-3,5-1-2,3-3-1,4-1-2,2-3-1,2 1 1,0-2 1,2-1 0,1-2 0,2-1-1,2-2 1,2-2-2,1-1 0,3-1-2,2 1-1,2 0-1,-1 0-4,-1 0-3,-3-1-4,0 1-5,-5 1 2,-5 2 4,-4 1 5,-5 3 4,-4 1 3,-2 1 0,-1 1 0,-3 1 0,-1 0 0,1-1 0,-1 0 1,1-2-1,0-2-4,3-3-10,1-3-8,2-2-10,3-4-7,3-4-3,2-4-3,4-4-5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0"/>
    </inkml:context>
    <inkml:brush xml:id="br0">
      <inkml:brushProperty name="width" value="0.04142" units="cm"/>
      <inkml:brushProperty name="height" value="0.04142" units="cm"/>
      <inkml:brushProperty name="color" value="#F2395B"/>
    </inkml:brush>
  </inkml:definitions>
  <inkml:trace contextRef="#ctx0" brushRef="#br0">53600 26363 531,'8'15'124,"2"1"-28,0 0-30,1-1-29,0 1-16,-1 1-5,0 2-3,-2 0-5,0 0-3,0 1-3,0-1-2,0 1-3,-1-1-2,-1-1 2,-1-1-1,0-1 0,-1-1 1,0-1-2,0 0-1,0-2-1,0-3 4,3-6 6,2-6 7,2-6 7,1-5 2,-1-5-2,1-5-3,0-5-2,0-2-2,1 1-2,1 2-2,2 0-2,-1 1-1,1 3-3,0 1 0,-1 3-2,0 0-2,-1 1 0,0-1-1,-2 0 0,-2 5-12,-4 7-23,-4 8-22,-4 8-22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7"/>
    </inkml:context>
    <inkml:brush xml:id="br0">
      <inkml:brushProperty name="width" value="0.04663" units="cm"/>
      <inkml:brushProperty name="height" value="0.04663" units="cm"/>
      <inkml:brushProperty name="color" value="#F2395B"/>
    </inkml:brush>
  </inkml:definitions>
  <inkml:trace contextRef="#ctx0" brushRef="#br0">28664 13191 471,'7'-6'44,"-2"4"8,-3 4 7,0 4 8,-3 2-3,0 1-12,-2 1-13,0 2-11,-1 0-8,0 3-2,0 1-3,0 3-2,1 1-2,0 3 0,2 1 1,0 3-1,1-2-3,0-2-3,0-3-6,0-2-3,3-4-5,4-3-1,5-3-3,6-2-2,1-6-2,1-8 1,-1-8 0,1-7 0,-2-6 0,1-1-1,-2-2-1,-1-2 0,-2 0 0,-3 1 5,-2 3 4,-4 2 4,-1 1 2,0 3 4,0 2 2,0 1 2,-2 3 2,-4 3-2,-4 3 0,-4 3-1,-3 2-1,-1 2-5,-3 2-4,-1 2-3,-2 3-6,1 6-6,-1 4-8,0 5-8,1 3 0,1 1 3,1 1 5,1 1 4,2-2 1,2-3-2,4-5-1,3-3-3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7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29232 13450 522,'8'13'49,"2"-3"-3,0-4-3,1-4-2,2-1-2,1 2 0,3 2 0,2 2-1,-2 2-3,-5 3-10,-4 4-8,-6 2-9,-3 2-5,-2 3-3,-2 1-3,-2 3-3,-1-1-2,-2-2 0,0-1-2,-1-2 0,0-3-1,1 1 1,0-2 2,2-1 0,0 0 4,2-1 8,1 1 6,1 0 9,1-3 1,6-3-1,2-4-3,5-4-1,2-2-4,2 2-2,0 0-3,1 2-3,0 0-2,-1 0 1,-1 0 0,0 0 0,-2 0 0,-1 3-1,0 2-2,-2 2-1,-1 3-1,-2 5-1,-3 5-1,0 5-1,-6 4-2,-8 5-2,-8 3-1,-7 4-3,-10 8-5,-10 13-9,-12 13-9,-9 12-9,-2-1-6,12-17-3,11-17-3,10-16-2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9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23434 17938 628,'-1'-15'4,"0"2"11,-2 3 8,0 1 10,-3 5 6,-2 8 2,-3 8 2,-3 7 2,-2 6-4,1 1-7,-1 2-10,0 3-7,0-1-8,-1 0-6,-1-1-5,-1-1-6,0 0-2,1 2 0,1 3 1,1 1 1,1-1-3,2-4-8,3-3-9,1-5-8,3-5-6,6-8-5,4-8-6,6-8-5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39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23948 17784 583,'-1'-13'4,"-2"3"7,-2 4 8,-1 4 8,0 3 6,4 2 6,4 2 6,4 2 5,2 1-1,-1 3-8,1 2-7,0 2-8,-1 1-8,0 3-6,-2 1-7,0 3-6,-2 1-4,1 2 0,0 3-2,0 1 0,0 0 1,0-1 0,0-3 2,0-1 2,0-4 0,2-2 1,0-3 1,1-2 0,2-6 2,0-8 0,1-8 2,1-8 2,2-5 0,0-3 0,1-3 0,1-2 0,1-4 0,1-3-3,2-3-1,0-2-1,-1-1-2,1 2-1,-2 2 0,-1 2 0,-1 2-1,-3 3 1,-1 3 1,-2 4-1,-4 6-9,-4 10-23,-6 11-20,-4 12-22,-2 3-5,3-3 12,1-3 12,2-2 12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0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25769 18088 498,'-7'-9'2,"0"-2"5,2-2 4,1-1 5,-1-2 3,0 2-1,-2 1 0,0 1 1,-1 0-2,1 1-3,-1-1-3,0 0-3,0 1-1,0 2 0,0 3 1,1 1-1,-2 1 0,-2 2-1,-2 0-3,-1 2 0,-3 1-2,0 2 2,-1 2-1,-1 2 2,-1 2 0,-1 5 3,-1 4 1,-1 3 2,0 4 0,1 1 0,1 2 0,1 3 0,2-1-2,3-2 0,3-1-1,3-3-1,2-1-1,2-1-1,2-1-2,2-1 0,4-3-3,6-5 0,5-4-3,7-6-1,3-5-2,1-7-3,1-8-2,1-5-3,-1-4 0,0 1 1,-1 1 2,-1 1 2,-2 1-1,-1 1-1,-2 1-2,-3 1-2,-2 2 0,-2 2 5,-4 4 3,-3 3 4,-2 3 9,-2 4 13,-2 4 15,-2 4 14,0 2 3,1 2-7,0 0-8,2 1-8,0 1-5,0 0-4,0-1-3,0 1-4,0 1-1,2 3 0,0 3 0,1 4 0,2 1-3,2 4-10,2 3-9,2 3-8,2 2-9,3 2-9,3 2-7,3 2-9,-1-2-5,-3-7 0,-4-7-1,-4-7-1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3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27760 17461 579,'-1'-15'6,"0"4"13,-2 3 11,0 3 12,-1 3 4,0 5-3,0 6-5,1 4-4,-1 5-2,0 3-4,0 4-2,0 5-2,0 1-4,1 2-5,-2 1-4,2 1-5,-1-1-6,0 0-4,0-1-7,0-2-5,0 0-3,1-1-1,-1-1-2,0-1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3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27750 18280 666,'1'-13'47,"2"3"-1,2 5 0,2 3-2,2 2-3,3 0-6,3 0-6,3 0-6,2 0-7,-1 0-9,1 0-9,-1 0-9,0 0-5,-3 2-3,-1 0-2,-2 1-2,-2 0-5,-1 0-9,-1-2-6,0 0-9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3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28762 17209 521,'-1'-14'3,"0"3"6,-2 3 7,0 2 6,-1 4 6,0 4 8,0 4 6,1 4 8,-1 3 0,2 3-8,0 3-6,2 3-7,0 3-5,0 1-5,0 2-3,0 3-5,-1 1-1,0 4 0,-2 3 0,0 2 0,-1 3-4,0 2-9,0 2-9,1 2-8,-1 0-7,2 0-7,0-2-7,2 0-5,0-6-3,0-6 1,0-9 2,0-7 2,0-6 2,2-1 4,0-2 3,2-2 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4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29729 17363 592,'-8'-8'0,"2"0"0,1 0 0,0 0 0,1 1 2,0 1 5,0 0 3,1 2 5,-2 0 7,-2 2 9,-2 0 10,-2 2 9,-1 1 1,1 2-9,-1 2-9,0 2-9,0 2-6,1 3-4,-1 3-4,0 3-3,1 2-2,1 0 0,0-1 1,2 1-1,1-1-1,2-1-2,3-1-1,1-1-3,1 0 0,1 0 1,2-1 0,0 1 1,3-1 1,2-1 0,3-1 0,4 0 1,0-2-1,-1-1 0,-1-1 0,-1 0 0,0-1-3,0-1-2,-1 1-2,1 0-3,-3 0-1,-4 2 2,-6 0 2,-4 1 2,-4 2-1,-4 2-1,-2 1-2,-3 3-2,-2 0-1,-1-1 1,-1-1 1,-1-1 0,1-2-3,1-2-9,3-4-7,1-3-9,3-2-3,2-4 2,4-2 1,3-3 1,1-2 3,2 0 3,0 0 2,2 0 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4"/>
    </inkml:context>
    <inkml:brush xml:id="br0">
      <inkml:brushProperty name="width" value="0.04797" units="cm"/>
      <inkml:brushProperty name="height" value="0.04797" units="cm"/>
      <inkml:brushProperty name="color" value="#F2395B"/>
    </inkml:brush>
  </inkml:definitions>
  <inkml:trace contextRef="#ctx0" brushRef="#br0">30524 17693 458,'7'-5'9,"-4"3"16,-3 4 18,-2 3 17,-3 5 4,0 2-10,-1 3-9,-1 3-10,-1 2-7,2-1-3,1 1-4,0 0-4,1-1-1,0 1-2,0-1 0,1 1-1,0-2 0,3-1-1,4-2 0,2-3 0,2-1-3,2-2-9,0-2-6,1-2-8,3-4-3,4-6 0,3-6 0,5-6 2,0-3-1,0-3 1,-1-1 0,-1-2 0,-1-4-1,-1-3-4,-1-4-2,0-4-4,-5 0 0,-3 7 3,-6 6 3,-4 5 3,-5 5 4,-2 1 4,-4 2 5,-2 3 4,-4 2 1,-3 6-1,-5 4-3,-3 6-1,-2 3-2,3 3-2,1 4-1,3 2-3,2 1-2,3-1-6,2-1-5,4-1-5,2-1-1,0-3 2,2-1 2,1-2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1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54843 26731 519,'1'-30'12,"2"5"1,2 3 3,2 5 1,0 2 0,-1 0 0,0 2-1,-2 1-2,-1 1 0,0 1-3,-2 0-1,0 2-3,-2 0 0,-4 2-1,-2 1 0,-3 1 0,-3 1-1,0 3-1,-1 4 1,-1 2-2,-1 3 1,-2 2 0,0 2 1,-1 1 1,0 3-1,1 3 0,1 3-1,1 3-1,1 1 0,4-3-1,3-1-1,3-3 0,1-1 0,0-3 1,0-1 1,0-2 0,1-2-1,2-1 0,2 0-3,2-2 0,2-2-2,2-4 0,1-4-1,3-4 0,3-4-1,2-3-2,3-5-1,3-4-2,0 0-1,-3 1-1,-3 3-1,-3 1-1,-2 2 1,0 3 4,-2 1 5,-1 2 3,-1 3 5,-2 4 4,-2 4 6,-2 4 4,-1 2 4,0 2 2,0 0 1,0 1 1,0 2 0,0 0-2,0 1-3,0 1-2,0 0-3,2-1-5,1-1-3,0 0-5,2-3-5,3-2-5,4-4-8,2-3-5,2-3-4,-1-3 1,1-5 1,0-4 0,0-4 0,3-5-1,1-5 0,3-5 0,-1 0 0,-1 4 2,-3 3 3,-1 5 2,-3 3 3,-2 2 6,-4 4 4,-3 3 5,-1 4 11,-2 6 18,0 6 18,-2 6 17,0 2 3,-2-1-14,0-1-14,-2-1-13,0 2-10,1 2-4,-1 3-5,0 3-5,0 0-3,0-3-4,0-3-1,0-3-3,0 0-2,0 2-1,0 1-1,0 3-1,0 0-1,1 1-5,-1 0-4,0-1-3,0-1-5,0-3-5,0-2-3,0-4-6,1-4-1,0-4 4,2-6 2,0-4 3,1-5 3,0-3 4,0-5 4,0-3 4,1-2 4,2 3 4,2 1 3,2 3 4,0 2 5,-1 2 5,0 4 5,-2 3 4,0 2 8,0 0 9,0 2 9,0 1 9,1 0 2,0 2-7,1 0-6,2 2-6,0 0-6,3 0-4,2 0-6,2 0-4,0 0-6,-1 0-4,-1 0-5,-1 0-5,0 0-8,0 0-11,-1 0-11,1 0-10,-1-1-3,-2-2 5,-2-2 7,-2-2 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4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31650 17861 531,'21'-14'30,"-3"3"-1,-5 3-1,-3 2-2,-2 5 1,0 6 0,0 6 0,0 6 1,-3 3-3,-3 1-6,-4 0-6,-3 3-6,-3-1-4,0 1-3,0-1-3,0 0-2,2-1-1,1-3 1,2-3-1,2-2 1,1-3 0,2-1 2,0 0 0,2-2 2,1-1 2,5-1 3,4 0 4,3-2 3,3 0 3,1 0 0,1 0 1,1 0 0,-1 1 1,-1 0 0,-3 1-1,-1 2-1,-2 1 0,-3 3 1,-1 3-1,-2 3-1,-2 4-1,-2 5-5,-3 5-3,0 5-6,-5 2-3,-4 2-3,-5 0-4,-5 2-4,-4-2-4,0-2-7,0-3-5,-2-3-7,0-4-1,3-4 0,1-3 3,3-4 0,1-4 1,2-3-3,3-3 0,1-2-3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5"/>
    </inkml:context>
    <inkml:brush xml:id="br0">
      <inkml:brushProperty name="width" value="0.04812" units="cm"/>
      <inkml:brushProperty name="height" value="0.04812" units="cm"/>
      <inkml:brushProperty name="color" value="#F2395B"/>
    </inkml:brush>
  </inkml:definitions>
  <inkml:trace contextRef="#ctx0" brushRef="#br0">33334 18297 457,'-15'0'2,"2"0"4,3 0 4,1 0 5,3-1 9,6 0 15,4-2 14,6 0 16,4-1 2,5 0-12,5 0-10,5 0-12,3 0-7,2 1-4,3-1-4,1 0-4,0 0-7,0 2-9,-1 0-10,-1 2-9,-3 0-8,-2 0-6,-3 0-6,-3 0-7,-3 0-2,-3 2 2,-3 0 2,-2 2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5"/>
    </inkml:context>
    <inkml:brush xml:id="br0">
      <inkml:brushProperty name="width" value="0.04421" units="cm"/>
      <inkml:brushProperty name="height" value="0.04421" units="cm"/>
      <inkml:brushProperty name="color" value="#F2395B"/>
    </inkml:brush>
  </inkml:definitions>
  <inkml:trace contextRef="#ctx0" brushRef="#br0">33974 17306 497,'-15'-22'5,"2"5"10,3 3 10,1 4 9,3 7 10,2 10 7,4 9 7,2 11 9,2 5-4,0 2-14,0 3-14,0 1-14,-1 2-8,0 4-3,-2 2-3,0 4-1,-1 4-11,0 7-17,0 7-17,0 7-17,0-4-10,0-15-2,0-14-3,0-15-2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6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36064 17459 635,'-8'-14'7,"0"3"13,0 3 13,0 2 14,1 4 3,-1 4-6,0 4-7,0 4-7,0 4-5,-2 5-5,0 5-5,-1 5-4,-2 2-3,-1 0-1,-3 0-1,-1 1-1,-1-1-7,1 0-13,1 0-13,1 1-12,1-2-7,2-2-2,3-2-3,1-1-1,3-6 3,4-9 6,4-8 8,4-9 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6"/>
    </inkml:context>
    <inkml:brush xml:id="br0">
      <inkml:brushProperty name="width" value="0.0385" units="cm"/>
      <inkml:brushProperty name="height" value="0.0385" units="cm"/>
      <inkml:brushProperty name="color" value="#F2395B"/>
    </inkml:brush>
  </inkml:definitions>
  <inkml:trace contextRef="#ctx0" brushRef="#br0">36550 17277 571,'7'-7'5,"-1"4"12,0 2 11,-2 4 11,0 2 4,0 3-5,0 3-5,0 4-5,0 1-2,2 1-2,0 1-2,2 1-2,-1 0-1,1-1-3,0-1-2,0-1-3,0-1-1,-1-1-4,1 0-1,0-2-4,0-3 0,2-6 1,0-6 1,1-6 0,3-6 0,3-7 0,5-7-2,3-6 0,2-5 0,-1-1 0,-1 0 0,-1-2 0,-3 2 1,-3 2-2,-5 3 1,-3 4-2,-2 3-3,-2 5-8,-1 5-6,0 5-7,-2 6-12,-2 6-13,-2 7-15,-2 8-15,-2 1 1,0-1 18,-1-2 15,-2-2 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7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37869 17722 639,'14'-2'4,"-1"-2"13,-3-3 14,-1-3 13,-2-2 2,-2 0-7,-2 0-7,-2 1-8,-2-2-6,-2-2-6,-2-1-7,-2-3-6,-1 2-4,-1 5-4,-2 4-3,0 6-2,-1 3-3,-1 2 1,-1 2 0,-1 2 1,-1 2 0,1 3 2,-1 3 2,0 3 2,1 2 3,1 1 3,1 1 4,1 1 4,0 0 3,2-3 3,1-1 3,1-2 2,1-2 2,2-1 0,2-1-2,2-1 1,3-2-5,4-2-9,3-4-8,5-2-9,3-5-5,1-4 0,3-5-3,1-5 0,1-2-1,-1 2-1,-1 3 0,-1 1 0,-1 2 4,-3 2 7,-1 3 9,-2 1 7,-3 3 10,-1 4 11,-2 3 11,-2 5 11,-2 2 4,-1 0-6,0 0-4,-1-1-5,-1 1-8,0 0-8,0-1-11,0 1-8,0 0-16,0 0-22,0-1-22,0 1-21,1-3-3,1-4 16,3-6 17,2-4 15,0-3 12,0 0 5,-2 1 6,0-1 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7"/>
    </inkml:context>
    <inkml:brush xml:id="br0">
      <inkml:brushProperty name="width" value="0.04571" units="cm"/>
      <inkml:brushProperty name="height" value="0.04571" units="cm"/>
      <inkml:brushProperty name="color" value="#F2395B"/>
    </inkml:brush>
  </inkml:definitions>
  <inkml:trace contextRef="#ctx0" brushRef="#br0">38950 17454 481,'8'-8'-1,"2"-1"-3,0-2-2,1 0-3,0 1 6,-1 3 15,0 2 15,-2 4 14,-1 2 3,-2 4-8,-2 2-10,-2 3-8,-2 3-5,0 2 0,-2 1-2,0 3 0,-2 0-2,0-1-5,-1-1-4,-1-1-4,0-1-4,2-1-4,2-1-3,2 0-5,4-5-4,7-8-8,8-8-6,6-8-7,4-5 1,2-5 9,3-3 9,1-4 8,1-2 7,1 0 2,-1-1 3,0 1 2,-1 1 1,-3 4 2,-4 2-1,-1 3 2,-6 4-1,-4 5 1,-4 5 0,-6 4-1,-2 3 3,0 1 2,0-2 2,0 2 3,-2 0 10,-2 2 17,-4 2 17,-2 2 17,-2 2 2,-2 3-12,0 3-13,-1 4-11,-1 1-9,1 3-3,-1 1-5,0 3-3,1 0-4,0 1-1,2-1-3,1 1-2,0-2-2,0 0-1,0-1 0,1 0-2,1-4-5,6-1-10,4-4-10,5-3-10,4-3-4,2-4 1,1-4 2,3-4 2,2-4 1,3-3 2,3-5 2,3-3 2,-1-1 3,-6 5 6,-3 3 6,-6 4 5,-4 4 12,-2 4 18,-4 4 17,-3 4 18,-1 3 5,-2 4-10,0 2-9,-1 3-10,-1 1-7,0 1-3,0-1-4,0 1-4,1-1-3,0-3-1,1-1-2,2-2-2,3-4-1,6-3-4,5-4-2,7-4-4,3-5-3,1-7-4,1-7-4,1-7-3,0-5-3,-1-1 2,-1-2 0,-1-2 0,-2 0 0,-3 0-2,-3 1-3,-3 2-1,-3 1 2,-2 5 6,-4 4 6,-2 3 7,-5 5 3,-2 3 0,-5 4 1,-4 5 0,-3 3 1,-1 5-3,-3 6 0,-1 4-2,-1 4-6,-1 3-9,1 3-9,-1 3-9,3 0-5,5-3 0,5-3 1,4-3 0,3-3 3,0-1 6,0-2 5,1-2 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8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42050 17966 564,'15'-7'-1,"-1"2"-1,-1 2-2,0 2-1,-2 2 8,-1 2 18,-1 2 17,0 2 17,-3 2 3,-1 3-10,-2 3-12,-2 3-12,-2 2-7,-4 1-5,-2 1-6,-3 1-4,0 0-4,2-1-1,4-1-2,3-1-1,1-1-1,3-2 0,2-3-1,2-1-1,2-1 2,2 0 6,1-1 4,3 1 6,1-1 4,1-1 2,1 0 3,1-2 3,1 1 0,0 2-3,-1 1-1,1 3-3,-3 3-2,-3 3-2,-4 4-4,-5 5-1,-2 2-5,-4 4-3,-2 3-5,-3 3-4,-5 0-8,-4-1-11,-5 0-11,-5-1-11,-1-4-1,3-4 7,3-5 8,3-5 8,2-3 3,1-3-2,1-1-3,1-2-1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48"/>
    </inkml:context>
    <inkml:brush xml:id="br0">
      <inkml:brushProperty name="width" value="0.05387" units="cm"/>
      <inkml:brushProperty name="height" value="0.05387" units="cm"/>
      <inkml:brushProperty name="color" value="#F2395B"/>
    </inkml:brush>
  </inkml:definitions>
  <inkml:trace contextRef="#ctx0" brushRef="#br0">43924 18350 408,'-11'0'11,"10"0"22,10 0 22,10 0 22,7 0 5,8 0-13,7 0-14,6 0-14,5 0-7,2 0-6,2 0-3,2 0-4,1 0-5,3 0-2,1 0-2,3 0-4,-2 0-2,-5 0-3,-4 0-1,-6 0-3,-1 0-6,2 2-10,2 0-10,2 2-9,-4-1-13,-10 1-16,-10 0-15,-9 0-17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2"/>
    </inkml:context>
    <inkml:brush xml:id="br0">
      <inkml:brushProperty name="width" value="0.02232" units="cm"/>
      <inkml:brushProperty name="height" value="0.02232" units="cm"/>
      <inkml:brushProperty name="color" value="#00BFF3"/>
    </inkml:brush>
  </inkml:definitions>
  <inkml:trace contextRef="#ctx0" brushRef="#br0">65850 8076 985,'63'-32'10,"-15"14"-5,-14 13-7,-15 14-5,-8 5-7,-1-2-9,-1-1-9,0-2-9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1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56847 26259 543,'0'-43'-1,"2"8"5,0 7 5,2 9 5,-1 4 3,1 2 4,0 3 3,0 1 2,0 3 4,0 6 2,0 4 4,0 6 2,-1 3-1,0 5-3,-2 3-4,0 5-4,-3 2-4,0 3-3,-3 1-3,-2 2-3,-1 3-5,0 5-7,1 2-5,-1 5-6,0 1-10,2-2-10,1-2-11,0-2-11,1-4-4,1-7 5,-1-7 5,0-7 4,0-5 4,2-1 2,0-2 1,2-2 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58447 2000 999,'-15'0'0,"2"0"0,3 0 0,1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3"/>
    </inkml:context>
    <inkml:brush xml:id="br0">
      <inkml:brushProperty name="width" value="0.03953" units="cm"/>
      <inkml:brushProperty name="height" value="0.03953" units="cm"/>
      <inkml:brushProperty name="color" value="#00BFF3"/>
    </inkml:brush>
  </inkml:definitions>
  <inkml:trace contextRef="#ctx0" brushRef="#br0">58331 1324 556,'0'-11'92,"0"10"-15,0 10-13,0 10-14,0 6-11,0 4-6,0 5-6,0 3-6,-1 2-6,0 2-3,-2 1-4,0 0-3,-1 1-5,0 0-2,0 0-5,1 0-3,-1-1-6,2-5-10,0-4-10,2-4-8,0-6-7,2-9-2,0-8-4,2-9-2,-1-7 4,1 0 10,0-3 10,0-1 11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3"/>
    </inkml:context>
    <inkml:brush xml:id="br0">
      <inkml:brushProperty name="width" value="0.03415" units="cm"/>
      <inkml:brushProperty name="height" value="0.03415" units="cm"/>
      <inkml:brushProperty name="color" value="#00BFF3"/>
    </inkml:brush>
  </inkml:definitions>
  <inkml:trace contextRef="#ctx0" brushRef="#br0">58437 2262 644,'-6'-8'9,"6"2"18,4 1 19,6 1 18,2 0 2,1 0-13,1 0-14,1 0-12,2 1-12,1 0-6,3 2-9,1 0-6,0 1-6,-3-2-3,-3 0-2,-2-1-2,-3-1-9,-1 2-15,-1 0-15,0 2-15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4"/>
    </inkml:context>
    <inkml:brush xml:id="br0">
      <inkml:brushProperty name="width" value="0.04824" units="cm"/>
      <inkml:brushProperty name="height" value="0.04824" units="cm"/>
      <inkml:brushProperty name="color" value="#00BFF3"/>
    </inkml:brush>
  </inkml:definitions>
  <inkml:trace contextRef="#ctx0" brushRef="#br0">59276 828 456,'-8'-15'5,"2"-1"11,1 0 12,0 1 10,2 3 7,1 8 4,0 8 3,2 8 4,0 5-2,0 7-7,0 3-6,0 6-8,0 3-6,0 1-6,0 0-5,0 2-5,-2 2-6,0 4-6,-3 4-3,-2 4-6,-1 5-6,1 9-4,-1 7-6,0 8-6,1 2-5,2-6-6,3-4-6,1-5-6,0-9-1,0-14 1,-2-14 3,0-13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5"/>
    </inkml:context>
    <inkml:brush xml:id="br0">
      <inkml:brushProperty name="width" value="0.04212" units="cm"/>
      <inkml:brushProperty name="height" value="0.04212" units="cm"/>
      <inkml:brushProperty name="color" value="#00BFF3"/>
    </inkml:brush>
  </inkml:definitions>
  <inkml:trace contextRef="#ctx0" brushRef="#br0">59693 1642 522,'22'1'124,"-3"0"-36,-3 2-34,-2 0-35,-5 5-20,-3 6-2,-4 7-3,-4 7-3,-3 2-1,-4 0 2,-2-1 1,-3-1 2,-1-3 2,3-3 0,1-4 1,2-5 1,6-5 1,10-8-2,9-8-1,11-7 0,4-7-4,-1-1-4,-2-4-5,0-3-4,-1-1-5,-1 1-2,-1 1-2,-1 2-4,-1 0 1,-1 1 3,-1 1 5,-1 1 3,0-1 5,-1-3 5,1-3 6,0-2 6,-3 0 6,-1 5 6,-4 5 7,-3 5 6,-4 5 10,-6 8 11,-6 7 12,-5 6 11,-4 5 0,2 3-14,1 3-13,1 3-14,1 1-8,2-1-3,2-1-4,3-1-3,0-1-2,2-2-2,0-3-3,2-1-2,1-2-1,2-1-1,2 0 0,1-2 0,3 0-3,2 0-4,2 0-5,1-1-3,1 1-2,0 0 2,-2 0 3,-1 0 1,-2 1 2,-2 1-1,-4 3 0,-2 2-1,-5 2 1,-2 3 1,-5 3 3,-4 3 1,-2 1 1,-1 1-1,-1-1 1,-1 0 0,0-1-2,1-3-4,0-3-2,3-3-5,0-3-1,2-4-2,2-5-2,3-2-1,1-5-1,2 0-2,2-3-1,2-2-1,1-1-1,2 0 1,0 1 1,2-1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5"/>
    </inkml:context>
    <inkml:brush xml:id="br0">
      <inkml:brushProperty name="width" value="0.04449" units="cm"/>
      <inkml:brushProperty name="height" value="0.04449" units="cm"/>
      <inkml:brushProperty name="color" value="#00BFF3"/>
    </inkml:brush>
  </inkml:definitions>
  <inkml:trace contextRef="#ctx0" brushRef="#br0">61798 1678 494,'7'16'94,"-2"1"-17,-2 2-18,-2 0-18,-2 2-10,0 2-4,-2 4-4,0 3-5,0 1-1,0-3-2,2-2 0,0-1-1,1-3-1,0-1 0,0-3-1,0-1-1,3-4-1,4-6-3,5-6-1,6-6-4,1-6-2,1-6-5,-1-5-4,1-6-4,-2-4-3,-3 1-2,-3 0-1,-3-1-1,-1 2-1,-2 2 2,-1 1 1,0 3 1,-2 1 4,-2 3 5,-2 1 6,-2 3 5,-2 1 3,0 2 0,-1 2-1,-2 3 0,0 1-1,-1 2 1,-2 2-1,0 2-1,-1 2-1,1 2-4,-1 2-3,0 2-4,0 2-10,-3 3-14,-2 3-15,-1 3-14,0 0-3,5-2 10,3-4 10,4-3 10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5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62280 2166 541,'22'-7'45,"-3"2"-7,-3 2-7,-3 2-7,-2 1-2,-1 2 0,0 0 1,-2 2 0,-1 1-2,-1 5-6,0 4-5,-2 4-6,-2 2-2,-4 3-1,-4 1 2,-3 3-1,-2-1 0,0 0-2,2-1-1,1-1-3,1-2-1,2-3 2,2-3 1,2-2 1,1-3 2,2 1 3,1 0 4,0 0 2,2-2 3,3-1-2,4-2 1,2-2-2,2 0 2,-1 3 2,1 4 3,-1 2 2,-1 2-1,-4 1-3,-4 1-4,-4 1-4,-5 3-3,-4 3-3,-5 4-4,-5 5-4,-4 2-6,-1 0-10,-3 2-11,-1 0-9,0-2-2,5-5 7,3-7 7,5-5 8,1-4-1,0-1-10,1-1-10,-1 0-9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6"/>
    </inkml:context>
    <inkml:brush xml:id="br0">
      <inkml:brushProperty name="width" value="0.04489" units="cm"/>
      <inkml:brushProperty name="height" value="0.04489" units="cm"/>
      <inkml:brushProperty name="color" value="#00BFF3"/>
    </inkml:brush>
  </inkml:definitions>
  <inkml:trace contextRef="#ctx0" brushRef="#br0">65142 1583 490,'-3'-6'112,"8"4"-20,9 4-22,10 4-21,3 2-14,0 1-5,1 2-6,-1 0-6,0 1-3,-1-1 0,-1 1-1,-1 0-1,-1-1-2,1 1-3,-1 0-4,1 0-5,-2-1-2,-3 1-2,-3 0-2,-3 0-3,-2-1 0,-2 1 1,-2 0 0,-2 0 1,-4 1 0,-6 3-1,-6 3-2,-6 3 0,-4 2-2,-5-1-1,-3 1 0,-4-1-2,-2 1-3,1 1-5,1 1-4,2 1-5,1-1-4,3-2-1,3-1-3,3-2-1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7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69115 1311 496,'0'-14'5,"-2"3"12,0 3 10,-1 2 11,0 5 8,2 6 3,2 6 3,2 6 4,0 3-2,1 0-10,0 2-9,0 1-8,-1 1-8,0 1-3,-2 1-5,0 1-5,-2 1-5,0 1-5,-2 0-5,0 2-7,-2-1-5,0-1-8,-1-3-6,-1-1-8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7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69150 1977 630,'7'-8'5,"-1"2"8,0 1 10,-2 1 8,2-1 6,4 0 4,3-1 2,5-1 4,1-1-3,-3 2-9,-1 1-9,-2 1-8,-1 0-12,3 2-11,1 0-13,3 2-12,-1 0-8,-3 2-5,-3 0-4,-2 2-4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1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57508 26163 596,'14'-22'-1,"-3"6"1,-3 5 2,-2 5 1,-4 2 6,-4 2 13,-4 0 11,-4 2 13,-2 1 3,-1 4-8,-1 2-6,-1 3-6,-1 2-6,2 0-1,1 0-3,1-1-3,1 1-1,1 0-4,0-1-3,2 1-2,1 1-2,2 0-1,2 1 1,2 1-1,3-1-2,4-3-2,4-2-3,4-4-3,2-1-2,1 0 1,1 0-2,1 0 1,-1 0 0,-3 0 2,-3-1 2,-3 2 1,-1-1 1,-2 3 1,-1 2-1,0 2 0,-3 2 1,-4 3 2,-4 3 1,-4 3 2,-3 2 1,-3 1 0,-3 1 1,-3 1 1,-1 0-1,1-1-2,1-1 0,1-1-1,1-2-3,1-3-6,1-3-3,1-3-6,2-4-10,2-6-14,4-6-15,3-6-15,2-3-1,2 1 14,2-1 13,2 0 14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7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70062 865 462,'-2'-15'2,"0"1"4,-3 1 3,-2 1 5,0 5 12,3 11 21,1 12 21,2 10 22,1 5 1,0 2-20,0 1-21,0 1-20,0 1-12,0 2-7,0 2-6,0 2-7,-1 3-7,0 4-8,-2 3-8,0 5-9,-1 2-6,0 0-7,0-1-6,1 1-5,-1-6-2,2-10 3,0-12 4,2-9 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8"/>
    </inkml:context>
    <inkml:brush xml:id="br0">
      <inkml:brushProperty name="width" value="0.03511" units="cm"/>
      <inkml:brushProperty name="height" value="0.03511" units="cm"/>
      <inkml:brushProperty name="color" value="#00BFF3"/>
    </inkml:brush>
  </inkml:definitions>
  <inkml:trace contextRef="#ctx0" brushRef="#br0">70487 2063 626,'21'-28'72,"-3"9"-9,-4 7-10,-4 8-9,-2 5-8,1 2-6,1 2-5,2 2-7,-2 2-5,-1 3-7,-2 3-7,-2 3-5,-4 3-4,-4 3 1,-5 3 0,-5 3 0,-3 0 0,0-1-3,1-3-1,-1-1-2,1-3 2,2-3 6,3-3 4,1-3 6,3-4 4,6-4 1,4-6 3,6-4 2,4-6 0,5-6 0,5-5-1,5-6-2,2-3 0,1 3 0,-1 2 0,0 1-1,-1 3-12,-3 3-24,-3 3-26,-3 3-25,-3 1-5,-3 2 13,-3 1 13,-2 1 14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9"/>
    </inkml:context>
    <inkml:brush xml:id="br0">
      <inkml:brushProperty name="width" value="0.04564" units="cm"/>
      <inkml:brushProperty name="height" value="0.04564" units="cm"/>
      <inkml:brushProperty name="color" value="#00BFF3"/>
    </inkml:brush>
  </inkml:definitions>
  <inkml:trace contextRef="#ctx0" brushRef="#br0">72272 1155 482,'-1'-13'72,"-4"6"-8,-2 6-8,-3 6-7,-3 4-8,0 3-6,-1 4-7,-1 2-6,0 1-4,2-1-2,3-1-2,1-1-1,1 1-3,0 3-3,1 3-2,-1 3-3,1 1-2,2-3-1,2-1-1,2-3-2,2-1-2,4-3-2,2-1-3,4-2-3,3-5-3,7-6-3,5-8-4,6-6-4,3-4-3,-1-1 1,-1-2-1,-1 1 0,-3-1 2,-4 4 5,-3 3 5,-4 3 5,-4 1 3,-1 2 0,-3 1 2,0 0 0,-5 3 10,-3 2 18,-4 4 19,-3 2 19,-3 3 5,2 2-11,0 1-9,2 3-10,0 1-6,0 1-5,0 1-3,0 2-3,1-2-3,0 0 1,2 0-1,1-2 0,0-1-1,0-1-5,0-1-5,0 0-3,2-3-4,5-3-3,5-2-2,6-4-4,2-4-1,1-8 1,1-6 0,1-7 1,0-3 0,-1 0 2,-1-1 1,-1 1 1,-2-1 1,-3 1 1,-3 0 0,-2-1 0,-4 2 2,-1 1 4,-2 3 3,-2 1 5,-2 3 1,-3 3 2,-4 3 0,-2 3 2,-3 2-4,0 2-5,-1 2-7,-1 2-6,-1 2-1,-1 2 1,-2 2 3,1 2 1,0 1-4,4 1-12,4 1-12,5 2-13,5-2 0,9-1 8,10-2 8,8-2 9,4-2 8,2-2 6,1-2 5,1-2 7,-1 0 5,-2 0 6,-2 2 3,-1 0 6,-4 2 1,-5 2-3,-5 2-2,-5 2-3,-3 2-2,-2 3-3,-2 4-2,-2 2-3,-3 2-1,-4 1 0,-4 1-1,-3 1 1,-3 0-2,2-1-4,1-2-4,1 1-2,1-3-2,2-1 2,2-2 1,3-3 1,1 0 2,6 0 1,2-1 2,5 1 1,3-1 3,2 0 4,1-2 4,3 0 4,1-2 1,1 1 0,1 0 0,1 0-1,-1 0-2,-1 1-1,-3 2-3,-1 0-2,-3 2-2,-4 5-5,-5 4-3,-2 3-4,-6 3-1,-6 3 0,-6 1 1,-5 2 1,-4 1-4,-1-1-7,-1-1-8,-1-2-8,1-2-3,3-5 1,3-5 1,3-4 2,2-4 0,2-1-1,3-1 0,1 0-1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4:59"/>
    </inkml:context>
    <inkml:brush xml:id="br0">
      <inkml:brushProperty name="width" value="0.04863" units="cm"/>
      <inkml:brushProperty name="height" value="0.04863" units="cm"/>
      <inkml:brushProperty name="color" value="#00BFF3"/>
    </inkml:brush>
  </inkml:definitions>
  <inkml:trace contextRef="#ctx0" brushRef="#br0">76696 1450 452,'-13'0'9,"6"0"17,6 0 19,6 0 16,5 2 5,4 4-11,3 4-10,5 3-11,3 2-6,2-1-4,4 0-4,3-2-3,1 0-2,1 1-1,-1 1-1,0 2 0,-1-1-1,0-1-1,-1-1-1,-1 0 0,-3-2-2,-3 1-2,-5 0-2,-3 0-3,-5-1-1,-5 1-1,-4 0-3,-6-1-1,-7 4-2,-11 4-1,-11 4-2,-10 7 0,-10 2-4,-8 2-6,-8 2-6,-7 2-5,-4 2-5,2 0 0,0 2-1,1 1-1,8-5 2,17-8 7,14-9 6,17-9 6,7-4 0,0 0-10,1 0-8,-1 0-9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0"/>
    </inkml:context>
    <inkml:brush xml:id="br0">
      <inkml:brushProperty name="width" value="0.04125" units="cm"/>
      <inkml:brushProperty name="height" value="0.04125" units="cm"/>
      <inkml:brushProperty name="color" value="#00BFF3"/>
    </inkml:brush>
  </inkml:definitions>
  <inkml:trace contextRef="#ctx0" brushRef="#br0">81348 761 533,'0'-13'80,"0"8"-14,0 7-13,0 6-15,1 6-7,0 5 0,2 5 0,0 5-1,0 3-2,0 2-4,-2 3-5,0 1-3,-2 0-5,0-2-4,-2-2-5,0-1-6,-1-3-6,0-2-12,0-1-10,0-3-10,0-2-4,1-3 4,-1-3 5,0-2 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0"/>
    </inkml:context>
    <inkml:brush xml:id="br0">
      <inkml:brushProperty name="width" value="0.03593" units="cm"/>
      <inkml:brushProperty name="height" value="0.03593" units="cm"/>
      <inkml:brushProperty name="color" value="#00BFF3"/>
    </inkml:brush>
  </inkml:definitions>
  <inkml:trace contextRef="#ctx0" brushRef="#br0">81550 1612 612,'7'-14'6,"-1"2"11,0 4 11,-2 3 12,2 1 4,2 0-3,3 0-4,3 1-4,2-1-2,1 2-2,2 0 0,0 2-3,-1 0-6,0 0-13,-1 0-14,0 0-12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0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82244 568 458,'-1'-25'29,"0"13"15,-2 12 14,0 14 15,-1 7 1,2 5-13,0 3-11,2 4-14,-1 3-7,-2 3-4,-2 1-5,-2 2-3,0 1-4,-1 0-4,0 0-6,0 0-3,1-1-8,0 0-10,2-1-11,1-2-10,0-2-8,2-3-4,0-5-5,2-3-4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1"/>
    </inkml:context>
    <inkml:brush xml:id="br0">
      <inkml:brushProperty name="width" value="0.04078" units="cm"/>
      <inkml:brushProperty name="height" value="0.04078" units="cm"/>
      <inkml:brushProperty name="color" value="#00BFF3"/>
    </inkml:brush>
  </inkml:definitions>
  <inkml:trace contextRef="#ctx0" brushRef="#br0">83210 855 539,'-9'-15'4,"0"1"9,-1 1 8,-1 1 9,-1 1 5,2 2 2,1 2 1,0 3 3,2 1-2,-1 3-5,0 4-6,0 2-4,0 4-5,1 4-3,-1 3-3,0 5-3,0 2-2,0 1-2,0 1-1,1 0-1,-1 1 0,2-3 1,1-1 1,0-3 2,2-1-1,2-3-3,2-1-2,2-2-4,2-2 1,2-1 0,2-1 1,1 0 0,2-1-2,0-1-7,0 1-7,-1 0-6,0 1-3,-2 2 3,-2 1 3,-2 3 2,-4 1 6,-5-1 6,-4 1 7,-5 0 7,-4-1 2,-3 1-3,-3-1-2,-3 1-3,0 0-3,1-1-4,3 1-4,1 0-3,2-2-5,1-3-3,1-3-5,1-2-4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1"/>
    </inkml:context>
    <inkml:brush xml:id="br0">
      <inkml:brushProperty name="width" value="0.04537" units="cm"/>
      <inkml:brushProperty name="height" value="0.04537" units="cm"/>
      <inkml:brushProperty name="color" value="#00BFF3"/>
    </inkml:brush>
  </inkml:definitions>
  <inkml:trace contextRef="#ctx0" brushRef="#br0">84425 1359 484,'-22'10'9,"3"7"17,3 5 18,3 7 17,2 2 5,2-2-9,2 0-8,3-1-9,-1-1-6,2-3-4,-1-1-4,0-3-5,0-1-3,2-3-4,0-1-3,2-2-4,4-6-5,10-8-7,7-10-8,10-8-8,3-6-4,-3-2 0,-3-4 0,-3-3-1,-4 0 3,-5 1 3,-5 3 4,-4 2 4,-4 2 3,-2 3 1,-2 3 1,-2 3 1,-3 2 0,-4 4-3,-4 3-1,-3 3-3,-2 2 0,1 3 0,0 4 0,2 2 0,2 2-1,3 0-2,2 0-4,4 0-2,4-2-1,6-1 3,6-2 1,6-2 3,3-1 3,1 0 6,0 0 5,3 0 6,-1 1 3,-2 0 3,0 2 3,0 0 1,-4 2 5,-3 2 4,-4 1 4,-4 3 6,-4 3 0,-4 2-4,-4 3-4,-4 3-4,-3 1-4,-1 1-5,-3-1-3,-2 1-4,1-1-3,1 1 0,2-1-2,3 1 0,1-2-1,4-3-3,3-3-1,2-3-3,4-2-1,2 0 0,3-2 0,4-1 0,2 0 1,3 0 5,3 0 3,3 0 4,1-1 2,-3-1 1,-1 0 1,-2-2 0,-3 2 2,-1 2 1,-2 3 0,-2 3 1,-3 3 0,-3 1-3,-2 3-2,-4 2-4,-3 0-2,-5 3-3,-5 0-4,-5 0-3,-3 1-2,-2-1-3,0-1-2,0-1-1,-1-2-5,1-1-6,1-2-5,1-2-7,2-3-3,5-3 2,3-3 1,4-2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2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85750 1036 572,'0'-15'8,"0"2"16,0 3 14,0 1 17,3 2 4,7 2-4,8 3-6,6 1-5,4 0-7,0 0-8,2-2-10,1 0-8,-1 0-15,-3 2-20,-4 2-20,-1 2-19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2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58612 26256 504,'6'-6'14,"-4"2"18,-4 4 17,-4 3 17,-1 2 3,1 3-13,0 3-12,2 4-12,0 1-9,0 1-2,0 1-5,0 1-3,0 1-1,1 1-1,-1 1 0,0 1-1,0-1-1,2-1-3,0-2-5,2-3-2,0-1-3,0 0-2,0-2-1,0-1-2,2-3-3,6-4-3,4-6-5,5-4-4,2-6-2,1-7 2,-1-7 2,1-7 1,-2-3 1,-3 0 1,-3-1 1,-2 1 1,-3 1 4,-1 2 7,-1 1 7,0 3 7,-2 2 4,0 3 3,-2 3 3,0 3 2,-3 3 1,-2 2-2,-4 4-1,-2 3-1,-2 1-5,1 2-6,-1 0-7,1 2-7,-2 2-5,-2 6-3,-1 4-2,-3 5-4,0 3-4,3 1-7,1 1-6,3 1-6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2"/>
    </inkml:context>
    <inkml:brush xml:id="br0">
      <inkml:brushProperty name="width" value="0.04388" units="cm"/>
      <inkml:brushProperty name="height" value="0.04388" units="cm"/>
      <inkml:brushProperty name="color" value="#00BFF3"/>
    </inkml:brush>
  </inkml:definitions>
  <inkml:trace contextRef="#ctx0" brushRef="#br0">88100 1100 501,'51'14'106,"-6"-3"-22,-8-3-22,-6-2-23,-3-2-12,-1 0-3,0 0-4,1 0-2,0 0-3,3 3 0,1 2-1,2 2 0,0 1-2,-1 1-2,-3 2-1,-1 0-3,-5 0-1,-4 1 0,-4 0-1,-6-1 0,-3 0-1,-2 0-1,-3-2-1,0-1-2,-5 1 0,-6 1 0,-6 3 1,-5 2-1,-5 0 0,-3 1-1,-3-1-2,-3 1-1,-3-1-1,-2 1 2,-4 0 2,-2-1 1,-1 0-4,4-1-10,2-1-10,3 0-9,6-3-7,5-1-3,8-2-3,7-2-3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3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91110 1061 491,'-21'-15'8,"5"4"15,5 3 15,5 3 16,3 3 6,2 5-5,2 6-4,2 4-4,1 4-6,0 3-8,-1 3-8,1 3-8,0 2-4,0 1 0,0 0-1,0 2-1,-3 0-3,-2 1-10,-5-1-7,-4 0-8,-1-1-7,-1-1-7,0-3-5,1-1-7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3"/>
    </inkml:context>
    <inkml:brush xml:id="br0">
      <inkml:brushProperty name="width" value="0.03748" units="cm"/>
      <inkml:brushProperty name="height" value="0.03748" units="cm"/>
      <inkml:brushProperty name="color" value="#00BFF3"/>
    </inkml:brush>
  </inkml:definitions>
  <inkml:trace contextRef="#ctx0" brushRef="#br0">91200 1643 586,'7'-15'24,"-1"3"0,0 1-1,-2 2 0,2 2 2,2 1 4,3 1 4,3 0 4,2 1 1,0 0-4,-1 0-2,1 1-3,0-1-6,1 2-7,1 0-7,1 2-8,0 0-2,-3 0 3,-1 0 3,-2 0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3"/>
    </inkml:context>
    <inkml:brush xml:id="br0">
      <inkml:brushProperty name="width" value="0.05042" units="cm"/>
      <inkml:brushProperty name="height" value="0.05042" units="cm"/>
      <inkml:brushProperty name="color" value="#00BFF3"/>
    </inkml:brush>
  </inkml:definitions>
  <inkml:trace contextRef="#ctx0" brushRef="#br0">92027 556 436,'0'-22'2,"0"5"8,0 3 7,0 4 7,0 7 12,0 10 14,0 9 15,0 11 14,-2 5 0,0 0-15,-3 2-15,-2 1-15,0 1-12,1 0-5,1 2-6,0 1-7,1-1-5,1 0-9,-1-2-7,0 0-7,0-2-9,0-2-11,0-1-10,1-3-10,-1-3-1,2-5 12,0-5 9,2-4 12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4"/>
    </inkml:context>
    <inkml:brush xml:id="br0">
      <inkml:brushProperty name="width" value="0.05215" units="cm"/>
      <inkml:brushProperty name="height" value="0.05215" units="cm"/>
      <inkml:brushProperty name="color" value="#00BFF3"/>
    </inkml:brush>
  </inkml:definitions>
  <inkml:trace contextRef="#ctx0" brushRef="#br0">92509 1060 421,'-1'-30'0,"-1"7"0,0 4 0,-1 4 0,-2 5 10,0 3 19,-1 2 19,-2 4 20,-1 3 2,-1 4-11,-3 4-14,-2 3-12,-1 5-9,-1 3-3,-1 5-5,-1 3-5,-2 3-1,-1-1 0,-3 0 0,-1 0 1,-1-1-2,3-1-2,1-3-3,3-1-2,2-3-1,5-3 0,3-3 0,4-3 0,9-5-5,15-10-12,15-8-12,15-9-12,5-4-4,-3 1 4,-2 1 4,-3 1 4,-5 2 2,-4 2 4,-5 4 2,-5 3 3,-8 4 13,-7 8 25,-10 6 25,-8 8 24,-4 1 6,0-1-13,2-3-12,1-1-12,1 0-9,2 1-4,2 3-5,2 2-5,4-1-4,6-3-5,6-3-4,5-2-4,3-6-5,-3-5-4,-1-6-3,-2-5-4,0-5-2,5-3-1,3-3 0,5-3-1,-2-2 2,-4 1 4,-5 0 4,-4-1 4,-5 2 2,-3 3 0,-2 3 0,-4 3 0,-3 2 0,-4 3 0,-4 1-1,-3 2 1,-4 2 1,-3 2 1,-4 3 2,-1 1 1,-1 2-1,5 1-6,3 3-5,4 2-5,3 1-2,3 2 1,1 0 3,2 1 1,4-1 1,8-2 1,6-4 2,7-2 0,5-2 5,1 0 5,2 0 7,3 0 7,0 0 4,-2 2 4,0 0 4,-1 2 3,-2 0 1,-3 1 0,-3 2 0,-3 0-1,-3 2-2,-4 3-2,-4 4-1,-4 2-3,-5 2-2,-4 3-4,-6 1-3,-3 3-3,-4-1-3,2-1-1,1-3-1,1-1-1,1-2-1,3 1-1,1-1 0,2 1 0,4-1 0,8-1-1,6-1 1,8-1 0,3-1 0,1-2 4,1-3 2,1-1 2,-1 0 2,-3 0-1,-3 1 0,-3 2-1,-3 1 0,-2 3-3,-4 3-1,-2 3-2,-5 2 0,-6 1 0,-6 1 0,-5 1 1,-6 0-6,-3 1-10,-5-1-10,-3 0-12,0-1-3,2-5 1,3-3 3,3-4 2,4-3 1,5-1 1,5-1 0,5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04"/>
    </inkml:context>
    <inkml:brush xml:id="br0">
      <inkml:brushProperty name="width" value="0.03595" units="cm"/>
      <inkml:brushProperty name="height" value="0.03595" units="cm"/>
      <inkml:brushProperty name="color" value="#00BFF3"/>
    </inkml:brush>
  </inkml:definitions>
  <inkml:trace contextRef="#ctx0" brushRef="#br0">95350 1180 611,'1'-13'6,"2"4"12,2 3 12,2 4 12,2 2 6,5 0 0,4 0-1,3 0 0,3 0-6,1 2-10,1 0-10,1 2-12,-1-1-9,0 1-12,-1 0-11,-1 0-11,-2-1-10,-3 1-10,-3 0-9,-2 0-10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10"/>
    </inkml:context>
    <inkml:brush xml:id="br0">
      <inkml:brushProperty name="width" value="0.03951" units="cm"/>
      <inkml:brushProperty name="height" value="0.03951" units="cm"/>
      <inkml:brushProperty name="color" value="#00BFF3"/>
    </inkml:brush>
  </inkml:definitions>
  <inkml:trace contextRef="#ctx0" brushRef="#br0">90696 6700 556,'-9'18'150,"0"5"-36,-1 5-35,-1 5-36,-1 0-21,2-4-5,1-4-5,1-3-6,-2-1-6,-4 3-11,-3 3-9,-5 3-10,1-1-5,3-2 0,5-3-2,3-3 0,2-3 0,2-3-1,1-3 0,1-2 0,1-4 1,3-4 2,4-4 2,2-4 3,1-2 4,0 0 6,-2 0 5,0 1 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10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91150 6626 499,'7'-23'2,"-2"4"4,-3 3 4,0 3 4,-1 5 8,3 6 14,4 7 13,2 8 13,1 3 2,-1 1-11,0 1-11,-2 1-10,-1 1-7,0 1-4,-2 1-3,0 1-3,-2-1-3,1-1-3,0-2-4,0-3-2,0-1-3,0-1-3,0 0-5,0-2-3,2-5 0,7-10 2,6-10 3,5-9 4,3-6 0,-1-1 1,-1-1 1,-1 0 0,-2-2 0,-1 1-2,-3 0-1,-1 0-1,-2 0-2,-3 3 0,-1 2-1,-2 1-1,-2 3-5,-2 3-10,-3 3-10,0 3-9,-4 4-5,0 6 1,-3 6 0,-2 6 0,0 2 3,0-1 4,2 0 4,1-2 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12"/>
    </inkml:context>
    <inkml:brush xml:id="br0">
      <inkml:brushProperty name="width" value="0.04812" units="cm"/>
      <inkml:brushProperty name="height" value="0.04812" units="cm"/>
      <inkml:brushProperty name="color" value="#00BFF3"/>
    </inkml:brush>
  </inkml:definitions>
  <inkml:trace contextRef="#ctx0" brushRef="#br0">92301 7058 457,'8'-15'47,"-1"1"-6,1 0-6,0 2-6,-1 1-6,0 1-8,-2 0-6,0 2-8,-3 1-4,-3 0-1,-2 2-2,-3 1-1,-3 0 0,-2 2 2,-2 0 0,-1 2 2,-2 1 2,0 3 3,1 4 2,-1 2 2,0 3 2,-1 3 2,-2 4 1,1 2 3,-1 1-1,2 1-1,2-1-1,3 1-2,1-2 0,2-3-1,2-3-1,3-3 0,3-3-4,7-2-5,7-4-6,8-2-6,2-4-2,1-2-1,-1-4 1,1-2 0,-3-1 0,-3 2 3,-5 3 0,-3 1 3,0 0 0,2-2 1,3-2 0,3-1 0,0-1 3,-3 2 4,-2 2 4,-4 2 4,-2 4 8,-2 4 11,-3 5 11,0 6 12,-2 1-1,0 1-10,0 0-11,0-1-10,0 1-12,0 0-13,0-1-11,0 1-12,1-5-10,3-6-7,4-10-8,2-6-7,2-5 4,2 1 13,0-1 16,1 0 14,0 2 8,-1 1 3,-1 2 3,0 2 2,-2 2 2,-1 2 0,0 3 0,-2 1 1,-1 2 8,0 1 17,-2 3 18,0 2 17,-2 2 3,-1 2-12,0 2-12,-2 1-12,0 2-10,0 0-8,0-1-9,0 1-8,4-5-9,8-11-9,7-8-8,9-11-9,4-6-2,1-3 5,0-3 5,2-2 5,-2-1 3,-3 3 3,-5 3 2,-3 3 3,-4 4 5,-3 3 10,-3 5 9,-2 3 10,-5 4 12,-5 4 16,-4 4 16,-5 4 16,-4 3 1,0 3-16,-1 3-14,-1 4-15,-1 1-9,1 1-4,-1 1-4,0 1-3,1-1-3,1-1-1,1-3-2,1-1-1,1-2-2,4-1-5,2-1-3,4 0-5,4-3-6,8-3-9,6-2-9,7-4-9,3-3-4,1-6 3,-1-4 2,1-5 2,-3-2 4,-2 1 5,-3 1 6,-2 1 4,-4 1 11,-3 2 16,-3 2 15,-2 3 16,-3 3 8,-1 6 2,0 6 0,-1 5 2,-3 4-3,0 2-9,-3 0-9,-2 1-9,0 0-4,2 1-1,2-1-1,2 1-1,2-1-5,0-3-8,2-1-7,0-2-10,2-4-3,4-3-1,2-4 0,3-4 0,3-4 0,1-5 1,3-5-1,2-5 1,-1-4 1,-1 0 1,-3-1 3,-1 0 2,-3-1 1,-1 1 4,-2 1 2,-2 1 3,-2 2 1,-2 3-1,-3 3 0,0 3 0,-4 2 1,-2 2 2,-4 2 2,-2 2 2,-2 2 1,1 2 0,-1 2 0,0 2-1,1 2-4,1 0-10,0 1-10,2 2-9,1 0-4,2-1 2,2 1 2,2 0 1,4 0 5,4 0 3,5 0 4,5-1 5,4 0 4,1-2 6,3-2 4,1-2 4,0-1 5,-3 2 5,-3 0 3,-2 2 5,-4 1 3,-3 1 4,-3 3 3,-2 2 3,-4 2-2,-4 3-6,-4 3-7,-4 4-7,-3 0-5,-1 2-2,-3 1-2,-2 1-2,1 1-2,3-1 1,3 0 1,3 1-1,2-1-1,2 1-4,2-1-5,2 1-5,4-2-1,6-2 2,5-1 1,7-3 2,3 0 1,1 0 1,1-1 1,1 1 1,-2-2 1,-1-1 0,-4-2 2,-3-3 0,-4 1 1,-5 2-1,-4 1 0,-6 3-1,-8 1-1,-11 3-3,-12 1-3,-12 3-4,-9 2-4,-6 2-9,-5 4-6,-7 3-9,3-2 0,11-8 5,10-6 5,12-6 6,5-5 3,3 1-1,1 0 1,3 0-1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1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86400 3100 999,'10'11'-20,"4"7"3,3 7 2,5 7 3,1 2 2,1-2 2,-1-1 3,1-3 1,-1 0 0,3-1 0,0 0 0,0 1-2,5 0 0,5 2-1,6 3-1,6 1-1,3 1 0,2 0 0,0 1 1,2-1 0,-2 1 1,-3 0 2,-2 2 0,-4 1 2,-2-2 1,-3 0 1,-4-3 2,-2-2 0,-3-1 1,-3-1-1,-3-1 0,-3-1-2,-2-2 2,-1 0 1,-1-1 1,-1 0 2,0-4 2,0-1-1,-1-4 2,1-3-1,0-2 1,-1-1 2,1 0 1,0-2 2,-2-1 0,-1 0-2,-2-2 0,-2 0-2,-1-2-2,-1 1-4,1 0-4,0 0-5,-1 1-5,-2 0-6,-3 1-6,0 2-7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2"/>
    </inkml:context>
    <inkml:brush xml:id="br0">
      <inkml:brushProperty name="width" value="0.04362" units="cm"/>
      <inkml:brushProperty name="height" value="0.04362" units="cm"/>
      <inkml:brushProperty name="color" value="#F2395B"/>
    </inkml:brush>
  </inkml:definitions>
  <inkml:trace contextRef="#ctx0" brushRef="#br0">59194 26700 504,'21'0'57,"-3"0"-8,-5 0-7,-3 0-7,-2 1-7,-2 2-5,-1 2-7,0 2-6,-2 2-4,0 3-4,-2 3-4,0 3-3,-3 2-3,0 1 1,-3 1-1,-2 1 1,0 0 0,0-3 1,2-1 1,1-2 2,0-2 0,2-1 0,0-1 0,2-1 1,1-1 1,2-2 5,2-2 4,1-2 3,3-2 3,4-1 1,2 0 1,3-2 1,2 0 0,1 0 3,1 0 0,1 0 2,-1 2 0,-1 2-2,-3 4-1,-1 2-1,-3 2-3,-2 3-2,-4 2-2,-3 2-3,-2 2-2,-4 4-5,-2 5-2,-3 3-5,-5 3-3,-4 2-3,-5 2-4,-5 2-4,-4 3-3,-2 2-1,-4 3-2,-3 4-1,1-2-3,4-6-1,4-6-3,3-6-1,4-4-3,1-3-4,3-4-2,1-1-5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14"/>
    </inkml:context>
    <inkml:brush xml:id="br0">
      <inkml:brushProperty name="width" value="0.03849" units="cm"/>
      <inkml:brushProperty name="height" value="0.03849" units="cm"/>
      <inkml:brushProperty name="color" value="#00BFF3"/>
    </inkml:brush>
  </inkml:definitions>
  <inkml:trace contextRef="#ctx0" brushRef="#br0">89059 5700 571,'8'17'104,"1"1"-20,2 3-22,0 1-20,1 2-13,1 1-4,1 1-5,2 1-4,-1 0-4,-1-1-3,-1-1-2,0-1-3,-3-1-1,1-1 1,-2-1-1,0-1 1,-1-1-3,1 1-6,2-1-6,0 1-5,-3-1-2,-8-3 3,-8-1 1,-8-2 2,-6-3 2,-5-1 1,-5-2 1,-4-2 1,-7-1-2,-6 2-6,-8 0-5,-6 2-6,2-1-3,10-1-2,12-1 0,10 0-2,6-1 0,1 0-2,1 0 0,1 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26"/>
    </inkml:context>
    <inkml:brush xml:id="br0">
      <inkml:brushProperty name="width" value="0.03619" units="cm"/>
      <inkml:brushProperty name="height" value="0.03619" units="cm"/>
      <inkml:brushProperty name="color" value="#00BFF3"/>
    </inkml:brush>
  </inkml:definitions>
  <inkml:trace contextRef="#ctx0" brushRef="#br0">81087 6024 607,'-2'-11'9,"0"10"18,-3 10 17,-2 9 18,-1 8 2,-2 3-11,0 4-13,-1 4-11,-2 3-9,-3-1-3,-3 0-3,-3 0-5,-1-1-5,3-2-6,1-2-9,3-2-6,1-3-6,2-3-5,3-5-3,1-3-5,3-6-5,6-8-3,4-8-4,6-8-4,1-3 2,-1 1 9,-1 1 8,0 0 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26"/>
    </inkml:context>
    <inkml:brush xml:id="br0">
      <inkml:brushProperty name="width" value="0.0399" units="cm"/>
      <inkml:brushProperty name="height" value="0.0399" units="cm"/>
      <inkml:brushProperty name="color" value="#00BFF3"/>
    </inkml:brush>
  </inkml:definitions>
  <inkml:trace contextRef="#ctx0" brushRef="#br0">81700 5905 551,'0'-22'4,"0"5"7,0 3 8,0 4 8,1 4 4,2 4 0,2 4 2,2 4 0,0 3-2,1 4-4,0 2-4,0 3-5,-2 2-1,-1 3-2,-2 1 0,-2 3-1,0-1-2,0 0-1,2-1-2,0-1-1,1-1-2,0-1-2,0-1-2,0-1-1,0-1-1,0-3-1,-1-1-1,1-2-1,2-5 1,2-6 3,3-8 3,4-6 2,0-6 1,1-3 1,-1-5 0,1-3-1,0-3 0,-1-2-3,1-3-2,-1 0-2,1-2-1,0 1-1,-1 2-2,1 0-1,-2 2-3,-1 1-4,-2 3-5,-2 2-4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27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83053 6057 588,'1'-15'79,"2"3"-17,2 1-16,2 2-17,1 1-9,0-2-3,0 0-1,-1-1-3,1-1-2,-2-2-3,-1 0-1,0-1-3,-2 0-2,0-1-1,-2 0-1,0 1-2,-3-1-1,0 2 0,-3 1-1,-2 1-1,-3 3 1,-3 6-1,-5 6 0,-4 6 0,-1 4 1,1 5 1,1 3 3,1 5 1,2 1 2,1 1-1,2-1 0,3 1 0,1-3 1,0-2-1,2-2 1,1-4-1,1-2 1,2-1 0,2-1 1,2 0 0,3-3-2,4-3-4,4-3-4,3-2-4,3-4-1,1-4 1,2-4 1,0-3 1,-1-3-2,-1 2-4,-3 1-3,-1 1-5,-2 1 1,0 2 4,-2 2 3,-1 3 5,-1 1 7,-2 3 8,-2 4 11,-2 2 8,-1 3 5,2 0-1,0 1 0,2 2-2,-1 0-1,0 3-4,-2 1-3,0 3-4,-1 0-2,2-3-2,0-1-3,2-2-1,-1-2-5,-1 1-8,0 0-6,-2 0-7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28"/>
    </inkml:context>
    <inkml:brush xml:id="br0">
      <inkml:brushProperty name="width" value="0.0403" units="cm"/>
      <inkml:brushProperty name="height" value="0.0403" units="cm"/>
      <inkml:brushProperty name="color" value="#00BFF3"/>
    </inkml:brush>
  </inkml:definitions>
  <inkml:trace contextRef="#ctx0" brushRef="#br0">84000 6182 545,'7'-8'3,"-1"2"4,0 1 5,-2 0 5,1 2 6,2 0 6,2 2 8,2 0 5,-1 3 0,-1 2-9,-2 4-9,-2 2-9,-2 2-6,0 1-3,-2 1-4,0 2-3,-2 0-2,-2 1 1,-2 1-1,-2 1 1,-1 0-1,1-1 0,-1-1-1,0-1 0,0-1-1,2-2 1,1-3 1,0-1 0,6-5-5,8-8-9,9-8-11,9-7-9,3-4-3,-1 1 2,-3 1 5,-1 1 2,-1-2 4,2-3 1,3-4 2,1-4 3,0 0 2,-3 5 4,-4 5 5,-1 5 4,-4 2 3,0-2 2,0 0 2,-2-1 3,-2 1 3,-3 1 5,-3 2 5,-2 3 5,-2 1 2,0 2-1,0 2-2,0 3 0,-3 3 7,-5 7 13,-4 7 15,-5 8 13,-2 2 0,3-2-15,1 0-16,2 0-14,1-1-11,-2 3-4,0 1-5,-1 3-5,1-2-2,2-2 1,4-3 1,3-2 0,2-3 2,3-1 0,4-1 1,2-1 0,2-1 0,2-2-2,0-2 0,1-2-1,1-1 0,-1 1 0,1 2 2,-1 0 0,-1 1 0,-4 2 1,-5 0 1,-2 1 0,-5 0 0,-2-1 1,-4 0-2,-2-2 1,-4 2-3,-3 4-3,-5 3-4,-3 5-4,-1 0-1,1-3 0,3-3 1,1-3 1,3-3-5,1-2-10,2-4-10,3-2-11,1-4-6,2 0-2,2-3-2,3-2-3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28"/>
    </inkml:context>
    <inkml:brush xml:id="br0">
      <inkml:brushProperty name="width" value="0.04498" units="cm"/>
      <inkml:brushProperty name="height" value="0.04498" units="cm"/>
      <inkml:brushProperty name="color" value="#00BFF3"/>
    </inkml:brush>
  </inkml:definitions>
  <inkml:trace contextRef="#ctx0" brushRef="#br0">86083 6438 489,'6'-5'11,"-1"6"21,-2 6 23,-2 5 21,-1 4 4,-2 2-17,0 0-15,-1 1-16,-1 1-9,2 1-2,0 1-3,2 1-2,0-1-2,0-3-4,0-3-3,0-3-3,2-2-4,4-2-7,3-3-6,5-1-6,2-3-4,-1-6 1,1-4-1,0-5 0,0-5 0,1-5 0,1-5 0,1-5 0,-2-1 3,-3 0 4,-4 1 4,-4 1 5,-2 2 3,0 2-1,-1 1 0,2 3 0,-3 2 3,-3 3 7,-2 3 5,-3 2 6,-3 4 2,-2 3-4,-2 2-3,-1 4-3,-3 3-5,-2 4-8,-1 4-7,-2 3-8,-1 4-7,4 1-7,3 3-6,3 1-7,2 0 1,3-4 8,1-5 9,2-3 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28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86335 6916 476,'21'-1'28,"-3"-1"0,-5 0 2,-3-1 0,-2-1 0,0 2-3,0 0-3,0 2-2,-2 2-4,-1 4-2,-2 4-5,-2 3-2,-1 3-2,0 1-2,0 2-1,0 0 0,-1-1-2,-2 1 1,-2-2-2,-1-1 1,-1-1 0,2-1 1,2-1 0,2 0 2,1-2 0,2 1 1,1 0 0,0 0 0,2-1 1,2-1 0,1-1 0,3 0 0,2-1 1,2 0 0,1-1 2,3 1 0,-1 0 1,-1 0 0,-2 0-1,-2-1 0,-2 2 0,1 2 0,0 2 2,-1 1 0,0 3-1,-2 1-1,-2 3-3,-2 2-2,-3 1-2,-4 4-2,-4 3-3,-4 3-3,-6 3-3,-7 4-6,-8 4-6,-8 4-6,-8 2-1,-6 2 4,-7 0 3,-7 1 4,1-3-7,10-8-20,10-8-18,10-7-20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0"/>
    </inkml:context>
    <inkml:brush xml:id="br0">
      <inkml:brushProperty name="width" value="0.04354" units="cm"/>
      <inkml:brushProperty name="height" value="0.04354" units="cm"/>
      <inkml:brushProperty name="color" value="#00BFF3"/>
    </inkml:brush>
  </inkml:definitions>
  <inkml:trace contextRef="#ctx0" brushRef="#br0">54779 20297 505,'-8'-8'0,"0"2"1,0 1 0,0 0 0,1 1 5,-1 1 8,0-1 7,0 0 8,0 0 3,0 2 0,1 0-2,-1 2 0,-1 1-2,-2 2-3,-2 2-3,-1 2-2,-1 1-3,0 3 0,2 2-1,1 1-1,0 2 0,-2 2-1,0 0-1,-1 1 0,1 1-1,1 1 1,2 0-1,2 3 1,2-2-2,1-2-2,0-1-3,2-2-2,0-2-1,2 1-4,0-1-1,2 1-2,1 0-2,2-1 1,2 1-1,2-1 0,2-1-1,3-4-1,3-4-2,3-4-2,2-4-1,1-2-1,1-4-3,2-2-1,0-3 0,2-3 1,3-3 1,1-3 1,0 0 0,-1 1 1,-3 3-1,-1 1 0,-3 2 2,-3 1 2,-3 1 4,-3 0 2,-2 2 7,-2 1 9,-3 0 10,0 2 9,-4 1-11,-3-1-32,-2 0-31,-3 0-33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1"/>
    </inkml:context>
    <inkml:brush xml:id="br0">
      <inkml:brushProperty name="width" value="0.05073" units="cm"/>
      <inkml:brushProperty name="height" value="0.05073" units="cm"/>
      <inkml:brushProperty name="color" value="#00BFF3"/>
    </inkml:brush>
  </inkml:definitions>
  <inkml:trace contextRef="#ctx0" brushRef="#br0">54757 20066 433,'-15'-7'75,"2"2"-15,3 2-15,1 2-13,0 2-9,0 2-1,-1 2-3,-1 2-1,0 0-3,0 1-3,2 0-3,1 0-2,-1 0-2,0 1 1,-1 2 0,-1 0 1,-1 1 0,2 0 0,1-1 1,1 1 0,-1 0 0,0 1-1,-1 1-1,-1 2-1,-1-1 0,0 1 1,0 0 2,1-1 1,0 0 1,2 0-1,2-2 0,3-1-1,0 0 1,0 2 1,0 0-1,0 1 2,2 0-1,4-1-2,4-1-1,4 0-2,2-2-1,1-1 0,1-1-1,1 0 1,1-1-3,1 1-3,1 2-5,2 0-4,-3 1-1,-1 1 2,-4 1 2,-3 2 2,-3-1 3,-4 1 3,-4 0 3,-4-1 4,-3 0 0,-2 0 0,-1-2-3,-3-1 0,-1 0-2,-1 2 1,-1 0 0,-1 1-1,-1 0 0,1-1-3,-1-1-3,1 0-2,0-2-2,3-1-2,1-1 0,2 0-2,6-6-12,9-10-22,8-10-23,9-9-23,2-3-2,-3 5 17,-5 5 18,-3 5 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2"/>
    </inkml:context>
    <inkml:brush xml:id="br0">
      <inkml:brushProperty name="width" value="0.05191" units="cm"/>
      <inkml:brushProperty name="height" value="0.05191" units="cm"/>
      <inkml:brushProperty name="color" value="#00BFF3"/>
    </inkml:brush>
  </inkml:definitions>
  <inkml:trace contextRef="#ctx0" brushRef="#br0">55794 20399 423,'-1'-11'37,"-2"9"13,-2 8 11,-2 9 13,-1 5 0,1-1-13,-1 1-14,0-1-12,0 1-8,2 0-4,1-1-3,0 1-4,1 0-3,1 1-1,-1 0-3,0 3-1,0-2-3,2 0-2,0-1-2,2 0-2,1-3-1,4-1-2,2-3-1,3-1-1,3-4-1,0-4 0,1-6-1,1-4 0,1-4 0,-1-4-1,1-2-1,0-3-1,-1-2 0,1-3 1,0-1 1,-1-3 0,1 0 0,0 0 0,-1-1 0,1 1 0,-2-1 0,-3-3 1,-3-1 0,-2-2 1,-3 0 2,-1 5 1,0 4 2,-1 3 2,-3 4 0,-2 3 1,-4 3 0,-2 3 1,-2 1 0,1 0 1,-1 0 1,0 0 2,0 2-2,-1 2-4,-1 4-4,-1 3-4,-1 2-5,0 5-5,1 4-6,-1 3-4,2 2-5,2-1-2,4 0-4,3-2-2,2-2 2,0-1 7,1-2 7,2-2 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5"/>
    </inkml:context>
    <inkml:brush xml:id="br0">
      <inkml:brushProperty name="width" value="0.03207" units="cm"/>
      <inkml:brushProperty name="height" value="0.03207" units="cm"/>
      <inkml:brushProperty name="color" value="#F2395B"/>
    </inkml:brush>
  </inkml:definitions>
  <inkml:trace contextRef="#ctx0" brushRef="#br0">73231 27433 686,'7'-6'-3,"-1"4"12,0 4 11,-2 4 11,-1 3 3,-4 3-2,-2 3-4,-3 4-2,-3 1-3,0 1-1,-2 1-2,0 1-1,0 1-3,-1 1-3,0 1-3,0 1-3,0 0-3,-1 0-1,-1 1-4,-1-1-1,-1 0-2,2-3-3,1-2-3,1-1-2,1-3-3,2-3-4,2-2-5,3-4-5,1-4-5,3-6-7,4-6-8,2-6-6,2-2 1,0 1 12,0 1 13,0 1 11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2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57022 21000 477,'-16'23'171,"0"1"-43,1-1-42,-1 1-43,1-2-22,1 0-4,1-1-2,1 0-2,1-3-4,2 0-2,2 0-2,3-2-3,3-2 0,7-1-1,7-2 0,8-2 1,1-3-3,0-3-1,-1-2-4,-1-3-3,-1-3-2,-1 2-4,-1-1-2,-1 0-4,-1 0-1,-1 0 2,-1 0 2,0 0 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2"/>
    </inkml:context>
    <inkml:brush xml:id="br0">
      <inkml:brushProperty name="width" value="0.05508" units="cm"/>
      <inkml:brushProperty name="height" value="0.05508" units="cm"/>
      <inkml:brushProperty name="color" value="#00BFF3"/>
    </inkml:brush>
  </inkml:definitions>
  <inkml:trace contextRef="#ctx0" brushRef="#br0">57461 21038 399,'-8'-7'3,"2"0"5,1 2 7,0 1 5,1-1 6,1 0 8,-2-2 6,2 0 6,-1 3 6,2 8 1,0 8 1,2 7 3,-1 6-4,0 1-9,-2 3-9,0 1-10,-1 4-7,0 8-6,0 7-7,1 6-5,-1 5-9,2 3-12,0 3-11,2 3-12,0 0-6,0-4-2,0-5 0,0-3-2,-1-7-1,0-8 0,-2-9 1,0-9-1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3"/>
    </inkml:context>
    <inkml:brush xml:id="br0">
      <inkml:brushProperty name="width" value="0.0411" units="cm"/>
      <inkml:brushProperty name="height" value="0.0411" units="cm"/>
      <inkml:brushProperty name="color" value="#00BFF3"/>
    </inkml:brush>
  </inkml:definitions>
  <inkml:trace contextRef="#ctx0" brushRef="#br0">57700 18813 535,'1'-22'0,"2"6"0,2 5 0,2 5 0,2 2 11,3 2 21,3 0 21,3 2 23,0 1 2,-2 2-13,-4 2-16,-3 2-13,-1 2-11,0 3-7,0 3-7,-1 3-7,0 3-4,-4 1 2,-2 3-1,-4 1 1,-3 1-1,-3 1-2,-5-1-3,-4 1-3,-1-2-2,1-2-3,1-1-2,1-3-2,6-3 4,10-6 10,11-6 9,11-6 11,5-3-1,-1 0-10,-1 0-12,-1 0-9,-2 1-10,-3 0-8,-3 2-8,-2 0-8,-3 1-5,-1 0-2,-1 0-2,0 0-1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3"/>
    </inkml:context>
    <inkml:brush xml:id="br0">
      <inkml:brushProperty name="width" value="0.0466" units="cm"/>
      <inkml:brushProperty name="height" value="0.0466" units="cm"/>
      <inkml:brushProperty name="color" value="#00BFF3"/>
    </inkml:brush>
  </inkml:definitions>
  <inkml:trace contextRef="#ctx0" brushRef="#br0">58740 18996 472,'-5'-8'77,"8"0"-7,6 1-6,7-1-8,4 2-5,1 1-4,1 2-6,1 2-4,0 1-6,-1 0-6,-2 0-7,1 0-8,-2 0-10,1 2-16,-1 0-16,1 2-17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70975 20325 333,'49'20'167,"16"14"-1,15 14 1,17 16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7"/>
    </inkml:context>
    <inkml:brush xml:id="br0">
      <inkml:brushProperty name="width" value="0.03918" units="cm"/>
      <inkml:brushProperty name="height" value="0.03918" units="cm"/>
    </inkml:brush>
  </inkml:definitions>
  <inkml:trace contextRef="#ctx0" brushRef="#br0">54960 25597 561,'-1'-14'7,"0"2"15,-2 4 15,0 3 15,-2 1 2,-2 2-9,-2 0-9,-1 2-9,-3 1-7,0 2-2,-1 2-3,-1 2-2,-1 1-2,-2 1 0,0 1 1,-1 2-1,1-1 0,1 1-2,2 0-2,3 0-2,1-1-1,0-1-1,2-1 0,1 0-1,1-1 0,2 1-1,2 2 0,2 0-2,1 0 1,0 1-2,0 0-1,0 0 0,1 0-2,2 1-1,2 1-2,2 1-1,1 0 0,1-4 3,2-3 3,0-2 2,1-3 2,1 1 1,1 0-1,2 0 0,-1 0 1,-1 0-1,-1 0 0,-1 0 0,-1 0 0,0 2 0,-2 0 0,-1 1 0,-1 2 1,-2 2-1,-2 1 2,-2 3 0,-2 1 0,-4-1 0,-2 1-1,-3 0 1,-3 0-1,0 3-1,-1 1 1,-1 3-1,-1-1 0,-2-1-1,0-3-2,0-1-1,-2-1-1,2-1-2,1 1-2,1 0-2,1-2-5,1-3-7,1-3-9,0-2-8,3-5-4,3-6 0,2-6-1,4-6 1,1-1 1,2 1 3,0 2 3,2 3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8"/>
    </inkml:context>
    <inkml:brush xml:id="br0">
      <inkml:brushProperty name="width" value="0.04842" units="cm"/>
      <inkml:brushProperty name="height" value="0.04842" units="cm"/>
    </inkml:brush>
  </inkml:definitions>
  <inkml:trace contextRef="#ctx0" brushRef="#br0">56162 25859 454,'0'-12'75,"-2"5"-7,0 6-8,-1 6-8,-2 4-7,2 1-7,-1 3-6,0 2-7,0 1-4,0 3-2,0 1-2,0 3-1,0 0-2,1 1-1,-1-1 0,0 1-2,0-1-1,2 0-2,0 1-3,2-1-2,0-1-3,0-1-2,0-2-2,0-3-4,3-2-2,6-4-4,5-4-4,7-4-3,1-5-1,0-6 1,-1-6 2,-1-5 2,-1-4 2,-3-1 3,-1-1 4,-2-1 3,-3 1 3,-1 1 1,-2 3 2,-2 1 1,-1 0 1,0-3 1,-1-2 2,2-4 1,-3 0 1,-3 3-2,-2 3 1,-3 3-1,-2 3-1,0 3-1,0 3-1,1 3-2,-2 2-2,0 2-4,-1 2-4,-1 2-4,-2 2-4,0 2-5,-1 2-4,-1 2-4,-1 2-4,1 3-2,-1 3-1,1 3-3,0 1 1,4-3 2,3-1 0,3-2 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8"/>
    </inkml:context>
    <inkml:brush xml:id="br0">
      <inkml:brushProperty name="width" value="0.04822" units="cm"/>
      <inkml:brushProperty name="height" value="0.04822" units="cm"/>
    </inkml:brush>
  </inkml:definitions>
  <inkml:trace contextRef="#ctx0" brushRef="#br0">56844 26400 456,'28'0'95,"-6"2"-22,-5 0-21,-6 2-23,-4 1-13,-1 5-3,-1 4-3,0 4-3,-3 2-3,-4 1 0,-4 1-2,-4 1-1,-2 1 0,1 1-1,-1 1 0,1 1-1,-1-1 0,2-2-1,1-1-1,1-3-1,1-1 1,2-1 2,2 0 1,2-2 4,2-2 0,4-3 2,2-3 0,3-2 2,2-2 0,0 0 1,-1 0 0,1 0 1,0-1 0,1 1 1,1 0-1,2 0 0,-2 1 1,-1 0-1,-3 1 1,0 2 0,-3 1 0,-1 1 0,-1 3-1,0 2 0,-2 1-1,0 3 1,-2 1 0,0 3-1,-4 1 0,-4 3-2,-5 1-2,-5 2-3,-4 1-3,1-1-5,-2-1-6,-1-1-6,0-2-5,1-1-7,1-3-6,1-1-6,1-4-3,1-3-2,1-4 0,1-4-1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9"/>
    </inkml:context>
    <inkml:brush xml:id="br0">
      <inkml:brushProperty name="width" value="0.03946" units="cm"/>
      <inkml:brushProperty name="height" value="0.03946" units="cm"/>
    </inkml:brush>
  </inkml:definitions>
  <inkml:trace contextRef="#ctx0" brushRef="#br0">57524 24731 557,'9'-13'9,"3"3"17,3 4 18,4 4 18,-1 3 3,-1 4-10,-3 2-10,-1 3-11,-2 2-6,-2 0-4,-3-1-4,-1 1-4,-2 2-5,-4 6-8,-2 3-7,-3 6-8,-3 1-4,-2-3 1,-2-3 1,-1-3 0,-3-1 0,0 1-1,-1 1-1,-1 1-1,1-2 1,3-5 1,3-5 2,2-4 2,7-4 5,8-1 10,9 0 9,10-1 9,2-2 0,0-1-12,-1 0-12,-1-1-11,0-1-8,-1 0-4,1 0-5,-1 0-5,-1 1-4,-3 0-3,-3 2-3,-2 0-3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9"/>
    </inkml:context>
    <inkml:brush xml:id="br0">
      <inkml:brushProperty name="width" value="0.02946" units="cm"/>
      <inkml:brushProperty name="height" value="0.02946" units="cm"/>
    </inkml:brush>
  </inkml:definitions>
  <inkml:trace contextRef="#ctx0" brushRef="#br0">58487 25296 746,'-6'-8'7,"6"0"13,4 1 12,6-1 15,2 2 0,3 1-8,1 2-10,3 2-9,1 1-9,-1 2-10,1 0-8,-1 2-8,0-1-5,-3 1 4,-1 0 2,-2 0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6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73600 27308 624,'21'-35'2,"-5"8"1,-5 7 3,-4 8 2,-3 7 6,0 4 11,-1 6 10,1 4 10,0 4 2,0 1-7,0 3-8,0 2-6,0 0-5,0 1-4,0-1-2,0 1-4,0 0-2,1 1-2,2 1-1,0 1-3,0 0-1,0-1-1,-2-1 0,0-1-2,-1-1 0,1-1-1,2-1 0,0 0 0,1-3 1,2-3 0,0-3 1,1-2 1,2-6 1,0-8-1,1-8 0,1-7-1,1-7 0,1-5 1,2-4 0,0-6 0,0-3 0,1 0-1,-1-1-2,1-2-1,-2 3 0,-1 4 0,-2 6 0,-2 4 1,-3 5 0,-1 5-2,-2 5-2,-2 5-1,-2 6-10,-1 6-18,0 7-17,-1 8-17,-3 1-4,0-1 12,-3-2 12,-2-2 11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49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60905 26665 531,'-13'6'7,"6"-4"17,6-4 15,6-4 15,4 0 4,3 1-9,4 2-10,2 2-9,2 1-6,1 2-3,1 0-5,1 2-3,1-1-2,3 1-1,1 0 0,3 0-1,1-1 0,2-1-2,3 0-2,1-2 0,3 1-1,4 0 0,4 2 1,4 0 1,3 0-1,5 0-2,4-2-1,3 0-3,0-1-3,-6 0-3,-7 0-4,-4 0-3,-9 0-2,-6 0 2,-9 0 1,-7 0 1,1-1 0,11 0 0,10-2-2,12 0 0,6 0 0,3 0 1,3 2 1,3 0 2,-2 1 0,-8 0 3,-9 0 1,-6 0 2,-5 0-1,2 0-2,1 0-3,0 0-4,-1 0-1,-3 0-3,-5 0-3,-4 0-1,-4 1-2,-5 0-1,-5 2-2,-4 0-1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0"/>
    </inkml:context>
    <inkml:brush xml:id="br0">
      <inkml:brushProperty name="width" value="0.0445" units="cm"/>
      <inkml:brushProperty name="height" value="0.0445" units="cm"/>
    </inkml:brush>
  </inkml:definitions>
  <inkml:trace contextRef="#ctx0" brushRef="#br0">67613 25850 494,'8'15'9,"3"-1"18,2-1 19,2 0 18,0-2 3,1-1-12,0-1-10,-1 0-13,1-2-5,0-1-2,-1 0-1,1-2-2,-1 1-2,-1 0-4,-1 1-4,0 2-3,-2 0-5,1-1-2,0 1-5,0 0-2,0 0-2,1 0 0,1 0 0,2-1 1,-2 2 1,-3 4 2,-3 2 3,-2 3 2,-4 1 2,-4-3 0,-4-1 1,-4-2 0,-4 0-1,-5 5-3,-5 3-2,-5 5-4,-4 1-3,-3 1-4,-2-1-4,-4 1-5,2-3-5,6-2-6,5-3-7,7-2-7,4-4-5,2-3-2,4-3-3,3-2-4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1"/>
    </inkml:context>
    <inkml:brush xml:id="br0">
      <inkml:brushProperty name="width" value="0.04203" units="cm"/>
      <inkml:brushProperty name="height" value="0.04203" units="cm"/>
    </inkml:brush>
  </inkml:definitions>
  <inkml:trace contextRef="#ctx0" brushRef="#br0">63087 24128 523,'-2'-15'6,"0"1"14,-3 1 13,-2 0 13,-1 3 2,-2 3-9,0 2-10,-1 4-9,-1 1-7,1 0-2,-1 0-4,1 0-3,-2 0-2,0 0-1,-1 0 0,-1 0-1,1 1 2,5 4 4,3 2 5,4 3 4,2 4 2,0 4 1,0 3-2,0 5 1,0 2-1,0 4-3,0 3-1,0 3-2,0 1-2,0 0-2,0 0-1,0 0-1,0-1-1,0-2 0,0-2 1,0-1-1,0-3 1,0-2-2,0-1-1,0-3 0,1-2-3,2-4-2,2-5-2,2-3-3,1-3-2,1-2-1,1-3-3,1 0-2,0-4-2,0 0-4,-2-3-4,-1-2-4,0-1-7,2-2-10,0 0-9,1-1-11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1"/>
    </inkml:context>
    <inkml:brush xml:id="br0">
      <inkml:brushProperty name="width" value="0.04313" units="cm"/>
      <inkml:brushProperty name="height" value="0.04313" units="cm"/>
    </inkml:brush>
  </inkml:definitions>
  <inkml:trace contextRef="#ctx0" brushRef="#br0">64078 24547 510,'-21'-5'81,"5"8"-14,5 6-12,4 7-13,3 5-9,1 1-4,-1 2-4,0 3-4,0-1-3,2 0-1,0-1-2,2-1-1,0-1-1,0-3-2,0-1-2,0-3 0,1-2-2,4-4 0,2-4 0,3-4 0,3-4-5,1-2-6,3-4-7,2-2-8,0-3-4,1-3 1,-1-3-2,1-3 0,-3-2 1,-1-1 0,-4-1 2,-3 0 0,-2-1 2,-2 3 4,-3 1 4,0 3 3,-4 2 2,-2 2 1,-4 4 0,-2 3 1,-2 2 0,-1 0-2,-1 2-1,-1 1-2,0 0-3,2 2-6,3 0-6,1 2-5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1"/>
    </inkml:context>
    <inkml:brush xml:id="br0">
      <inkml:brushProperty name="width" value="0.05222" units="cm"/>
      <inkml:brushProperty name="height" value="0.05222" units="cm"/>
    </inkml:brush>
  </inkml:definitions>
  <inkml:trace contextRef="#ctx0" brushRef="#br0">65416 23616 421,'-4'-7'7,"8"2"15,7 2 14,9 2 14,3 1 1,1 0-11,-1 0-13,1 0-12,-2 0-6,-3 2-2,-3 0-1,-3 2-1,-2 0-3,-1 2-2,0 0-4,-2 1-4,-1 2 1,-2 2 3,-3 1 4,0 3 3,-3 1 5,0 1 6,-2 1 6,0 2 6,-1-1 2,0 1-3,0-1-2,0 1-2,1 0-1,0 1-2,2 1 0,0 1-1,1-1-1,0-1-2,0-3 0,0-1-2,1 0-1,0 3-3,2 3-3,0 3-2,0 0-3,0-1 0,-2-3-2,0-1-1,-1-2-2,2-1-1,0-1-1,2-1-1,-3 0-5,-4 1-7,-5 1-6,-6 2-8,-5-1-3,-7 1-1,-6-1 1,-8 1 1,1-3-5,6-3-7,7-4-8,7-4-7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2"/>
    </inkml:context>
    <inkml:brush xml:id="br0">
      <inkml:brushProperty name="width" value="0.04453" units="cm"/>
      <inkml:brushProperty name="height" value="0.04453" units="cm"/>
    </inkml:brush>
  </inkml:definitions>
  <inkml:trace contextRef="#ctx0" brushRef="#br0">69670 25724 494,'-8'-14'2,"0"1"4,0 2 4,0 2 5,-1 3 6,-3 2 7,-4 4 7,-1 3 8,-2 1 0,2 1-6,2 1-6,3 2-7,-1 1-3,0 3 0,-1 4-1,-1 2-1,1 1 0,2 1-3,4-1-1,3 1-3,2-1-1,0-1-1,2-1-2,0 0-1,3-1-1,4 1 0,4 1 1,3 1 1,3 0-3,2-1-6,0-1-5,1 0-5,-1-2-3,-1 1 1,-2-1 1,-2 1 1,-3 0 0,-1 1 1,-2 2 1,-2 0-1,-4 1 2,-4 1 1,-5 1 2,-6 1 1,-3 1 1,-5 1-2,-3 1-1,-5 1-1,-1-2-2,0-2-1,0-3-3,-1-2 0,2-4-4,1-3-3,3-3-4,2-2-3,2-4-3,6-4-1,5-4-3,5-4-1,2-1 1,2 1 7,0 0 5,2 2 7,1 0 2,2-2-2,2 0 0,2-1-2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3"/>
    </inkml:context>
    <inkml:brush xml:id="br0">
      <inkml:brushProperty name="width" value="0.04467" units="cm"/>
      <inkml:brushProperty name="height" value="0.04467" units="cm"/>
    </inkml:brush>
  </inkml:definitions>
  <inkml:trace contextRef="#ctx0" brushRef="#br0">70975 25944 492,'-28'-6'87,"5"4"-18,7 4-15,5 4-18,3 3-9,2 5-2,1 4-1,0 3-3,1 3-2,1-1 0,-1 1-2,0-1-1,0 1-1,2 1-1,0 1-1,2 1-1,0-1-1,0 0-3,0-1 0,0-1-3,0-2-1,2-3-2,0-3-1,2-2-1,1-4-2,3-3-3,4-2-4,2-4-3,3-4-4,1-6-4,3-5-4,1-7-5,2-4-1,-1-4 1,1-5 2,-1-3 2,-2-2 3,-3 0 2,-4 0 5,-4 0 3,-5 2 3,-3 4 5,-4 3 3,-3 5 5,-4 3 3,-2 3 0,-2 3 2,-1 2 1,-3 4 1,0 3-2,-1 2 1,-1 4-1,0 2-2,-1 4-2,0 2-3,1 3-2,1 3-1,3 0 1,2 1 0,4 1 2,3 0-7,2-1-13,4-1-13,2 0-15,4-2-4,4-3 5,4-1 5,3-2 3,4-2 6,1 0 5,3-2 5,1 0 5,1-1 4,-3 0 2,-2 0 4,-1 0 2,-2 0 2,-1 0 3,-1 0 3,0 0 2,-3 0 4,-3 2 5,-3 0 5,-2 2 4,-4 0 4,-1 1 2,-2 2 1,-1 0 1,-3 2 1,-2 3-1,-2 4 1,-2 2-1,-1 2-2,1 1-3,-1 1-4,0 1-3,1 0-2,1 1 1,0-1 1,2 1 1,1-1-1,2-2-4,3 0-4,1 0-4,2-3-3,3-1-2,4-3-4,2-1-2,4-3-4,3-2-6,5-4-5,3-2-6,3-4-2,-1-2 2,0-4 1,1-2 3,-2-1-1,-1 1-5,-3 0-4,-1 2-3,-4 0-3,-3 1-1,-4-1 0,-4 0-2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3"/>
    </inkml:context>
    <inkml:brush xml:id="br0">
      <inkml:brushProperty name="width" value="0.04875" units="cm"/>
      <inkml:brushProperty name="height" value="0.04875" units="cm"/>
    </inkml:brush>
  </inkml:definitions>
  <inkml:trace contextRef="#ctx0" brushRef="#br0">72224 26836 451,'-15'-15'3,"2"2"6,3 3 6,1 1 6,2 4 9,-1 6 11,0 6 13,0 6 12,2 5 1,1 7-11,2 5-10,2 6-10,1 8-7,0 8-5,0 9-3,0 9-4,-1 6-6,-2 3-9,-2 2-7,-2 4-9,1 1-10,1 0-13,2 0-14,2 0-12,1-8-6,2-17 1,0-16 2,2-17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4"/>
    </inkml:context>
    <inkml:brush xml:id="br0">
      <inkml:brushProperty name="width" value="0.03631" units="cm"/>
      <inkml:brushProperty name="height" value="0.03631" units="cm"/>
    </inkml:brush>
  </inkml:definitions>
  <inkml:trace contextRef="#ctx0" brushRef="#br0">71853 24121 605,'-7'-22'0,"2"3"0,2 3 0,2 3 0,3 2 8,6 2 16,4 2 14,5 3 17,1 1 3,-3 3-7,-3 4-9,-2 2-7,-3 4-7,-1 6-6,-1 4-6,0 5-7,-4 2-3,-4 2-3,-5 1-4,-5 1-1,-4-1-2,0 0 0,-1-1 1,-1-1 0,0-2-1,1-3-4,1-3-3,1-3-3,1-3-1,3-3 2,1-3 2,2-2 0,6-3 4,10-2 3,9-2 4,11-2 4,4-2-1,-2-2-6,0-2-4,-1-1-6,-2-1-6,-1 2-8,-3 2-6,-1 2-8,-3 1-4,-3 1 2,-3-1 2,-2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4"/>
    </inkml:context>
    <inkml:brush xml:id="br0">
      <inkml:brushProperty name="width" value="0.03575" units="cm"/>
      <inkml:brushProperty name="height" value="0.03575" units="cm"/>
    </inkml:brush>
  </inkml:definitions>
  <inkml:trace contextRef="#ctx0" brushRef="#br0">72800 24362 615,'1'-15'9,"2"3"16,2 1 18,2 2 17,2 3 4,3 1-9,3 2-9,3 2-9,2 2-10,3 4-12,1 2-11,3 3-13,-2 1-11,-3-1-11,-5-1-11,-3 0-12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7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75343 27631 537,'0'-22'44,"2"5"-8,1 3-8,0 4-7,0 1-6,0-2-7,-2-1-6,0-3-6,-2 2-2,-2 7 1,-2 5 2,-2 6 2,-2 2 1,-2 1 0,-1 0 1,-3 0 0,-1 2 1,1 3 2,-1 5 2,1 3 2,-1 3 1,2-1 1,1 1 0,1-1 0,0 0 0,2 1-2,1-1-2,1 1-2,0-2 0,2-3-1,0-3 1,2-3 0,1-2-1,2-1-1,2 0-2,2-2-1,2-3-2,4-4-2,2-6-1,3-4-3,3-4-1,1-1-2,3-3-1,2-1-2,0-3 0,0 1-1,1-2-1,-1-1 0,-1 1 1,-4 3 4,-5 3 2,-3 3 4,-3 3 9,0 6 16,-2 4 16,0 6 15,-3 3 4,-1 1-7,-2 3-9,-1 2-7,-2 0-5,2 1-3,0 0-3,2-1-2,1-1-3,2-1-4,2-2-4,1-2-3,3-2-6,2-1-8,2 0-10,1-2-8,2-2-6,2-4 0,0-4 0,1-3-2,1-6 1,1-4 3,1-4 2,1-6 2,-1-3 2,-1-1 1,-3-1 0,-1 0 1,-2 1 3,-2 4 6,-3 3 5,-1 5 6,-2 3 3,-2 2 0,-2 4 2,-2 3 0,-1 6 11,0 10 21,0 9 22,0 11 21,0 3 2,0-2-15,0-1-17,0-3-16,-1-1-10,0-1-2,-2-1-4,0-1-2,-1-1-5,0-1-6,0-1-6,0 0-6,0-5-13,1-7-19,-1-7-22,0-6-19,1-4-1,2-1 17,2-1 19,2-1 17,1-1 14,1 2 8,2 1 9,0 1 9,1 1 3,2 2 0,0 2-1,1 3-1,1 0 3,0 0 6,0 0 7,-1 0 7,1 1 0,0 0-6,-1 2-7,1 0-7,0 2-6,0 0-6,-1 2-7,1 0-5,-1 1-9,-2 2-9,-2 0-9,-2 2-11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5:5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61628 19292 999,'-29'-54'-6,"7"16"-12,6 17-12,5 17-12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00"/>
    </inkml:context>
    <inkml:brush xml:id="br0">
      <inkml:brushProperty name="width" value="0.04585" units="cm"/>
      <inkml:brushProperty name="height" value="0.04585" units="cm"/>
      <inkml:brushProperty name="color" value="#FED406"/>
    </inkml:brush>
  </inkml:definitions>
  <inkml:trace contextRef="#ctx0" brushRef="#br0">41232 27196 479,'-15'-1'0,"1"0"0,0-2 0,2 0 0,-1 1 7,-1 4 15,-3 4 13,-1 4 15,-1 2 2,4 3-11,3 1-9,3 3-11,0 3-5,-2 5-3,-2 5 0,-1 5-3,-1 1 0,2 0-2,2-2-1,3 0-1,1-3-1,2-5-1,2-5 0,2-5 0,2-4-2,4-1-3,2-2-2,4-2-4,2-4-1,5-4-3,3-6-1,5-4-1,2-5-2,1-3-1,0-5-1,2-3-1,1-3 0,-1-1 3,0-1 3,1 0 1,-3-1 3,-3 5 1,-5 2 1,-3 3 1,-4 3 6,-3 2 9,-3 4 9,-2 3 10,-3 3 3,-2 4-3,-2 4-3,-2 4-3,-2 4-1,0 3 0,-1 5 1,-2 4-1,1 1 0,1 1-4,0-1-3,2 1-2,0-2-3,2 0-2,0-1 0,2 0-2,1-3-3,2 1-3,2-2-2,2-1-5,1-2-1,1-4-2,2-5-2,0-3-2,0-3 1,1-4 1,0-2 1,0-3 2,-1-3 0,1-2 1,0-1 0,0-3 0,-1-2 1,-1-3 0,0-3 2,-2-2 0,-1-3 2,-2-1 2,-3-1 1,0-1 3,-3 3 1,-1 4 1,0 5 2,-1 5 2,-2 3-1,-2 2 0,-2 3-2,-1 1 0,-3 1-4,0 2-3,-1 1-4,-1 0-4,-1 4-6,0 6-7,1 6-6,-1 6-8,1 3-4,1 1-3,0 0-2,2 3-2,1-3 0,2-3 6,3-5 4,1-3 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00"/>
    </inkml:context>
    <inkml:brush xml:id="br0">
      <inkml:brushProperty name="width" value="0.03499" units="cm"/>
      <inkml:brushProperty name="height" value="0.03499" units="cm"/>
      <inkml:brushProperty name="color" value="#FED406"/>
    </inkml:brush>
  </inkml:definitions>
  <inkml:trace contextRef="#ctx0" brushRef="#br0">43542 27950 628,'14'0'90,"-1"0"-18,-3 0-17,-1 0-16,-1 1-12,0 2-3,0 2-6,-1 2-4,0 2-4,-2 5-2,-2 4-3,-2 3-3,-3 3-2,-4-1 0,-4 0-1,-3 1 0,-2-2-1,1-1-1,1-3 0,1-1-1,0-2-1,0-1 0,0-1 0,1 0 0,3-3 2,6-1 7,7-2 6,8-2 7,3-2-4,1-2-12,1-2-14,1-2-12,0-1-8,0 0-3,1 0-5,-1 0-3,-1 0-2,-3 1-1,-3-2 0,-2 2-1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01"/>
    </inkml:context>
    <inkml:brush xml:id="br0">
      <inkml:brushProperty name="width" value="0.04271" units="cm"/>
      <inkml:brushProperty name="height" value="0.04271" units="cm"/>
      <inkml:brushProperty name="color" value="#FED406"/>
    </inkml:brush>
  </inkml:definitions>
  <inkml:trace contextRef="#ctx0" brushRef="#br0">46179 26924 515,'-8'-14'0,"2"3"0,1 2 0,0 4 0,1 1 10,-2 0 21,0 0 20,-1 1 21,-2 0 3,0 3-11,-1 4-13,-1 2-13,-1 4-9,2 4-6,1 3-6,0 5-7,2 1-3,1 1-3,0-1-2,2 1-2,1-1-1,0-1-1,1-1-1,2-1-1,1-1-1,4-1-1,2-1-2,4-1-2,0-1 0,1-1 2,0 0 0,0-2 2,-1-1 1,-1-1 0,-1 0 1,0-2 1,-2 1 1,-1 4 3,0 2 3,-2 3 2,-3 1 1,-6 1-1,-6 0-1,-5-1-1,-4 1-3,-1-1-3,-1 1-2,-1 0-4,-1-2-4,1-1-4,-1-3-7,1-1-4,1-3-2,3-2 3,3-4 2,2-2 4,4-4-2,3 0-5,2-3-5,4-2-4,2-1-3,2 0 2,2 1 2,2-1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01"/>
    </inkml:context>
    <inkml:brush xml:id="br0">
      <inkml:brushProperty name="width" value="0.05017" units="cm"/>
      <inkml:brushProperty name="height" value="0.05017" units="cm"/>
      <inkml:brushProperty name="color" value="#FED406"/>
    </inkml:brush>
  </inkml:definitions>
  <inkml:trace contextRef="#ctx0" brushRef="#br0">47525 27055 438,'-22'15'69,"5"0"-7,3-2-6,4-1-8,3 1-5,-1 1-6,0 3-4,0 2-5,1 0-4,2 1-3,3-1-3,1 1-2,1-1-1,0 1-1,0-1 0,0 1-1,0-1 0,0-1-1,0-1-1,0-1-1,1-1-5,5-1-9,4 0-9,4-2-9,2-3-3,1-6 2,1-6 2,1-6 2,0-4 0,-1-3 2,-1-3 0,-1-3 1,-1-3 1,-3-1 3,-1-3 3,-2-1 3,-2-2 2,-2 0 0,-3-2 3,0-1 0,-4 2 1,0 4 2,-3 3 0,-2 5 2,-2 3 0,-2 3-2,-1 2 0,-3 4-2,-1 3-4,-1 2-8,-1 4-7,-1 3-7,0 2-6,1 5-4,1 4-3,1 3-3,1 1 0,2-2 4,3-4 4,1-3 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01"/>
    </inkml:context>
    <inkml:brush xml:id="br0">
      <inkml:brushProperty name="width" value="0.04742" units="cm"/>
      <inkml:brushProperty name="height" value="0.04742" units="cm"/>
      <inkml:brushProperty name="color" value="#FED406"/>
    </inkml:brush>
  </inkml:definitions>
  <inkml:trace contextRef="#ctx0" brushRef="#br0">48612 27600 463,'22'15'129,"-3"-1"-31,-3-1-31,-2 0-29,-3-2-18,1-1-2,0-1-4,0 0-3,-2 0-2,-3 1-2,-2 3-2,-4 2-1,-2 1-2,-2 3 0,-2 1-1,-2 3-1,-2 0-1,-3 1-2,-3-1-4,-3 1-1,-1-2-1,1-1 3,0-3 2,2-1 3,1-2 2,1-1 3,1-1 3,1 0 3,4-3 2,8-1 5,8-2 2,7-2 4,7-3-1,3-4-5,4-4-5,5-4-5,1-1-10,2 2-12,0 3-13,2 1-13,-3 1-2,-7 2 10,-8 0 8,-5 2 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0"/>
    </inkml:context>
    <inkml:brush xml:id="br0">
      <inkml:brushProperty name="width" value="0.04517" units="cm"/>
      <inkml:brushProperty name="height" value="0.04517" units="cm"/>
      <inkml:brushProperty name="color" value="#FED406"/>
    </inkml:brush>
  </inkml:definitions>
  <inkml:trace contextRef="#ctx0" brushRef="#br0">73962 25556 487,'-22'8'0,"3"-1"0,3 1 0,3 0 0,1 0 5,0 2 9,0 0 11,1 1 9,1-2 8,6-4 4,4-6 4,6-4 5,3-3-3,3-2-13,4 0-12,2-1-12,1-1-7,1 0-2,-1 1-2,1-1-2,0-1-1,1 0-1,1-1 0,1-1-1,1-1 0,-1-1 0,1-1 0,-1-1 1,-1 0 1,-3 2 0,-3 3 2,-2 1 0,-3 2 1,1 1 0,0 0 0,0 2 0,-1 0 0,1 0-1,0 1 0,0-1 0,-1 0-1,1 0 0,0 0-1,0 0-1,-1 1 0,1-1 0,0 0-2,0 0 0,-1 0 0,-1 0 1,-1 1-1,0-1 1,-1 0 1,0 0-1,-1 0 1,1 1 1,0-1-1,0 0 0,0 0 0,0 0 0,0 0 0,1 1-1,1-1 0,2 0-1,-1 0 0,1 0-1,0 0 0,0 1 0,-1-1-1,-1 0 1,-1 0 1,0 0-1,-1 1 2,1-1 1,2 0 2,0 0 2,1 1 0,0 0 2,-1 2 0,1 1 2,0-1-1,0 0 0,-1-2-2,1 0 0,0-1 0,0 0 1,-1 1 1,1-1 0,0 0 0,1 2-6,2 1-3,0 0-5,0 1-1,-1 0 2,-1 0 2,0 1 3,-2-1 0,1 0 0,0 0-1,0 0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1"/>
    </inkml:context>
    <inkml:brush xml:id="br0">
      <inkml:brushProperty name="width" value="0.04642" units="cm"/>
      <inkml:brushProperty name="height" value="0.04642" units="cm"/>
      <inkml:brushProperty name="color" value="#FED406"/>
    </inkml:brush>
  </inkml:definitions>
  <inkml:trace contextRef="#ctx0" brushRef="#br0">76700 25102 473,'8'-21'67,"2"3"-11,0 5-12,1 3-10,1 2-8,0 2-5,-1 1-6,1 0-5,0 1-4,0-2-2,-1 0-4,1-1-2,-1-1 0,-1 2 2,0 1 3,-2 1 2,0 1 4,0 3 3,0 4 4,0 2 4,-1 2 1,-1 2-3,-1 0-3,0 1-3,0 0 0,2-2 1,2-2 2,2-2 2,0-2 0,1 1-3,0 0-4,0 0-2,-1 0-2,1 0-3,0 0-1,0 0-3,-1 0-1,1 0 1,0-1 0,0 2 0,-1-1-1,1 1-2,0 1-3,0 2-3,-1 0-7,1 0-14,0-1-13,0 1-12,-2-1-8,1 0-1,-2-2-1,0 0-1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2"/>
    </inkml:context>
    <inkml:brush xml:id="br0">
      <inkml:brushProperty name="width" value="0.03944" units="cm"/>
      <inkml:brushProperty name="height" value="0.03944" units="cm"/>
      <inkml:brushProperty name="color" value="#FED406"/>
    </inkml:brush>
  </inkml:definitions>
  <inkml:trace contextRef="#ctx0" brushRef="#br0">75534 22578 557,'-2'-14'2,"0"1"2,-3 2 3,-2 2 3,-1 2 4,0 1 5,1 0 4,-1 2 5,-1 0 2,0 2 0,-1 0-1,-1 2-1,-2 2-1,0 4-3,-1 4-2,-1 3-1,0 3-3,1 1-1,1 2-1,0 0-1,3 0-1,3 1-3,2-1-2,4 1-3,1-2-1,0-1 0,0-2-2,0-3 0,1 0-2,4 0 0,2-1-1,3 1 0,4-1-2,2 0-1,3-2-2,3-1-2,0 0 0,-3-2 1,-3-1 2,-3 0 0,-2-1 0,-1 2 0,0 0-1,-2 1-1,-4 2 0,-6 2-1,-7 2 0,-7 1-1,-5 2-1,0 1-1,0 2-2,-2 0-1,-1-1 0,1-1-1,-1-3 1,1-1-1,1-3-2,3-2-4,3-4-5,3-2-3,3-5-5,6-2-4,4-5-4,6-4-3,2-1 2,0 1 9,-1 1 8,1 1 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3"/>
    </inkml:context>
    <inkml:brush xml:id="br0">
      <inkml:brushProperty name="width" value="0.04463" units="cm"/>
      <inkml:brushProperty name="height" value="0.04463" units="cm"/>
      <inkml:brushProperty name="color" value="#FED406"/>
    </inkml:brush>
  </inkml:definitions>
  <inkml:trace contextRef="#ctx0" brushRef="#br0">76413 22791 492,'5'-12'18,"-3"8"12,-4 8 13,-3 8 12,-3 4 3,2 1-10,0 1-8,2 1-8,0 1-7,0 1-2,0 1-4,0 1-2,0 1-3,1-1 0,-1 1-2,0-1-1,0-1-1,2-1-1,0-2-3,2-2-1,1-4-1,4-3 0,2-4 0,3-4 1,3-4-3,2-4-5,1-4-5,3-3-4,2-6-4,3-4-5,3-5-3,3-4-4,-2-4-2,-4 1 1,-5 0 0,-4 0 1,-5 0 3,-1 1 5,-2 2 5,-2 0 5,-4 3 4,-4 7 1,-5 5 1,-5 7 3,-5 3 0,-2 2 0,-3 2 1,-2 2 0,-2 4 0,3 6-3,1 5-2,3 7-1,2 1-2,2-1-1,4-3 0,3-1-1,2-2 1,4-3 0,3-1 0,2-2 2,4-2 0,6-2-1,4-2-1,5-2 0,3-1 3,1 0 9,1 0 9,1 0 8,-2 0 4,-2 0 0,-3 0 0,-2 0 0,-6 4 0,-5 7 2,-6 9 0,-6 7 1,-4 3-3,-2-1-5,-1-3-5,-3-1-6,1-2-4,1-1-2,2-1-2,2-1-3,3-2 0,2-1-1,4-2 1,3-2 0,2-3 0,5-1 0,4-2 0,3-2 1,3-1-1,0 0 0,-1 0 1,1 0-1,-2 0 3,-1 1 2,-3 2 4,-1 0 3,-3 2 1,-2 3-1,-4 4-1,-2 2-1,-5 4 0,-4 5 3,-6 4 1,-3 6 3,-5 2-2,-2-2-8,-1 0-6,-2-1-7,-2-3-8,1-2-7,-1-3-8,1-3-7,2-4-3,5-5 4,5-5 4,5-4 4,2-3 0,0 0-6,0 0-5,1 0-5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09"/>
    </inkml:context>
    <inkml:brush xml:id="br0">
      <inkml:brushProperty name="width" value="0.03224" units="cm"/>
      <inkml:brushProperty name="height" value="0.03224" units="cm"/>
      <inkml:brushProperty name="color" value="#F2395B"/>
    </inkml:brush>
  </inkml:definitions>
  <inkml:trace contextRef="#ctx0" brushRef="#br0">20200 18762 682,'2'-15'33,"6"3"8,4 1 7,5 2 7,1 3-2,-1 1-13,-3 2-12,-1 2-13,-1 1-10,-1 0-8,1 0-6,0 0-8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7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77900 27060 580,'7'-36'3,"-1"7"6,0 7 7,-2 7 6,0 7 6,0 8 8,0 8 7,0 7 7,-1 7-1,0 3-7,-2 5-8,0 3-8,-2 3-6,0 2-3,-2 2-4,0 3-4,-1-2-6,0 0-10,0-3-8,0-2-8,0-2-9,1-2-5,-1-1-6,0-3-7,0-3-2,2-5 1,0-5 0,2-4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3"/>
    </inkml:context>
    <inkml:brush xml:id="br0">
      <inkml:brushProperty name="width" value="0.0408" units="cm"/>
      <inkml:brushProperty name="height" value="0.0408" units="cm"/>
      <inkml:brushProperty name="color" value="#FED406"/>
    </inkml:brush>
  </inkml:definitions>
  <inkml:trace contextRef="#ctx0" brushRef="#br0">77600 21481 539,'17'-13'9,"5"3"17,3 4 19,5 4 18,-2 3 3,-4 4-12,-5 2-12,-4 3-11,-5 5-7,-1 4-4,-2 4-3,-2 6-4,-5 4-1,-6 1-2,-7 2 0,-7 2-1,-3 0-3,1-2-2,1-2-5,1-1-2,2-4-3,2-4-1,4-3-2,3-5-3,5-3 1,6-4 1,7-4 1,8-4 0,4-5 2,2-4 1,4-6 1,3-3 1,0-3-4,-3 2-10,-3 3-8,-3 1-10,-3 2-5,-1 1 0,-3 0 1,-1 2-1,-3 0 2,-2 0 1,-4 1 3,-2-1 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3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78400 22030 485,'58'-7'181,"-7"1"-42,-8 1-43,-7 0-42,-7 2-28,-2 1-11,-3 0-11,-3 2-13,-2 0-18,-3 2-26,-1 0-27,-2 1-26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7"/>
    </inkml:context>
    <inkml:brush xml:id="br0">
      <inkml:brushProperty name="width" value="0.04303" units="cm"/>
      <inkml:brushProperty name="height" value="0.04303" units="cm"/>
      <inkml:brushProperty name="color" value="#FED406"/>
    </inkml:brush>
  </inkml:definitions>
  <inkml:trace contextRef="#ctx0" brushRef="#br0">47355 42284 511,'-9'-15'15,"-2"2"15,-2 3 16,-1 1 15,-2 3 3,1 6-12,-1 4-12,0 6-11,0 3-7,-3 5-1,-1 3-3,-3 5-2,1 0-1,3-3-3,3-3-1,3-3-3,2-1-1,3 1-2,1 1-2,2 1-1,2 0-2,2-1 2,2 0 0,2-2 1,2-1-1,3-1-1,4-1-3,2 0-1,3-3-1,1-3 0,3-3 0,1-2 0,1-2 0,-1 0 1,-1 0 1,-1 0 0,-2 1 1,-1 2 0,-3 2 2,-1 2 0,-3 3 0,-2 5 2,-4 5 1,-2 5 1,-4 2-1,-4-1 0,-4-1-1,-4-1-1,-2-1 0,-1 1-1,-1-1 1,-1 1 0,0-3-1,-1-1-4,1-5-4,-1-1-2,1-3-4,1-1-3,1 0-3,1-2-4,2-3-6,5-4-10,3-6-10,4-4-10,3-3 0,3 1 9,4-1 8,2 0 8,1 0 6,-1 1 2,0-1 2,-2 0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8"/>
    </inkml:context>
    <inkml:brush xml:id="br0">
      <inkml:brushProperty name="width" value="0.0507" units="cm"/>
      <inkml:brushProperty name="height" value="0.0507" units="cm"/>
      <inkml:brushProperty name="color" value="#FED406"/>
    </inkml:brush>
  </inkml:definitions>
  <inkml:trace contextRef="#ctx0" brushRef="#br0">48744 42218 433,'-9'7'6,"0"-2"10,-1-3 11,-1 0 10,-1-1 7,2 1 1,1 3 1,1 2 2,1 1-3,2 2-9,2 0-7,2 1-8,1 2-5,0 1-1,0 3-2,0 2 0,0 0-2,0 1 1,0-1 0,0 1 0,0-1 0,0 1-2,0-1 0,0 1-2,1-1-1,2 1-1,2 0-1,2-1-2,1-1-2,3-3-1,2-2-4,2-4-2,0-5-2,3-8 0,0-8-1,1-7-1,0-6 0,-1-3 2,-1-3 1,-1-3 1,-1 0 2,-3 0 3,-1 1 1,-2 2 3,-2-1 1,-2 1-2,-3 0-1,0 0-1,-3 1-1,0 3 1,-2 3 0,0 3 0,-3 3-1,-2 3-1,-3 2-2,-3 4-1,-2 3-1,1 2 0,-1 4 0,0 3 1,0 3-4,-1 5-9,-1 5-9,-1 5-8,1 3-3,3 1 4,2 1 3,4 1 4,2-2 0,2-3-5,3-5-3,1-3-5,1-3 1,0-1 3,0 0 5,0-2 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8"/>
    </inkml:context>
    <inkml:brush xml:id="br0">
      <inkml:brushProperty name="width" value="0.05326" units="cm"/>
      <inkml:brushProperty name="height" value="0.05326" units="cm"/>
      <inkml:brushProperty name="color" value="#FED406"/>
    </inkml:brush>
  </inkml:definitions>
  <inkml:trace contextRef="#ctx0" brushRef="#br0">49462 42850 413,'35'8'113,"-7"0"-24,-9-1-24,-7 1-24,-5 1-15,-1 2-4,0 2-5,-2 1-3,-1 3-4,-4 1-2,-2 3-2,-3 1-1,-3 1-2,0-1-1,-1-1 0,-1-1 0,-1 0-1,2 0-1,1-1-1,1 1 0,0-2 1,2-1 1,1-3 3,0-1 3,4-1 2,6 0 3,6-1 4,5 1 4,4 0 0,-1 0-1,1-1-2,-1 1-2,-1 0-4,-2 1-3,-4 1-5,-3 2-3,-2 0-3,-2 1-1,-3 1 1,0 1-1,-4 2-1,-4 1 1,-4 2-1,-4 3 0,-2 0 0,-3 1 0,-1-1 0,-3 1 0,1-3-7,1-2-14,3-3-16,1-2-14,2-4-9,-1-3-3,1-3-2,-1-2-3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9"/>
    </inkml:context>
    <inkml:brush xml:id="br0">
      <inkml:brushProperty name="width" value="0.044" units="cm"/>
      <inkml:brushProperty name="height" value="0.044" units="cm"/>
      <inkml:brushProperty name="color" value="#FED406"/>
    </inkml:brush>
  </inkml:definitions>
  <inkml:trace contextRef="#ctx0" brushRef="#br0">50300 40844 500,'1'-22'6,"2"2"15,2 5 13,2 1 14,1 4 4,3 3-4,2 2-6,1 4-4,2 1-4,2 0-2,0 0-2,1 0-3,-1 2-2,-3 6-5,-3 4-4,-3 5-5,-2 3-3,-2 3-3,-2 1-3,-2 3-2,-3 1-3,-4 0-2,-4 2-1,-3 1-1,-3-1-4,1-2-4,-1-1-4,0-3-5,2-2-1,1-3 2,2-3 2,2-2 3,5-4 7,6-1 12,8-2 14,6-2 12,4-3 3,3-4-9,1-4-10,3-4-7,-1-2-10,0 1-8,-1-1-9,-1 0-7,-3 1-7,-3 3-3,-4 1-2,-4 2-4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6:29"/>
    </inkml:context>
    <inkml:brush xml:id="br0">
      <inkml:brushProperty name="width" value="0.03982" units="cm"/>
      <inkml:brushProperty name="height" value="0.03982" units="cm"/>
      <inkml:brushProperty name="color" value="#FED406"/>
    </inkml:brush>
  </inkml:definitions>
  <inkml:trace contextRef="#ctx0" brushRef="#br0">51277 41227 552,'-6'-8'0,"2"0"0,4 1 0,3-1 0,1 1 5,1 1 10,1 0 10,2 2 9,3 0 10,5 0 7,7 0 8,5 1 9,3-1-6,1 2-17,-1 0-17,0 2-17,-2 0-10,-3 0-5,-5 0-4,-3 0-3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17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36782 51022 541,'-17'3'133,"-3"8"-35,-3 6-35,-3 7-35,-1 3-18,3 1-1,1-1-3,3 1-1,1-3-1,2-1 1,3-4 0,1-3 0,2-1 0,2-1 0,3 1 1,1 0 0,1-1 0,2 1 0,0 0 0,2-1 0,0 0 0,0-1-3,0-1-1,0 0-2,0-1-1,0-1 2,0 1 0,0 0 2,1 0-1,2-1 1,2 1 0,2 0 1,1 0-1,1-1 0,2 1 0,0 0 0,1-1-1,1-1-2,1 0-1,2-2-1,-1-1-2,1 0 1,0-2-1,-1 0 1,1-2 1,2 1-1,0 0 2,1 0-1,0 0 1,-1 0 0,-1 0 0,-1 0 0,0-1 0,2-2 0,0-2 1,1-2-1,1-2 0,1 0-1,1-1 0,1-2 0,0 0-1,-1-1 0,-1-2 0,-1 0 0,-1 0 0,-1 1-1,-1 0-2,0 2 1,-2 0-2,-1-2 1,-1 0 0,0-1 0,-2-2 0,-1 0 2,-1-1 0,0-1 1,-2-2 1,-1-1 0,0-3 1,-2-1 0,0-3 0,0-1 0,0-3-1,0-1 0,-1-1 0,-2 0 1,-2-1 1,-2 1 0,-2 0 0,0 1-1,-1 1 0,-2 1 0,-1 2-1,-1 3 2,-3 3 2,-2 3 0,0 2 1,-1-1 0,0 0-1,1 1 0,-2 0-1,0 2 0,-1 2 0,-1 3 0,-1 1-1,-1 2 1,-1 2-1,-1 2 1,-1 2-1,-1 2-2,-1 2-1,-1 2-2,-1 2-3,-1 3-5,-1 3-4,0 3-4,0 4-4,3 3-1,3 5-3,3 3-1,3 2-2,2-2 0,4 0-2,3-1 0,2-4 1,4-7 4,3-7 4,2-6 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17"/>
    </inkml:context>
    <inkml:brush xml:id="br0">
      <inkml:brushProperty name="width" value="0.03" units="cm"/>
      <inkml:brushProperty name="height" value="0.03" units="cm"/>
      <inkml:brushProperty name="color" value="#F2395B"/>
    </inkml:brush>
  </inkml:definitions>
  <inkml:trace contextRef="#ctx0" brushRef="#br0">38013 51966 733,'0'-12'7,"0"8"15,0 8 15,0 8 15,0 5 0,0 5-11,0 3-12,0 4-11,-1 3-11,-2 1-5,-2 0-8,-1 2-7,-1-1-1,2-4 3,2-2 4,3-3 4,-1-4-9,-1-3-18,0-4-19,-1-4-19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0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46125 50797 591,'-8'-8'-20,"2"0"18,1 0 18,0 1 17,0 0 6,-2 2-5,-1 2-7,-3 2-5,-1 2-4,1 4-1,-1 2-2,0 3-1,0 3-2,-1 0 2,-1 1-1,-1 1 1,-1 0-1,2-1-2,1 0-2,1-2-3,1 0 0,0 0 1,2-1 1,1 1 0,0 0 0,2 1-1,1 1-3,0 2-1,3 0-1,4 1-1,4 1 0,4 1 0,2-1 0,0-4 0,-1-5 1,1-3 1,0-2-1,1 0 1,1 0-1,2 0 0,-2 0 0,-1 2 0,-3 0 1,-1 1-1,-1 2 0,-2 4 1,-1 2 0,0 3 1,-3 2-1,-4-1 0,-4 1-1,-4-1 0,-3 1-1,-1-1-3,-3 1-1,-1 0-2,-2-2-1,1 1-1,-1-2-2,1-1-1,0-2-1,1-1 1,0-2-1,2-2 0,2-2-2,1-1-2,2 0-2,3-1-4,1-3-1,2-3-4,2-2-2,2-3-2,4-5-3,6-6-1,5-5-1,7-7-2,1 0 2,-3 5 5,-3 5 6,-3 5 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7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78667 26916 667,'-9'-12'36,"0"8"10,-1 8 8,-1 8 9,-1 4-3,0 3-19,0 1-16,1 3-18,-1 0-8,1-1-1,-1-1 1,0-1-1,2-1 1,2-1 1,4-1 1,3-1 0,2 0 1,1-1-1,3 1 0,2 0 1,1-1-3,2-1-1,0-1-3,1-1-2,0 0-1,-2 0 1,-2 0 0,-2-1 2,-2 1 1,-1 0 2,0-1 2,-2 1 3,-1 1 1,-4 0-1,-2 1 0,-3 1 1,-3 0-1,-2-1 1,-1-1 1,-2 0 1,-1-2-3,2-1-8,3-1-6,1 0-8,2-3-6,3-4-6,1-4-7,2-4-6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0"/>
    </inkml:context>
    <inkml:brush xml:id="br0">
      <inkml:brushProperty name="width" value="0.04718" units="cm"/>
      <inkml:brushProperty name="height" value="0.04718" units="cm"/>
      <inkml:brushProperty name="color" value="#F2395B"/>
    </inkml:brush>
  </inkml:definitions>
  <inkml:trace contextRef="#ctx0" brushRef="#br0">47356 50994 466,'-2'-12'46,"-4"8"2,-4 8-1,-3 8 2,-2 4-2,1 1-5,0 1-5,2 1-4,1 1-4,1 1-3,0 1-4,2 1-2,1 1-3,1-1-2,0 0-2,2 1-1,0-1-2,2-1-3,0-1-1,2-1-2,0-1-1,2-1-3,0-1 0,2-1-2,0-1-1,3-3-1,2-1-3,2-2-1,1-2-1,1-2 0,1-3-2,2 0 0,0-4 0,1-2 0,1-4 0,1-2 1,0-4 1,-1-3-1,-1-5 0,-1-3 0,0-4 0,0-3 2,-1-2 0,1-4 2,-2-1 1,-3 2 0,-3 0 1,-2 2 0,-3 2 1,-2 5 0,-2 5 1,-2 5 1,-2 3 0,-2 1 1,-2 1 0,-1 0 2,-3 3-1,0 3-2,-1 2-2,-1 4-1,-1 2-4,-1 4-3,-2 2-5,1 3-5,-1 4-2,2 2-1,3 3-2,1 3 0,3 1-1,2-2-1,4 0 0,3 0-1,0-3 2,0-3 0,-2-3 3,0-3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1"/>
    </inkml:context>
    <inkml:brush xml:id="br0">
      <inkml:brushProperty name="width" value="0.04626" units="cm"/>
      <inkml:brushProperty name="height" value="0.04626" units="cm"/>
      <inkml:brushProperty name="color" value="#F2395B"/>
    </inkml:brush>
  </inkml:definitions>
  <inkml:trace contextRef="#ctx0" brushRef="#br0">48145 51650 475,'28'0'83,"-5"2"-17,-7 0-19,-5 2-17,-4 1-10,0 1-3,-2 3-2,0 2-3,-3 2-1,-3 3 0,-2 3-1,-3 4 0,-3 0-1,-2 2-4,-2 1-2,-1 1-3,-1 0 0,2-3 0,3-2 1,1-1 1,2-2-2,0-3-4,2-1-4,1-2-5,3-2 2,6 1 8,5 0 6,7 0 7,1-2 4,-1-1 0,-2-2 0,-3-2-1,0-1-1,0 2 0,-1 0 0,1 1-2,-1 1 1,-1 0-1,0 0-1,-2 0 1,-1 1-1,-2 3 0,-3 3-1,0 3 0,-2 3 0,0-1-3,0 2 0,0 2-1,-2 0-3,-4 2 0,-4 3-3,-3 1-2,-4 2-4,-2 2-7,-1 3-7,-2 1-7,-1-1-5,2-4-3,3-4-2,2-3-2,0-5 0,2-3 3,1-4 4,1-4 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1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49304 50205 606,'0'-14'5,"2"3"10,0 2 11,2 4 9,0 2 5,3 2-2,2 2-2,2 2-1,0 2-3,1 4-3,0 2-4,0 3-2,-2 2-4,-3-1-5,-2 1-3,-4 0-5,-2 0-2,-4 3-4,-2 1-1,-3 3-3,-3-1-2,0-1-2,-1-3-3,-1-1-2,0-2-2,1-1-3,0-1-1,2 0-3,1-2 2,1-1 5,0 0 6,2-2 5,4-1 6,8-2 7,8-3 6,7 0 7,6-3 1,1 0-9,3-2-6,1 0-8,1-1-8,-2 2-9,0 0-10,-1 2-9,-2-1-4,-5 0 1,-3-2 2,-4 0 1,-3 0 1,-1 0 1,-1 2 1,0 0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1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50264 50470 651,'-14'-8'4,"2"2"9,4 1 8,3 1 9,5 0 7,8 0 3,7 0 5,9 0 4,4 0-4,0 1-12,2-1-11,1 0-12,-2 1-13,-3 2-12,-5 2-13,-3 2-12,-4 0-9,-1 0-4,-2-2-6,-2 0-4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2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51345 52177 573,'-13'-8'8,"4"2"14,6 1 16,5 1 15,3 0 4,5 2-7,4 0-9,3 2-7,4-1-5,3 0-4,3-2-2,3 0-4,1-1-4,1-1-6,-1-2-6,0 0-5,0 1-5,-1 1-2,-2 2-2,1 2-3,-4 1-5,-2 2-7,-3 0-8,-2 2-6,-4 0-7,-3 1-4,-3 1-5,-2 2-4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3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51877 51141 520,'-14'-15'-1,"3"2"-3,3 2-3,2 3-2,2 0-2,1 2 0,-1 1-1,0 0 1,1 3 13,0 4 26,2 4 28,0 4 26,1 4 6,-2 7-16,0 5-15,-1 7-17,-1 3-10,2 2-7,0 2-6,2 2-5,0 2-4,0 0 1,0 1 0,0 2 1,0 0-8,0 0-12,0 0-13,0 0-14,0-1-9,2-2-6,0-2-4,2-2-5,-1-4 0,1-8 7,0-6 6,0-6 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3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53956 51459 528,'-8'-8'0,"2"2"0,1 1 0,0 0 0,0 1 7,-2 0 11,-1 0 12,-3 1 13,0 0 3,0 3-3,2 4-4,1 2-4,-1 3-4,-2 2-5,-2 2-4,-1 1-5,-1 2-2,1 1 0,0 1-1,2 2 1,1-1-2,3 1-2,1-1-1,2 1-2,2-2-1,0 1-3,1-2-2,2-1-2,1-1-1,4-1-1,2-1 0,4 0-1,0-2 0,1-1 1,0-1 0,0 0 1,-1-1 0,1-1-1,0 1-1,-1 0-1,0 0 1,0 0-1,-2-1 2,0 1 1,-3 0 0,-1 2 0,-2 0 1,-2 1 1,-2 2-1,-4 2 0,-2 1-1,-3 3 0,-3 1-2,-2 1-2,-1 1-3,-3 1-3,-1-1-3,-1-1-4,-1-3-6,-1-1-4,1-3-3,3-1 0,3-2 0,3-2 0,2-3-3,2-4-3,2-4-4,3-4-4,1-2 3,3 0 7,4 0 8,2 1 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4"/>
    </inkml:context>
    <inkml:brush xml:id="br0">
      <inkml:brushProperty name="width" value="0.04823" units="cm"/>
      <inkml:brushProperty name="height" value="0.04823" units="cm"/>
      <inkml:brushProperty name="color" value="#F2395B"/>
    </inkml:brush>
  </inkml:definitions>
  <inkml:trace contextRef="#ctx0" brushRef="#br0">55391 51685 456,'0'-22'5,"0"5"12,0 3 10,0 4 11,-2 5 6,-4 8 1,-4 6 0,-3 8 0,-3 3-2,2 1-8,1 1-6,1 1-7,1 0-3,0 1 0,2-1-1,1 1 1,1-2-1,2 0-3,2-1-3,2 0-2,1-3-3,0 1-1,0-2-2,0-1-3,1-2-1,4-1-4,2-2-4,4-2-3,2-2-1,3-2-1,3-3 1,3 0-1,2-5-1,1-4-2,1-6-2,1-3-3,-1-7 0,-1-4-1,-3-4-1,-1-6 0,-4-3 1,-3-2 5,-4-2 2,-4-2 4,-3 1 3,-2 4 2,-2 4 1,-2 4 3,-3 3-1,-2 7 0,-3 4-2,-3 4-2,-3 5 1,0 3 3,-1 2 2,-1 4 3,0 2-1,3 4-5,1 2-5,3 3-5,1 4-3,2 2-5,2 3-3,2 3-3,2-1-2,2-3 1,2-5 1,2-3 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4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56800 52276 538,'8'-8'0,"1"1"0,2-1 0,0 0 0,2 1 9,3 0 20,3 2 18,3 1 19,0 2 5,-3 5-9,-3 6-10,-2 4-8,-6 5-10,-5 7-9,-6 5-9,-5 6-9,-5 2-8,0-1-4,-1-3-5,-1-2-5,1-3-2,2-3 0,4-5 2,3-3 0,4-4 4,6-3 7,5-3 7,7-2 7,2-3 0,1-2-8,-1-2-8,1-2-7,0-1-9,1 0-10,1 0-9,1 0-11,-1 0 0,-1 0 8,-3 0 8,-1 1 8,-2-1 4,-1 0-1,-1 0-1,0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4"/>
    </inkml:context>
    <inkml:brush xml:id="br0">
      <inkml:brushProperty name="width" value="0.04004" units="cm"/>
      <inkml:brushProperty name="height" value="0.04004" units="cm"/>
      <inkml:brushProperty name="color" value="#F2395B"/>
    </inkml:brush>
  </inkml:definitions>
  <inkml:trace contextRef="#ctx0" brushRef="#br0">58345 52030 549,'-30'-1'5,"7"0"12,4-2 10,5 0 11,6-1 8,10 1 2,8-1 4,9 0 2,5 1-2,3 1-12,1 0-9,2 2-10,2 0-9,1 0-5,1 0-7,0 0-4,0 0-7,-1 0-4,-3 0-5,-2 0-6,-1 0-4,-1 0-4,-1 0-6,-1 0-4,-3 0-4,-3 0-1,-4 0-2,-4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8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79744 26984 514,'12'-6'9,"-5"6"16,-6 4 17,-5 6 17,-4 2 3,0 3-8,0 1-10,0 3-10,0 2-5,1 1-4,-1 2-4,0 3-3,0 0-2,0-1-3,0-1-1,1-1-3,0-2-2,2-1-2,2-3-3,2-1-3,3-3-3,4-1-4,4-2-4,3-2-4,3-4-1,1-6 1,2-6 3,0-6 1,1-5 0,1-3-4,1-4-4,1-5-4,-1-2-1,-3-4 4,-3-3 3,-3-2 4,-2-1 1,-2 1 2,-3 3 2,-1 2 1,-2 3 2,-2 6 2,-2 3 3,-2 7 2,-1 2 3,-2 4 1,0 3 2,-1 3 1,-2 2-3,-2 3-10,-2 4-10,-1 2-10,-1 4-5,3 4-2,1 3-1,2 5-2,2 0 2,2-3 4,2-3 4,2-3 4,4-3 4,4-2 4,5-4 4,6-2 3,2-2 4,2 0 4,3 0 3,1 0 4,1-1 4,-1 0 2,-1-2 3,-1 0 3,-2 1 3,-3 6 4,-3 4 4,-2 5 4,-5 5-1,-3 5-5,-4 5-5,-4 5-5,-4 3-4,-3 0-1,-5 2-2,-4 1-1,-1-2-2,1-4-2,1-4-2,1-3-3,2-4 0,4-1-1,4-3-1,5-1 0,1-2 0,1-3 0,2-1-1,0-2 1,3-2-1,4-2 2,4-3 0,3 0 0,3-2 1,1 2 2,1 0 0,1 2 2,0 0-1,-3 1 1,-1 2-2,-2 0 1,-3 3-3,-3 3-1,-3 5-4,-2 4-2,-4 3-3,-4 4-2,-4 5-3,-4 3-2,-4 3-3,-5 4-2,-5 2-3,-5 4-1,-2-1-3,1-4-5,2-4-3,0-4-4,2-5 0,5-6 3,3-5 4,4-6 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5"/>
    </inkml:context>
    <inkml:brush xml:id="br0">
      <inkml:brushProperty name="width" value="0.04482" units="cm"/>
      <inkml:brushProperty name="height" value="0.04482" units="cm"/>
      <inkml:brushProperty name="color" value="#F2395B"/>
    </inkml:brush>
  </inkml:definitions>
  <inkml:trace contextRef="#ctx0" brushRef="#br0">59159 51048 490,'-22'-9'5,"3"0"8,3-2 8,3 1 9,2 2 9,2 10 10,2 8 9,3 9 9,0 7-1,2 6-11,0 7-12,2 5-12,0 4-11,2 5-9,0 4-9,2 4-11,-1 1-11,-1-2-14,0 1-13,-1-2-15,-1-7-6,1-10 2,2-13 0,0-11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5"/>
    </inkml:context>
    <inkml:brush xml:id="br0">
      <inkml:brushProperty name="width" value="0.04441" units="cm"/>
      <inkml:brushProperty name="height" value="0.04441" units="cm"/>
      <inkml:brushProperty name="color" value="#F2395B"/>
    </inkml:brush>
  </inkml:definitions>
  <inkml:trace contextRef="#ctx0" brushRef="#br0">61693 51190 495,'0'-19'87,"0"10"-8,0 10-10,0 10-9,-1 6-8,0 5-8,-2 3-8,0 5-8,0 0-7,0 0-6,2-1-5,0-1-7,0 2-4,-4 6-5,-2 6-6,-3 6-4,-1 1-4,1-4-1,0-4-1,2-4-1,2-4-4,1-3-5,2-5-6,2-3-4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6"/>
    </inkml:context>
    <inkml:brush xml:id="br0">
      <inkml:brushProperty name="width" value="0.0379" units="cm"/>
      <inkml:brushProperty name="height" value="0.0379" units="cm"/>
      <inkml:brushProperty name="color" value="#F2395B"/>
    </inkml:brush>
  </inkml:definitions>
  <inkml:trace contextRef="#ctx0" brushRef="#br0">61770 51893 580,'-12'-28'33,"10"5"9,8 7 8,9 5 7,4 5 0,-1 1-11,-1 2-10,0 2-11,-3 1-5,0 0-2,0 0-1,-2 0 0,0 1-16,-1 4-27,1 2-29,0 3-28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6"/>
    </inkml:context>
    <inkml:brush xml:id="br0">
      <inkml:brushProperty name="width" value="0.05397" units="cm"/>
      <inkml:brushProperty name="height" value="0.05397" units="cm"/>
      <inkml:brushProperty name="color" value="#F2395B"/>
    </inkml:brush>
  </inkml:definitions>
  <inkml:trace contextRef="#ctx0" brushRef="#br0">62394 50761 407,'0'-28'3,"0"5"7,0 6 5,0 7 7,0 4 8,0 4 12,0 4 11,0 4 11,0 4 0,0 3-11,0 5-11,0 3-12,-1 4-7,0 3-4,-2 3-4,0 3-4,-2 3-1,0 4-1,-1 4 1,-1 4 1,-1 3-3,0 2-5,0 1-4,0 3-5,1-2-4,1-4-6,0-6-5,2-4-4,0-5-4,2-4-3,0-4-3,2-3-2,3-10-3,6-14-6,5-15-3,7-15-5,3-8 2,-1 1 9,1 0 10,-1 0 8,0 0 11,-1 1 10,-1 1 11,-1 2 10,-1 2 7,-3 5 2,-1 5 1,-2 5 3,-3 5 3,-1 8 4,-2 6 6,-2 7 3,-2 5-1,0 2-8,-2 1-9,0 3-8,-1-1-5,0-1-2,0-3-2,0-1-2,1-4-7,4-3-10,2-4-11,4-4-11,2-5-3,3-6 1,3-5 2,3-7 2,2-2 3,-1-1 2,1 1 3,-1-1 3,-1 1 3,-3 1 4,-3 1 4,-2 1 4,-4 2 5,-1 3 6,-2 3 5,-2 3 7,-2 4 7,-2 7 7,-2 8 8,-2 6 7,-1 4 1,0 1-8,0 1-8,0 1-8,1 1-6,0-1-2,2 1-5,0-1-2,1 0-3,0-1-3,0-1-3,0-1-2,1-1-1,2-3-2,2-1 0,2-2-1,3-4-4,5-3-8,5-4-8,6-4-7,0-4-2,-2-3 5,-1-5 4,-2-4 4,-3-3 3,0-3 3,0-3 2,-2-2 2,-2-4 2,-1-3 2,-2-3 3,-2-2 1,-2 0 1,-2 6 1,-3 4 0,0 5 0,-5 5 0,-4 5-2,-6 4-2,-3 6-1,-5 4-4,-2 4-3,-1 4-3,-2 4-4,-1 4-5,1 5-6,1 5-5,1 5-5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7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66827 51643 488,'-22'-1'0,"5"0"0,3-2 0,4 0 0,2-1 2,0 0 4,1 0 4,-1 1 3,2-2 7,4 0 8,4-2 9,4 0 8,4 0 3,7-1-4,6 0-2,5 0-5,5 2-2,5 1-3,3 2-4,4 2-3,2 1-3,1 0-6,2 0-4,0 0-5,1 0-5,0 0-2,0 0-3,0 0-3,-2 0-7,-4 0-10,-4 0-10,-4 0-10,-4 0-7,-3 0-2,-5 0-3,-3 0-3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7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69326 50774 519,'-14'-7'0,"3"0"0,3 2 0,2 1 0,2-1 3,0 0 9,0-2 8,1 0 7,1 1 9,5 2 7,6 4 7,4 3 9,4 1-1,1 3-10,3 2-9,1 2-10,2 0-7,-1-1-5,1-1-6,-1 0-5,-1-1-5,-1 1-6,-3 2-4,-1 0-6,-2-1-1,-1-1 2,0-2 2,-2-2 3,-1-1-5,-1 2-14,0 0-11,-2 1-14,-1 1-5,0 0 1,-2 0 0,0 0 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7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67272 52212 602,'-22'-8'0,"3"2"0,3 1 0,2 1 0,4 0 6,1 0 11,2 0 13,2 0 11,3 0 4,4 0-6,4 0-4,4 1-5,4-1-4,7 2 0,5 0-2,7 2-1,3 0-2,4 0-6,2 0-4,4 0-4,0 0-5,0 0-6,-2 0-4,0 0-6,-1 0-3,0 0-2,0 0-3,0 0-2,-3 1-1,-4 2 1,-5 2 1,-5 1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8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67228 52405 637,'-22'-2'0,"3"0"0,3-3 0,3-2 0,5 2 12,8 6 23,8 6 23,7 6 24,6 3-1,1 1-25,3 1-24,1 1-26,1 0-16,-1 1-11,-1-1-9,-1 1-11,-2-3-7,-3-3-5,-3-4-5,-2-4-4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9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72890 50463 481,'-8'-15'0,"2"4"0,1 3 0,0 2 0,2 2 9,2 1 17,2-1 17,2 0 18,2 0 4,2 2-7,2 0-9,2 2-7,1 2-7,3 4-6,1 4-6,3 3-5,0 2-5,-3-1-1,-1 0-1,-2-2-1,-2-1-2,1-1-3,0 0-3,0-2-4,-1 1-2,-1 2-1,-1 1-1,0 3-1,-2 0-1,-1-1 1,-1-1 0,0 0 1,-3-1 0,-2 3-2,-3 2-1,-4 1-2,-3 2-1,-3 1 0,-5 1-2,-3 1-1,-3 1 0,-1-1 0,-1 1 0,-1-1-1,-1 0 1,-1-3 2,-1-1 0,0-2 2,-1-2 2,-1 1 2,1-1 1,0 1 2,1-1 2,5-3 3,3-1 2,5-2 4,6-3 3,10-2 8,10-4 6,10-2 7,5-2 0,4 0-7,3 0-6,3 0-7,1 1-5,0 0-2,0 2-2,1 0-2,-3 2-4,-2 0-7,-3 2-7,-3 0-6,-1 1-7,1 0-6,1 0-7,0 0-6,0-1-3,-5-1 3,-3 0 3,-4-1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29"/>
    </inkml:context>
    <inkml:brush xml:id="br0">
      <inkml:brushProperty name="width" value="0.05358" units="cm"/>
      <inkml:brushProperty name="height" value="0.05358" units="cm"/>
      <inkml:brushProperty name="color" value="#F2395B"/>
    </inkml:brush>
  </inkml:definitions>
  <inkml:trace contextRef="#ctx0" brushRef="#br0">75163 50677 410,'0'-23'0,"3"4"0,2 3 0,2 3 0,0 2 8,-2 1 16,-2 0 17,-2 2 15,0 2 6,2 4-4,2 4-5,1 4-5,1 4-6,-2 4-6,-2 3-6,-2 5-8,-2 2-4,-2 4-1,-2 3-3,-2 3-1,0 2-5,-1 0-9,0 2-9,0 1-8,0-2-6,-2-2-1,0-4-1,-1-1-2,0-5-3,2-4-2,3-3-4,1-4-4,1-6-1,2-8-2,0-8-2,2-8-1,0-5 4,0-1 8,0-2 10,0-3 9,1 0 6,4 1 3,2 1 2,3 2 3,2 0 6,0 2 6,-1 3 8,1 1 8,1 3 4,0 1 4,1 2 3,1 3 3,1 0-1,-1 2-5,1 0-5,0 2-5,-1 1-4,1 0-6,0 2-4,-1 0-4,0 1-7,-1 0-6,-1 0-7,0 0-6,-2-1-9,-3-2-11,-1-2-11,-2-1-12,-2-4 2,0-2 14,-2-3 13,0-3 13,-1-1 9,0 1 3,0 0 3,0 2 2,0 1 5,2-1 6,0 1 6,2-1 6,-1 1 3,0 2 0,-2 3 0,0 1 0,-1 4 9,0 6 18,0 6 17,0 6 18,0 4 1,0 5-16,0 3-17,0 4-15,0 4-11,0 1-5,0 2-5,0 2-6,0 2-5,0 2-5,0 2-8,0 2-5,-1 1-7,0 0-8,-2 0-8,0 0-7,-1-3-3,2-6 6,0-6 4,2-5 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9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71277 27113 683,'-5'-9'3,"4"0"8,6-2 7,4 0 7,5 1 5,5 3 1,5 2 1,5 4 1,1 4-1,-3 6-5,-3 5-5,-3 7-5,-3 4-3,-5 5-4,-3 3-4,-4 4-2,-5 3-2,-6 0-4,-6 2-2,-5 0-2,-6 1-1,-3-2 0,-5 0 0,-3-1 1,-1-4 0,3-4-1,3-5 0,4-5-1,1-4 1,3-3 4,1-3 4,3-2 3,8-4-1,17-3-5,17-2-5,17-4-6,15-2-5,13-5-5,14-4-6,14-3-5,1-2-2,-10 2 1,-12 3 1,-10 1 0,-7 2 3,-6 0 4,-5 2 4,-4 1 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0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77244 50486 471,'0'-15'0,"0"1"0,0 1 0,0 1 0,-1-1 0,0-2 0,-2-1 0,0-3 0,-1 1 9,0 5 17,0 3 18,0 4 17,-2 5 6,-6 6-9,-3 6-7,-6 5-9,-2 4-6,2 0-5,3-1-6,1 1-6,3 0-3,3 1-3,3 0-2,2 2-3,4 0-2,2-1-2,4-1-2,2-1-4,2 0 0,2-1 1,0 1 0,1-1 1,1 0-2,0-3-5,-1-1-4,1-2-5,-1-1-1,-1-1 1,0 1 1,-2 0 1,-2 0 3,-2 1 2,-4 1 4,-2 1 3,-4 0 3,-2 0 0,-3-2 1,-3-1 1,-3 0-1,-1 0-2,-3-1-2,-1 1-3,-1-1-4,1-1-6,1 0-6,1-2-5,1-1-4,3-2-3,1-3-2,2 0-2,3-4-2,3 0-2,2-3-3,4-2-1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1"/>
    </inkml:context>
    <inkml:brush xml:id="br0">
      <inkml:brushProperty name="width" value="0.05727" units="cm"/>
      <inkml:brushProperty name="height" value="0.05727" units="cm"/>
      <inkml:brushProperty name="color" value="#F2395B"/>
    </inkml:brush>
  </inkml:definitions>
  <inkml:trace contextRef="#ctx0" brushRef="#br0">78394 50750 384,'0'-14'1,"0"1"5,0 2 3,0 2 4,0 1 7,0 1 8,0-1 11,0 0 8,-1 3 5,-2 6-3,-2 6-3,-2 6-1,-1 4-4,-2 3-5,0 3-4,-1 3-5,0 2-4,2 0-4,3 2-5,1 1-4,1-1-2,2-1-2,0-3-1,2-1-1,1-3-3,4-3-4,2-3-4,4-3-4,1-3-4,1-2-3,1-4-3,1-2-4,2-5-2,1-4 2,3-6 0,2-4 0,-1-5 3,-1-5 3,-3-4 4,-1-6 4,-2-2 2,-1 0 2,-1 0 0,0 0 2,-2 1 0,-3 5-1,-1 4-1,-2 3-1,-2 5 2,-4 3 7,-2 4 6,-4 5 6,-1 1 2,-1 2-2,-2 1-3,0 0-2,-1 3-5,1 4-5,-1 4-7,0 4-5,2 1-5,2 1-3,4 0-2,3 0-3,2-1-1,2-1 3,2-1 2,1 0 3,4-2 2,4-2 2,3-3 3,5 0 3,2-2 4,1 0 4,1 0 4,1 0 4,-1 0 5,-3 0 5,-3 0 6,-3 0 4,-3 1 2,-2 1-1,-4 3-2,-3 2-1,-3 3-1,-4 4-1,-4 3 0,-3 5 0,-4 2-2,-2 3-4,-1 1-4,-3 2-4,1 1-2,2-3-2,4-2-1,3-1-1,2-1 0,2-1-1,2 0 1,2 1 0,3-1 0,4-1-2,4-1 0,4-1-2,2-1 1,3-3 2,2-1 2,1-2 2,2-2 3,-1 1 3,1 0 4,-1 0 3,0-1 2,-3-1-1,-1-1-1,-2 0 0,-3 0-1,-1 1-2,-2 3-1,-2 2-2,-3 1-2,-3 3-2,-2 1-4,-4 3-1,-2 0-4,-5 1-1,-4-1-3,-4 1-2,-2-1-3,-3 1-5,-1-1-4,-3 1-5,-1-1-4,-3 1-7,-1-1-7,-2 1-5,0-1-1,1-1 7,3-1 6,2-1 7,2-2-1,5-3-7,3-3-8,4-2-6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1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80911 50562 501,'-13'-15'9,"8"3"18,7 1 16,6 2 19,6 3 4,5 1-7,5 2-7,5 2-7,3 1-7,2 0-4,3 0-6,1 0-6,2 1-8,2 4-15,2 2-12,2 3-15,-3 1-5,-8-1 3,-8-1 1,-7 0 2,-6-1-5,-1-1-15,-2 1-14,-2 0-13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2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37103 56790 569,'10'-28'5,"7"7"17,5 7 19,7 7 17,1 4 4,-2 3-12,-1 4-11,-3 2-12,-3 3-8,-3 2-1,-4 1-4,-4 3-2,-5 2-3,-2 3-3,-6 3-3,-2 3-2,-5 2-4,-4 1-5,-4 0-4,-3 2-4,-2-1-3,1-3-1,1-4 0,1-1-1,1-4 1,1-3 5,1-3 2,1-3 5,1-1 3,2-2 4,3-1 3,1 0 5,3-3 4,6-4 6,4-4 6,6-4 5,3-1 2,3 1-4,3 0-2,3 2-4,2 1-3,-1 2-5,0 2-6,1 3-3,-1 0-6,1 3-2,-1 2-4,1 2-3,-2 1-5,-1 0-5,-3 0-5,-1-1-6,-2 1-5,-1-2-6,-1-1-4,0 0-5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2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36450 55635 539,'-9'-30'0,"0"5"0,-1 3 0,-1 5 0,-3 1 3,-2-2 7,-3 0 7,-3-1 6,-1 1 2,-1 3-4,1 3-3,-1 3-5,-2 2-2,-3 2 0,-4 2 0,-4 2 0,-3 3-1,-1 4 1,0 4-1,-2 3-1,0 3 1,0 0-1,0-1 0,0 1 0,1 0 1,1 3-1,3 2 2,2 1-1,2 2 1,3 1 0,3 1 1,4 1-1,1 2 0,2 2 0,3 4 0,1 3 0,4 2-1,3 2-2,4 2-1,4 2-2,3 1 0,2 0-1,2 0-1,2 0 1,2-1 0,5-2 0,4-2 1,3-2 0,5-3 1,3-4-2,4-3-1,5-5-1,3-3-1,4-5 0,4-3-2,4-4 0,2-5-2,1-2-3,2-6-2,0-2-2,1-6-3,-1-6-1,1-5-1,0-6-2,-2-5-1,-2-3 2,-4-3 0,-2-2 0,-4-3 3,-2-2 2,-4-2 3,-2-2 3,-5-1 1,-5 0 2,-7 0 1,-5 1 2,-6 0-1,-6 2 1,-6 2-1,-6 2 0,-6 2-1,-5 3 1,-7 4-1,-5 2 1,-5 5-1,-4 5-1,-4 7-2,-4 5-1,-2 6-3,2 6-4,0 6-5,2 6-3,3 2-1,7 1 2,8 0 2,6-1 2,4 0-2,2-1-9,2-1-7,3 0-8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5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46862 56147 589,'-1'-31'8,"0"15"18,-2 16 18,0 16 17,0 7 3,0 1-11,2-1-13,0 0-11,0 3-7,-2 5-5,-2 5-5,-1 4-3,-2 2-2,2 0-1,1-1 0,1-2 1,0-2-8,2-3-11,0-5-14,2-4-11,0-3-8,0-5-1,0-3-1,0-4-2,0-4 1,0-4 3,0-4 2,0-4 3,0-2 6,0 0 7,0 0 7,0 1 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6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46700 56940 722,'0'-22'-1,"2"5"0,0 3-1,2 5-2,0 0 4,0 0 6,-1-1 8,1-1 6,1 1 4,2 2-1,2 4 0,2 3 0,1 0-2,3-1 0,1 0-1,3-1-2,0-1 0,-1 2-3,-1 0 0,-1 2-3,0 0-3,-1 0-6,1 0-5,0 0-6,-2 1-6,-1 2-6,-3 2-5,-1 2-7,-1 0-3,0-1 1,0-1 0,0 0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6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47824 56127 567,'0'-33'-10,"0"15"25,0 13 24,0 14 25,-1 8 6,0 3-12,-2 3-12,0 3-11,-1 2-9,0 3-5,0 1-5,0 2-5,0 2-2,1 2 1,-1 3-1,0 1 2,0 0-8,0-2-16,0-2-14,0-2-16,2-3-5,2-3 2,4-5 3,2-3 2,2-5 2,0-3-3,-1-4-2,1-4-1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7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48826 56225 488,'-7'-8'0,"0"2"0,2 1 0,1 0 0,-1 1 4,0 1 9,-2-1 9,0 0 8,-1 0 2,-2 0-4,0 0-4,-1 0-5,-1 2-3,0 4-1,0 4-1,1 4-2,-2 2 0,-2 3 0,-1 2 0,-3 1 1,-1 4-1,-1 3 0,-1 4 0,-1 5-1,1 0-1,3 0-1,3-1 0,3-1-2,2-2 0,4-1 0,2-3 0,4-1 0,2-4-2,4-3-2,2-5-4,4-3-4,3-4-1,5-4-2,5-4-2,5-4-1,2-4-1,2-3-2,1-5-2,1-3-1,-1-3-1,0 1 0,-1-1-1,-1 1 0,-2 0 1,-3 2 1,-3 3 3,-3 1 2,-3 3 3,-3 1 4,-3 2 3,-2 2 4,-5 3 4,-2 2 8,-6 4 6,-2 3 6,-3 2 5,0 5 0,0 4 2,0 4 0,1 1-2,1 1-6,0-1-4,2 1-6,0-1-3,2 1-1,0-1 0,2 1-2,0-1 0,0-3-3,0-1-1,0-2-2,2-3-3,6-3-2,4-2-4,5-4-3,3-3-1,1-6 1,1-4 2,1-5 1,0-3-1,-3-1-2,-1-1-2,-2-1-3,-3-1 1,-1 1 2,-2 0 1,-2-1 3,-2 1 1,-1-1 2,0 1 2,-2-1 0,-1 2 2,-2 3-1,-2 3 0,-2 3 0,-2 2-1,-4 2 0,-2 2-1,-3 2 0,-1 2-1,1 2-4,0 2-2,2 2-3,1 2-2,1 2-3,0 2-1,2 2-2,1 0-1,2-1 1,2-1-1,2 0 1,2-2 1,2-1 3,2 0 3,2-2 3,2-1 2,3 0 4,4-1 3,2-2 3,1 0 5,-1 2 3,-1 1 5,-1 0 5,-1 1 2,0 0 1,-2 0 1,-1 0 1,-2 2-1,-2 5-2,-4 5-3,-2 5-2,-4 4-2,-2 1-2,-4 3-3,-2 1-3,-1 1-1,3-2-4,1 0-1,2-1-4,1-1 0,2-3 2,0-1 0,2-3 2,1-2 1,2-3 1,2-2 2,2-4 1,2-1 2,1 0 2,3-1 1,2 1 2,0 0 0,1 0 1,0 0 1,-1 0 0,0 0 0,-2 1-2,-3 1 0,-1 2-2,-1 1 0,-2 3-1,-1 3-1,0 3-1,-2 2-2,-2 1-5,-2 1-4,-2 1-5,-4 2-5,-4 2-2,-5 4-3,-5 3-3,-2 0-4,-1 0-5,1-1-6,-1-1-5,1-3-1,1-2 2,1-3 3,1-3 3,2-4 4,2-5 5,4-5 6,3-4 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7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51750 56143 716,'0'-15'0,"0"1"0,0 1 0,0 1 0,1 1 5,2 2 10,2 2 8,2 3 11,3 0 5,7 2 0,5 0 1,7 2 1,3 0-8,2 2-19,2 0-17,3 2-18,-3 0-9,-4 1 2,-5 1 1,-5 2 1,-4-1-3,-3-1-8,-3-1-6,-2 0-7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9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82816 27677 689,'-12'-8'5,"8"2"13,8 1 10,8 1 12,6 0 4,8 0-6,7 0-4,7 0-5,4 0-5,2 1-4,2-1-5,2 0-5,-1 0-5,-2 0-6,-4 0-6,-2 1-8,-4-1-3,-4 2-4,-3 0-2,-5 2-3,-3 1-5,-5 4-6,-3 2-7,-4 3-5,-5 1 0,-2-1 10,-6-1 8,-2-1 10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8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53684 57159 570,'-15'-1'0,"2"0"0,3-2 0,1 0 0,3-2 8,6-2 18,4-2 17,6-1 16,4-1 4,5 0-9,5 2-10,5 1-11,2 1-6,2 0-4,1 2-5,1 1-4,0 0-4,0 2-4,0 0-4,0 2-5,0 0-1,-1 2-1,-2 0-1,0 2-1,-2 0-5,-3 1-9,-3 2-9,-3 0-10,-3 1-5,-3 0-2,-3-1-2,-2 1-2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8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54405 56006 553,'-8'-22'0,"2"4"0,1 5 0,0 3 0,1 2 4,1 2 10,-1 1 8,0 1 10,1 1 4,2 3-1,2 4-1,2 2 0,1 4-1,0 4-2,-1 3-2,1 5-1,0 3-2,-2 5-3,0 3-2,-2 4-3,0 5-4,0 6-5,0 6-5,0 6-7,0 2-2,0 1 0,0 0-1,0-1 0,0-4-1,0-8-1,0-10-1,0-8-2,0-6-11,0-5-22,0-3-23,0-4-22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8"/>
    </inkml:context>
    <inkml:brush xml:id="br0">
      <inkml:brushProperty name="width" value="0.04265" units="cm"/>
      <inkml:brushProperty name="height" value="0.04265" units="cm"/>
      <inkml:brushProperty name="color" value="#F2395B"/>
    </inkml:brush>
  </inkml:definitions>
  <inkml:trace contextRef="#ctx0" brushRef="#br0">58701 56316 515,'-23'-1'0,"4"-1"0,3 0 0,3-1 0,0-1 1,-1 2 1,-3 0 2,-1 2 1,-2 1 5,1 4 10,-1 2 11,0 3 9,2 3 2,1 0-7,2 1-7,3 1-5,1 1-5,2 1-3,2 1-1,3 2-3,0-2-1,0 0 1,0 0 1,0-2 0,1 0 1,2-1-1,2 1-1,2-1 0,2 1-1,2 2-1,1 0-1,3 1-1,2 1-1,1 3 0,3 1 1,2 3-1,-1-2 0,-1-2 0,-2-3 1,-3-2-1,-2-3-1,-2-1-2,-4-1-2,-2-1-1,-2 1-1,0 2 0,0 1 0,0 3-1,-2-1 1,-4-3 0,-4-3-1,-3-2 0,-4-2-2,-2 3-4,-1 2-4,-3 2-4,0-1-1,-1-1 2,1-3 2,-1-1 1,1-1-1,1-2-5,1-1-6,1 0-5,2-2-6,3-2-4,3-2-4,3-2-6,2-2 3,2 0 7,2-1 8,2-2 8,2 1 4,2 1 2,2 0 0,2 2 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39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60325 56714 454,'0'-15'5,"0"2"9,0 3 9,0 1 9,-1 4 6,-2 8 3,-2 6 4,-1 7 2,-3 4 0,0 1-7,-2 1-6,0 1-5,0 1-5,-1 1-2,0 1-2,0 1-3,2 0-2,3-1-1,2-1-1,4-1-2,1-2-2,2-3-4,0-3-5,2-3-3,1-3-3,5-3-3,4-2-2,4-4-4,2-2 0,1-4 0,1-2 0,1-3 0,0-5-1,1-5 0,-1-7-1,1-5-2,-3-4 1,-3-2 1,-5-2 2,-3-2 1,-3-1 1,-2 2 3,-2 0 3,-2 2 2,-3 2 2,-6 5 1,-4 5 1,-5 5 2,-3 5 0,1 3 0,-1 4-1,1 5 1,5 3-4,12 5-7,12 6-7,11 4-7,7 2 0,-1-1 7,0-1 8,1 0 7,-1-2 4,-1 1 0,-1 0 0,-1 0 0,-3 0 3,-3 1 1,-5 1 4,-3 1 2,-3 2 2,0 1 3,-2 3 0,0 2 3,-2 1 0,-2 2-1,-2 3 0,-2 1-1,-2 1-1,-2-2-1,-2 0-3,-2-1-1,0-2-2,1-5-2,0-3-1,2-5-3,1-1 2,2 0 2,3-1 3,1 1 3,3-2-1,7-2-5,6-4-4,6-2-5,2-2-2,2 0-3,1 0 0,1 0-3,0-1-3,-1-1-8,-1 0-7,-1-1-7,0-1-6,-1 2-5,1 0-5,-1 2-4,-2 0-1,-3 0 5,-4 0 5,-4 0 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0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65065 56728 552,'-23'7'0,"3"-2"0,1-3 0,3 0 0,1-2 4,2 0 9,2 0 7,3 0 9,3-2 4,8 0 3,6-3 2,7-2 1,5 0 0,5 1-5,3 1-4,5 1-4,2 0-4,2 0-1,2 0-2,2 0-2,2 1-3,2 0-5,2 2-5,2 1-4,0 0-5,-2 0-7,-2 0-7,-2 0-7,-2 0-6,-2 0-8,-1 0-8,-3 0-8,-4 0-1,-4 0 8,-4 0 8,-6 0 6,-4-1 5,-1-1 3,-2 0 3,-2-1 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0"/>
    </inkml:context>
    <inkml:brush xml:id="br0">
      <inkml:brushProperty name="width" value="0.03327" units="cm"/>
      <inkml:brushProperty name="height" value="0.03327" units="cm"/>
      <inkml:brushProperty name="color" value="#F2395B"/>
    </inkml:brush>
  </inkml:definitions>
  <inkml:trace contextRef="#ctx0" brushRef="#br0">67666 55895 661,'-12'-13'8,"8"4"16,8 6 16,8 5 16,4 3 3,3 3-12,1 3-11,3 4-11,1 0-7,1 1-6,1-1-3,1 1-5,-1-1-4,0-1-2,-1-1-4,-1 0-3,-1-2-5,-3 1-9,-1 0-9,-2 0-8,-3-1-6,-3-1-3,-3-1-3,-2 0-3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0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65135 57631 630,'-35'-8'0,"7"2"0,9 1 0,7 1 0,8 0 8,8 2 19,8 0 17,7 2 17,8 0 4,7 0-13,7 0-11,6 0-11,5 0-10,2 0-6,2 0-7,2 0-7,0 0-4,-1 0-5,-1 0-3,0 0-4,-4 0-5,-5 0-3,-4 0-4,-5 0-3,-6 1-5,-4 2-4,-4 2-4,-6 1-3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0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65373 57709 604,'-22'-2'0,"1"-1"0,3-2 0,1-1 0,4-2 7,4 2 17,6 1 15,5 1 15,3 1 4,5 3-8,4 4-8,3 2-8,4 4-6,3 4-6,3 3-4,3 5-5,2 1-6,0 2-8,2 1-7,1 1-7,-3-2-2,-6-5 4,-5-5 4,-6-5 4,-4-2-10,-1 0-22,-1 0-22,0 0-24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2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71553 56244 544,'-22'-8'0,"5"2"0,3 1 0,4 0 0,3 3 9,-1 4 20,0 4 19,0 4 20,1 3 3,2 3-10,2 3-12,3 3-11,0 3-9,0 3-6,0 3-7,0 2-5,-2 3-7,-2 1-7,-4 0-4,-2 2-7,-1-1-2,1 0 1,0-1 2,2-1 2,1-3-5,0-4-12,2-4-13,1-3-12,0-4-3,2-3 4,0-3 4,2-2 4,0-4 5,2-3 7,0-2 5,2-4 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2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71550 57340 631,'7'-35'20,"-1"8"0,0 7 2,-2 9 1,1 3 0,0 0-1,1 0 0,2 1-1,1 0 0,3 2 4,3 2 1,3 2 4,2 1-2,1 0-5,1 0-4,1 0-5,0 0-6,-1 0-6,-1 0-7,-1 0-6,-1 0-9,-3 2-11,-1 0-10,-2 2-10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29"/>
    </inkml:context>
    <inkml:brush xml:id="br0">
      <inkml:brushProperty name="width" value="0.03" units="cm"/>
      <inkml:brushProperty name="height" value="0.03" units="cm"/>
      <inkml:brushProperty name="color" value="#F2395B"/>
    </inkml:brush>
  </inkml:definitions>
  <inkml:trace contextRef="#ctx0" brushRef="#br0">82601 28546 733,'-17'0'3,"-2"0"7,-1 0 6,-3 0 7,4-2 3,7 0 1,8-3 1,8-2 2,9 1-3,9 1-5,10 2-4,11 2-5,6 1-3,3-2-3,5 0-3,4-1-2,2-1-3,-1 2-6,1 0-5,0 2-5,-1 0-2,1 2 1,-1 0 0,1 2 2,-6-1-5,-12 1-12,-12 0-11,-11 0-11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2"/>
    </inkml:context>
    <inkml:brush xml:id="br0">
      <inkml:brushProperty name="width" value="0.04317" units="cm"/>
      <inkml:brushProperty name="height" value="0.04317" units="cm"/>
      <inkml:brushProperty name="color" value="#F2395B"/>
    </inkml:brush>
  </inkml:definitions>
  <inkml:trace contextRef="#ctx0" brushRef="#br0">72794 56276 509,'-8'-7'0,"2"-1"0,1 0 0,0 0 0,1 1 7,0 0 13,0 2 14,1 1 14,-1 2 5,2 5-2,0 6-2,2 4-3,0 4-5,0 3-7,0 3-7,0 3-7,-1 3-5,0 2-1,-2 4-1,0 3-1,-2 2-5,0 4-10,-1 3-9,-1 2-9,0 0-9,2-2-8,2-4-9,2-2-8,1-5-3,2-8 7,0-6 4,2-6 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2"/>
    </inkml:context>
    <inkml:brush xml:id="br0">
      <inkml:brushProperty name="width" value="0.04447" units="cm"/>
      <inkml:brushProperty name="height" value="0.04447" units="cm"/>
      <inkml:brushProperty name="color" value="#F2395B"/>
    </inkml:brush>
  </inkml:definitions>
  <inkml:trace contextRef="#ctx0" brushRef="#br0">74010 55937 494,'0'-29'0,"0"6"0,0 4 0,0 4 0,-1 5 7,0 1 14,-2 2 14,0 2 14,-3 3 3,-2 4-8,-3 4-8,-3 4-9,-2 2-5,-2 3-3,0 2-3,-1 1-3,1 1-1,1-1 1,2-1-1,3 0 2,1-2-1,2-1 0,2-1 0,3-1-1,0 1 1,3 0-1,2 1 1,3 1-1,0 1-2,3-1-7,2 1-7,2 0-7,0 0-2,1 1 1,0 1 1,0 1 1,-2 0 0,-1-1-2,-2-1 1,-2-1-2,-2 0 0,0 1 2,-2 2 2,0 0 1,-4 0 1,-4 1 3,-5-1 1,-5 1 1,-4-1 0,0-1-2,0-1-4,-2-1-2,0-1-3,3-3-3,1-1-3,3-2-3,1-2-3,2-2-6,2-3-4,3 0-6,1-4 0,2 0 3,2-3 3,2-2 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3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75594 56068 463,'-1'-13'8,"0"5"15,-2 4 16,0 6 15,-2 2 4,0 3-8,-1 2-9,-1 2-8,-1 1-5,0 3-2,0 2-1,0 2-2,1 1-1,1 1-3,0 0-3,2 3-3,0-2 0,2 0-1,0-1 0,2 0 0,0-3-4,2-1-7,0-3-7,2-1-7,1-3-4,3-2 0,4-4 1,2-2 0,2-3 0,-1-1 1,1 0-1,0-1 1,1-5-1,3-8-3,3-7-2,3-8-2,-1-4 0,-3 1 5,-5 1 4,-3 2 5,-3-1 2,-2 1 3,-3 0 0,-1-1 2,-2 3 2,-4 4 3,-2 3 1,-3 5 3,-3 2 0,0 4-1,-2 3-2,0 3-1,-1 2-2,-1 3-2,-1 4-1,-1 2-2,-1 3-5,2 2-8,1 2-8,1 1-9,1 2-3,2 0 1,2-1 0,2 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3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76533 56516 459,'21'-7'31,"-3"2"-2,-5 2-2,-3 2-1,-2 1-2,2 0-2,0 0-2,1 0-2,0 1 0,-3 2 0,-1 2 1,-2 2 0,-2 1-1,0 1-2,-1 1-1,-2 2-3,-2 1-1,-4 3-2,-4 3-2,-3 3 0,-3 2-2,1-1 2,-1 1 0,1-1 1,0-1-1,4-1-3,3-3-3,3-1-3,1-1-2,4 0 1,0-1 0,4 1 0,1-2 1,5-1 1,4-2 3,3-2 1,2-1 1,-1-1 0,-1 1 1,0 0 0,-2 0 1,-1 0 0,-1 0 0,-1-1 1,-1 2 0,-1 2 3,0 2 1,-2 1 2,-1 2 0,-2 2-1,-3 0-1,0 1-1,-4 1-2,-4 1-2,-4 1-3,-3 1-2,-3 0-2,0-1 1,1-1 1,-1-1 0,0-1-6,-1 1-11,-1-1-10,-1 1-12,-1-1-7,1-3-5,-1-1-4,1-2-4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4"/>
    </inkml:context>
    <inkml:brush xml:id="br0">
      <inkml:brushProperty name="width" value="0.0337" units="cm"/>
      <inkml:brushProperty name="height" value="0.0337" units="cm"/>
      <inkml:brushProperty name="color" value="#F2395B"/>
    </inkml:brush>
  </inkml:definitions>
  <inkml:trace contextRef="#ctx0" brushRef="#br0">77940 55996 652,'-5'-14'7,"7"3"13,8 3 13,6 3 14,5 1 3,3 2-6,3 0-7,3 2-6,0 0-5,0 2-5,-1 0-5,-1 2-5,-1 0-6,2 1-11,1 1-8,1 1-10,-3 0-11,-6-2-13,-5-3-14,-6 0-12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4"/>
    </inkml:context>
    <inkml:brush xml:id="br0">
      <inkml:brushProperty name="width" value="0.04169" units="cm"/>
      <inkml:brushProperty name="height" value="0.04169" units="cm"/>
      <inkml:brushProperty name="color" value="#F2395B"/>
    </inkml:brush>
  </inkml:definitions>
  <inkml:trace contextRef="#ctx0" brushRef="#br0">80490 56893 527,'-15'-7'0,"2"1"0,3 0 0,1 2 0,1-1 7,2 0 15,1-1 13,1-1 15,1-1 3,3 2-6,4 1-6,2 0-6,3 2-6,2 0-4,2 2-5,1 1-4,4-1-2,3-1 1,5 0 0,3-1 0,3-1-1,3 2-4,1 0-3,2 2-4,0 1-5,-2 4-5,-1 2-5,-3 3-5,-2 2-5,-1 0-5,-3-1-5,-1 1-4,-3-1-6,-3-1-4,-3-1-6,-3 0-5,-3-3 2,-4-3 8,-4-2 8,-4-3 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5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81558 56024 561,'-15'-14'0,"2"1"0,3 2 0,1 2 0,1 3 9,2 2 17,1 4 17,0 3 18,2 2 3,1 3-11,0 3-10,2 4-11,0 2-7,0 5-3,0 3-4,0 5-3,-1 3-3,-1 4-4,0 4-3,-1 4-3,-2 4-6,0 4-10,-1 4-9,-2 3-10,2 1-8,1-4-7,2-5-6,2-2-6,1-8 1,0-10 9,0-10 11,0-9 9,-1-6 7,0 0 2,-2-2 3,0 0 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46"/>
    </inkml:context>
    <inkml:brush xml:id="br0">
      <inkml:brushProperty name="width" value="0.05007" units="cm"/>
      <inkml:brushProperty name="height" value="0.05007" units="cm"/>
      <inkml:brushProperty name="color" value="#F2395B"/>
    </inkml:brush>
  </inkml:definitions>
  <inkml:trace contextRef="#ctx0" brushRef="#br0">83882 56205 439,'0'-21'0,"0"3"0,0 5 0,0 3 0,-2 2 6,0 2 12,-3 1 12,-2 1 13,-2 1 2,-2 3-6,-2 4-6,-1 2-6,-3 3-6,-3 2-2,-3 2-3,-3 1-3,-2 2-1,-1 1-1,-1 1 1,-1 2-1,1-1 1,2 1-1,1-1 1,3 1-1,2-2 0,5 1-2,3-2-1,4-1-2,7-2-2,10-1-4,9-2-3,11-2-3,6-3-8,2-4-14,4-4-11,3-4-14,-1-2-2,-2 0 8,-3 0 7,-3 1 7,-4-1 8,-2 0 5,-3 0 7,-2 0 7,-5 3 12,-3 4 21,-4 6 20,-4 4 20,-4 4 4,-1 1-10,-2 3-13,-1 2-10,-2 1-9,2 1-4,0 1-4,2 1-6,0 0-2,2-2-4,0 0-2,2 0-2,3-4-5,9-5-7,8-5-6,7-4-8,3-6-2,-2-4 1,-1-5 1,-3-5 2,-2-4 2,-1-1 0,-3-3 2,-1-1 1,-3-2 1,-3-1 0,-2-1 1,-4 0 0,-2-1 0,-2 3 2,-3 2 2,0 1 1,-5 4 2,-2 5 2,-5 5 2,-4 5 3,-1 1 1,-1 2 1,0-1 1,1 0 1,-1 1 1,2 2 0,1 2-1,1 2 0,5 1-2,10 0-5,10-1-4,9 2-5,5-2-2,1-1 3,-1 0 2,1-2 2,-2 1 2,-1 0 3,-3 2 3,-1 0 3,-2 2 3,-1 0 4,-1 1 5,-1 2 3,-1-1 2,-2 1 2,-3 0 0,-1 0 1,-2 1-2,0 1-1,-2 3-3,0 2-3,-2 2-2,-1 3-4,0 3-3,-1 3-4,-2 2-1,-1 0-1,0 2 0,-1 1 0,-3 0-1,-2-2-2,-3 0-2,-3-1-1,-3-2 0,0-3-1,-1-3 0,-1-3-1,0-2 2,3-3 3,1-1 3,2-2 3,5-2 1,6-2-2,8-3 0,6 0-2,7-4-2,5 0-1,7-3-4,5-2-1,3 0-3,2 0-1,1 2-2,0 1-1,1 0-5,-2 2-9,0 0-7,-1 2-9,-4 0-7,-8 2-8,-6 0-8,-6 2-7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50"/>
    </inkml:context>
    <inkml:brush xml:id="br0">
      <inkml:brushProperty name="width" value="0.02857" units="cm"/>
      <inkml:brushProperty name="height" value="0.02857" units="cm"/>
      <inkml:brushProperty name="color" value="#FED406"/>
    </inkml:brush>
  </inkml:definitions>
  <inkml:trace contextRef="#ctx0" brushRef="#br0">84240 53954 770,'-98'-44'-25,"10"9"9,8 8 8,9 7 8,6 5 6,5 1 2,2 1 4,6 0 3,1 3 0,0 3-2,0 2-2,0 4-2,2 1-1,2 0 0,3 0 0,4 0-1,-2 2 0,-6 4 1,-6 4 1,-6 3 1,0 5 0,3 5-1,4 5 0,4 5-1,2 5-1,2 4-2,0 6 0,2 4-2,1 2-2,3 0 0,4-2-1,2-1-2,3 0 1,1-2 1,3 0 1,1-2 2,3 1 0,3 4-1,3 2 0,3 4-1,1 1 0,0 1-1,0 1 1,1 1 0,0 0 0,0-1-1,2-1 0,1 0-1,1-2 0,2-3-1,2-1 0,2-2 0,1-4-1,2-4 1,0-5-1,2-6 1,2-2 0,5-1 0,5-1 0,6-1 0,3-3 1,6-3 1,5-5 0,5-3 1,3-4 0,4-2 0,2-4 0,4-2-1,1-5 0,3-6 0,2-6 0,2-5 0,0-5-1,1-3 1,0-3 0,-1-3 0,0-1 0,-1 0 0,0-1 1,-2 1 0,-1-2 0,-2-2 0,-2-4 0,-2-2 1,-3-4-1,-3-6 0,-2-4-1,-3-5 1,-4-4-1,-2-1 1,-3-3 0,-3-1-1,-4 0 1,-3 3-1,-5 3-1,-3 3 0,-4 4 1,-4 5 4,-4 4 4,-4 6 3,-5 3 2,-4 6-3,-5 2-2,-5 5-2,-4 4-2,-3 5-2,-3 4-1,-2 6-3,-3 4-3,1 1-6,0 2-4,0 2-6,0 3-2,1 4 2,1 3 0,1 5 2,4 1-1,5-1-4,7-1-2,5 0-3,3-2-1,2-3 2,1-1 2,1-2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50"/>
    </inkml:context>
    <inkml:brush xml:id="br0">
      <inkml:brushProperty name="width" value="0.03318" units="cm"/>
      <inkml:brushProperty name="height" value="0.03318" units="cm"/>
      <inkml:brushProperty name="color" value="#FED406"/>
    </inkml:brush>
  </inkml:definitions>
  <inkml:trace contextRef="#ctx0" brushRef="#br0">90276 53481 663,'7'-22'0,"1"5"0,0 3 0,0 4 0,1 2-2,3 1-3,4-1-3,2 0-4,0 2 3,-3 6 6,-3 4 7,-3 6 8,-1 4 3,-2 5 0,-1 5-1,0 5 1,-2 5 2,-2 6 4,-2 6 4,-2 6 4,-3 6 2,-2 5-1,-3 7-2,-3 5 0,-2 4-4,-2-1-4,0 0-5,-1 1-4,-1 1-3,-1 6-2,-1 5-2,-1 4-1,0 0-2,-1-6-3,1-6-2,-1-5-1,1-6-3,-1-2-3,1-3-3,-1-2-2,2-4-2,1-1-4,3-2-2,1-2-3,2-4-1,1-5 2,1-4 2,0-5 2,3-12-2,3-15-5,2-18-4,4-15-6,1-8 3,0 5 7,0 3 9,0 5 7,0 0 6,2-2 1,0-1 2,2-3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37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87612 26850 606,'-9'38'124,"-2"-2"-28,-2-2-28,-1-1-28,-3 0-17,-1 4-5,-3 4-5,-1 4-5,0 0-4,1-6-5,3-4-3,1-5-3,3-5-3,3-3-1,2-5-1,4-3 0,3-6-10,4-6-19,4-8-17,4-6-18,1-4-1,-1-1 15,-1-1 15,0-1 16,-2 0 10,-1 2 5,-1 3 4,0 1 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51"/>
    </inkml:context>
    <inkml:brush xml:id="br0">
      <inkml:brushProperty name="width" value="0.02806" units="cm"/>
      <inkml:brushProperty name="height" value="0.02806" units="cm"/>
      <inkml:brushProperty name="color" value="#FED406"/>
    </inkml:brush>
  </inkml:definitions>
  <inkml:trace contextRef="#ctx0" brushRef="#br0">90247 53836 784,'29'-57'0,"-3"12"0,-5 12 0,-3 12 0,-3 6-2,-1 2-3,-1 3-4,0 1-3,-3 3 3,-1 4 8,-2 4 10,-2 4 8,-2 3 5,-1 3 1,0 3 0,-1 4 0,-4 2 1,-4 2-1,-6 4 1,-3 3 0,-6 3-4,-1 2-6,-4 4-7,-3 3-6,-3 0-6,-1 0-1,-2-2-3,-2 0-3,0-3-5,4-4-7,2-4-7,3-3-8,4-5-2,5-3 1,5-4 2,5-4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51"/>
    </inkml:context>
    <inkml:brush xml:id="br0">
      <inkml:brushProperty name="width" value="0.03551" units="cm"/>
      <inkml:brushProperty name="height" value="0.03551" units="cm"/>
      <inkml:brushProperty name="color" value="#FED406"/>
    </inkml:brush>
  </inkml:definitions>
  <inkml:trace contextRef="#ctx0" brushRef="#br0">91850 54000 619,'23'17'8,"-1"3"8,-1 3 10,-1 3 7,-1 2 4,1 2-2,-1 3-2,1 1-2,-1 0-2,1-2-3,0-1-3,-1-3-1,1-1-4,-1-2-3,1 0-3,-1 0-4,0-3-2,-1-2-4,-1-1-2,0-2-2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54"/>
    </inkml:context>
    <inkml:brush xml:id="br0">
      <inkml:brushProperty name="width" value="0.04505" units="cm"/>
      <inkml:brushProperty name="height" value="0.04505" units="cm"/>
      <inkml:brushProperty name="color" value="#FED406"/>
    </inkml:brush>
  </inkml:definitions>
  <inkml:trace contextRef="#ctx0" brushRef="#br0">61745 59896 488,'-13'-7'7,"4"1"15,6 0 14,5 2 14,2 1 4,3 0-9,2 2-8,2 0-7,1 1-6,3-2-3,2 0-1,2-1-3,-1-1-2,-1 2-2,-3 0-2,-1 2-2,0 0-2,2 0 0,1 0-3,3 0 0,-1 0-2,-1 0-1,-2 0-1,-2 0-1,0 0 0,3 0 1,3 0 3,3 0 2,2 0 0,1 0-1,1 0-1,1 0-1,1 0 0,3 0 1,1 0 0,2 0 0,2 0 0,3 0 0,1 0-2,2 0-1,0 0 0,0 0 0,-1 0 1,-1 0 0,0 0-1,2 0 0,2 0-1,2 0-1,1 0 1,0 0-1,0 0 1,0 0 0,1 0 0,2 0 0,2 0-1,2 0 1,1 0 0,-1 0 1,1 0 1,0 0 1,0 0 1,0 0 1,0 0-1,0 0 0,-1 0 1,1 2-1,0 0-1,0 2 0,-1 0-1,-1 1 1,0 1 0,-2 2 0,1-1 1,0-1 0,1-1 0,2 0 0,-1-2 0,-2 0-3,-3-2-1,0 0-2,-4-1 0,0 0 0,-3 0 1,-2 0 0,-3-1 1,-3 0 0,-5-2 1,-4 0 0,-3 0-2,-2 0-3,-5 2-5,-1 0-2,-6 1-5,-6-2-2,-8 0-4,-6-1-3,-4-1-4,-1 0-2,-2 0-2,1 0-4,-1 1 0,2 0 0,2 2 0,3 0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6:55"/>
    </inkml:context>
    <inkml:brush xml:id="br0">
      <inkml:brushProperty name="width" value="0.04967" units="cm"/>
      <inkml:brushProperty name="height" value="0.04967" units="cm"/>
      <inkml:brushProperty name="color" value="#FED406"/>
    </inkml:brush>
  </inkml:definitions>
  <inkml:trace contextRef="#ctx0" brushRef="#br0">70485 59066 442,'-6'-7'9,"4"2"15,4 2 17,4 2 17,2 2 3,0 2-8,-1 2-8,1 2-8,0 1-6,2 1-3,0 1-5,1 2-3,2-1-2,0 1-3,1 0-2,1 0-1,1-1-1,1-1-1,2-1 1,0 0 0,1-1-1,1 1-2,1 2-3,1 0-3,-1 0-1,-1-1 0,-3-1-2,-1 0 0,-3-1-1,-1 1 1,-2 2-1,-2 0 1,-1 1-1,2-1 1,0 1-1,1 0 0,-1 0 0,-4 1 2,-4 1 1,-4 2 1,-6-1 0,-6-1 1,-7-1-1,-7-1 1,-5 1-4,-6 3-5,-5 3-5,-4 4-6,-4 0-6,0 2-4,-1 1-6,-1 1-5,2 0-2,7-3 1,8-1 1,6-3 0,5-1-1,3-3-5,3-1-4,3-2-5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04"/>
    </inkml:context>
    <inkml:brush xml:id="br0">
      <inkml:brushProperty name="width" value="0.03077" units="cm"/>
      <inkml:brushProperty name="height" value="0.03077" units="cm"/>
      <inkml:brushProperty name="color" value="#FED406"/>
    </inkml:brush>
  </inkml:definitions>
  <inkml:trace contextRef="#ctx0" brushRef="#br0">80322 43674 714,'1'-11'4,"2"10"6,2 10 8,2 10 6,0 3 2,-1-2-4,-1-1-3,0-2-3,-1 1-2,1 5 1,2 5 1,0 5 1,0 1-1,-1 0-2,0-1-1,-2-1-1,0-1-3,0 2-1,0 1-2,0 1-3,-1 1 0,0 2-2,-2 2-2,0 2 0,-1 3-1,0 2-1,0 3-1,0 4-1,-1 0 0,0-1 0,-2 0 0,0-2 0,-2-2 1,-2-4-1,-2-4-1,-1-4 1,-2-2-2,1-1-1,-1-2-2,0 0-1,1-2-2,-1-3-2,0-3-2,1-3-3,2-7-5,6-10-8,6-12-7,6-10-8,1-4 1,-1 3 11,-2 3 10,-2 3 10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04"/>
    </inkml:context>
    <inkml:brush xml:id="br0">
      <inkml:brushProperty name="width" value="0.02846" units="cm"/>
      <inkml:brushProperty name="height" value="0.02846" units="cm"/>
      <inkml:brushProperty name="color" value="#FED406"/>
    </inkml:brush>
  </inkml:definitions>
  <inkml:trace contextRef="#ctx0" brushRef="#br0">80164 43982 773,'-8'-76'-46,"2"20"12,1 18 13,0 21 11,1 9 11,1 2 7,-1 1 9,0 1 8,0 2 3,2 5-1,0 6-3,2 4-1,0 4-2,0 3 0,0 3-2,0 3-1,-1 1-1,-2 1 0,-2-1 1,-1 0-1,-2 0-2,0-3-3,0-2-5,0-1-5,0-2-2,-1-1-2,-1-1-3,-1-1-2,-1-1-1,2-1-3,1 0-3,1-2-1,0-1-3,2-1-3,1 0-4,0-2-3,3-1-1,2-2 2,4-3 3,2 0 2,1-3 0,0 0 1,-2-2-2,0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05"/>
    </inkml:context>
    <inkml:brush xml:id="br0">
      <inkml:brushProperty name="width" value="0.03879" units="cm"/>
      <inkml:brushProperty name="height" value="0.03879" units="cm"/>
      <inkml:brushProperty name="color" value="#FED406"/>
    </inkml:brush>
  </inkml:definitions>
  <inkml:trace contextRef="#ctx0" brushRef="#br0">80881 43689 567,'-1'-23'1,"-2"3"3,-2 1 3,-1 3 3,-1 3 5,2 8 4,2 7 6,2 6 5,2 5 1,4 5-1,2 3-1,3 5-3,3 1-1,0 1-4,1-1-2,1 0-3,1 0-1,-1-1 0,1-2-1,-1 1 1,1-4-1,0-2 0,-1-3-1,1-2-1,-2-3-3,-1-1-6,-2-1-4,-2 0-6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05"/>
    </inkml:context>
    <inkml:brush xml:id="br0">
      <inkml:brushProperty name="width" value="0.03744" units="cm"/>
      <inkml:brushProperty name="height" value="0.03744" units="cm"/>
      <inkml:brushProperty name="color" value="#FED406"/>
    </inkml:brush>
  </inkml:definitions>
  <inkml:trace contextRef="#ctx0" brushRef="#br0">63287 45502 587,'-22'-2'0,"4"0"0,5-3 0,3-2 0,2 0-4,0 2-6,0 2-8,0 3-7,5 0 12,8 0 29,9 0 30,10 0 31,4 0 6,4 0-14,3 0-14,3 0-16,3-2-10,4-1-5,4-1-6,4-3-6,2 0-3,2 0-5,0 2-3,1 1-3,2 0-1,0 0 1,1 0 1,1 0 2,1 1-1,0 2-2,-1 2-2,1 2-1,-1 1-2,-2 2-2,-3 0-2,-1 1-2,-1 0 0,0-2 1,0-2 1,0-2 1,0-2 0,1 0 0,2-2 0,0 0 0,-1-1 1,-2 0-1,-4 0 1,-2 1 0,-5-1 0,-4 2-3,-5 0-1,-5 2-2,-8 0-6,-9 0-9,-10 0-10,-10 0-8,-4 0-1,0 2 10,2 0 9,1 2 10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06"/>
    </inkml:context>
    <inkml:brush xml:id="br0">
      <inkml:brushProperty name="width" value="0.03865" units="cm"/>
      <inkml:brushProperty name="height" value="0.03865" units="cm"/>
      <inkml:brushProperty name="color" value="#FED406"/>
    </inkml:brush>
  </inkml:definitions>
  <inkml:trace contextRef="#ctx0" brushRef="#br0">63292 44306 569,'-15'-22'0,"4"6"0,3 5 0,3 5 0,1 1 4,0 0 11,0-1 9,0-2 10,-2 2 5,-4 2 2,-4 4 1,-3 3 1,-4 3-2,-1 5-8,-3 5-5,-1 5-8,-2 3-4,-1 1-2,-1 1-2,-1 1-2,-1 0-2,-2-1-3,-3-1-3,-1-1-4,-1-1-1,0 1 0,0-1-1,0 1-1,0-1 1,3-1 0,2-1 2,2-1 0,1-2 1,5-1 0,2-2 0,3-2 0,3-2 1,2 1 1,4 0 0,3-1 0,3 2 1,4 2 0,4 1 0,4 3 1,4 1 1,7-1 0,6 1-1,5-1 1,6 1-1,5 1-2,4 1-3,6 1-3,3 2-4,5 3-7,4 3-6,4 3-7,3 3-5,3 2-5,3 4-5,3 2-5,-6-2 2,-13-10 8,-14-8 8,-14-8 8,-7-6 3,-1 1-2,-1 0-3,0 0-2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26:12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25185 1245 0,'0'0'0,"0"0"0,0 0 16,0 0-16,0 0 0,27-1 15,-27 1-15,0 0 0,29-5 0,-17 3 16,1 0-16,2 1 0,-1 1 16,1 0-16,2-1 15,0-1-15,1 0 0,3 1 0,2 1 16,5-1-16,-2 1 0,3 0 15,2 0-15,0 0 0,0-1 16,-1-1-16,2 1 0,6-1 16,-2 1-16,-1 0 0,1-1 15,-3 2-15,-1 0 0,1 0 16,1 1-16,-3-1 0,-4 0 16,3-1-16,1 0 0,-2 1 0,-4 0 15,7 0-15,1-3 0,-5 2 16,-1 0-16,6-1 0,2-1 15,-9 2-15,-1 1 0,7 0 16,0-2-16,-2 2 0,-1-1 16,2 0-16,1 0 0,-2 0 15,-1 1-15,1 0 0,1 1 16,-3-2-16,0-3 0,3 3 16,1 1-16,-2-1 0,-2 1 0,3-2 15,1 1-15,-1 2 0,-1 2 16,0-5-16,0-2 0,-1 1 15,0 1-15,-1 1 0,2-1 16,-1 0-16,-1 1 0,1 0 16,-1-2-16,-1 0 0,0 0 15,-1 2-15,1 1 0,-3-1 0,-1 0 16,2 0-16,1 0 16,-4 0-16,-2 0 0,1 0 0,0 1 15,-4 1-15,2 0 0,0-1 16,-1-1-16,0 0 0,-1-2 15,-1 3-15,1 0 0,-2 0 16,1 0-16,0 0 0,2 2 16,-3-2-16,-1 1 0,0-2 15,-1-2-15,-3 2 0,-1 1 0,-2 0 16,0 0-16,-1 0 16,-2 1-16,-1-1 0,1 0 15,-1 0-15,-1 0 0,-2 0 0,2 1 16,-2-1-16,0 0 0,0 0 15,0 0-15,-3-2 0,0 1 16,-3 1-16,0 0 0,-2-1 16,0-2-16,-1 2 0,-1-1 15,-1 1-15,0 1 0,-1-1 16,-1 1-16,-3 0 0,0 1 0,-2-1 16,0-1-16,0 0 15,0 1-15,-7 0 0,-3 1 16,2-1-16,-1 0 0,0-1 0,-1-1 15,1 1-15,-1 2 0,-2-1 16,-2 1-16,-5-1 0,1 0 16,-2 0-16,0 0 0,2 1 15,3 0-15,-1-1 0,-2-2 16,1 1-16,2-2 0,-6 2 0,0 1 16,3 0-16,2-2 0,-1 0 15,1-1-15,0 0 0,0 2 16,-3 0-16,0 0 0,1 0 15,0-1-15,-1 0 0,-2-3 16,1 4-16,-1 1 0,-7 0 16,-1 1-16,4 0 0,4 0 0,0-1 15,1 0-15,1 0 16,2 0-16,-4 3 0,-1 1 16,-1-2-16,1-1 0,-3-2 15,-3-3-15,-1 3 0,1 0 0,-6 3 16,-2 4-16,6-1 0,3 0 15,-9-4-15,-3-2 0,10 4 16,6 2-16,0 2 0,2-3 16,0 0-16,2-1 0,0 0 15,1 1-15,3-3 0,1 0 0,1 0 16,0 2-16,7-2 0,1 3 16,-5-3-16,-2 1 15,3-2-15,3 0 0,0 1 0,2 2 16,0-1-16,-1 2 0,0 0 15,1-1-15,4-1 0,3 1 16,3 0-16,2-2 0,2 0 0,1 0 16,3-1-16,1-1 15,-1 1-15,2 1 0,2-1 16,-2 2-16,2-2 0,0 0 0,1 3 16,-1-3-16,5 1 0,-1 2 15,1-3-15,4 0 0,1 0 16,1 2-16,2-1 0,3 1 15,0-2-15,3-2 0,9 2 16,2-1-16,-1 0 0,0-1 0,3 0 16,2 0-16,5-2 15,-5 0-15,3 1 0,3-1 16,-2-1-16,-3 0 0,3 1 0,4 0 16,6-2-16,-2 2 0,4-2 15,1 0-15,-2-1 0,-4 1 16,11 1-16,2 4 15,-4-3-15,-2 1 0,0-2 16,1-4-16,-3 5 0,-2 3 0,8-3 16,-1-4-16,-5 3 0,-2 1 15,1 1-15,3 2 0,-5-2 16,-6 1-16,4 0 0,1 1 16,-6-1-16,-5 2 0,1 0 0,1 2 15,-2 2-15,-1 2 0,0-5 16,2-3-16,-1 2 0,-1 4 15,1-3-15,2 0 0,-7-1 16,1 0-16,1 0 0,3 1 16,0 3-16,0 1 0,0-4 15,2-1-15,-3 0 0,-2 1 0,0 1 16,0 1-16,-4-1 0,0 2 16,1-4-16,0 0 15,0 2-15,0 2 0,-1 1 0,0-2 16,-2-4-16,-1-2 0,3 0 15,5 2-15,-7 2 0,-3 3 16,2-2-16,2 0 0,-2-2 16,2-2-16,-2 4 0,-1 3 15,-1-3-15,-1 0 0,0-1 16,2 2-16,-3-3 0,-2 2 0,0-4 16,0 1-16,-1 1 15,-3 1-15,-1-1 0,1-4 16,-2 3-16,0 1 0,3-1 0,2-1 15,-1 1-15,-3-1 0,-1 1 16,-2-2-16,-1 2 0,-2 1 16,-2-1-16,-1 1 0,-1-1 15,0 1-15,-1 0 0,-1-1 16,0-1-16,-2 2 0,3-2 16,-3 2-16,0 0 0,0 0 0,0 0 15,0 0-15,-1-2 0,-2 1 16,0-1-16,-1 2 0,-2-2 15,0-1-15,-4 0 0,-2 0 16,-2 0-16,1 1 0,-2 0 16,-2 1-16,1 0 0,-1-2 15,-2 2-15,-1 0 0,-4-1 16,1 0-16,-1 0 0,-2-1 16,2 2-16,0 0 0,0-1 0,-2 0 15,1 0-15,0 1 0,-3-1 16,-2 0-16,3-1 0,1 3 15,-6-1-15,-1-1 0,0 1 16,0 1-16,0-1 0,0 0 16,0 0-16,1 0 0,0 0 15,-1 1-15,1 0 0,1 0 0,-9 1 16,1-1-16,2 1 16,5 1-16,-2-1 0,-2 0 15,2-2-15,1-1 0,-3 1 16,-1 1-16,1 1 0,3 1 0,-1-1 15,-1 0-15,0 1 0,0 2 16,0-2-16,-1-1 0,2 0 16,1-2-16,-1 1 0,1 2 15,1-1-15,3 2 0,-8 1 16,1 1-16,8-3 0,2-4 0,-3 2 16,-2 0-16,0 2 15,2 0-15,-2 3 0,-1 1 0,0-2 16,-1-4-16,-4 2 0,-2 3 15,2-3-15,3 1 0,-5-2 16,1-1-16,7 2 0,1 3 16,-6-3-16,0 0 0,8 0 15,4 1-15,-7 0 0,0 2 16,6-5-16,0 0 0,1 0 16,1 0-16,0 0 0,-1 4 0,-3-2 15,0 1-15,1-2 0,2-1 16,-2 2-16,-2 2 0,2 0 15,0-1-15,1-1 0,-1 1 16,3 0-16,1-1 0,-1 0 16,-1 1-16,2-1 0,1 0 15,2-1-15,0 0 0,6 0 16,1 0-16,0 0 0,-1 1 16,1 0-16,-1-1 0,-1 1 0,-1 0 15,0-1-15,2 2 0,2 0 16,0-1-16,0 1 0,2-1 0,-1 1 15,0 1-15,0-1 16,2-2-16,0 2 0,1-3 16,1 1-16,0 0 0,1 1 15,0-2-15,3 0 0,2 0 0,-2 2 16,2-2-16,-2 2 16,2-2-16,-1 3 0,1-3 0,1 3 15,0 0-15,1-1 0,0-1 16,0 1-16,2-1 0,-1-1 15,1 0-15,1 0 0,0 0 16,2 0-16,2-1 0,0 1 16,-2 1-16,3 0 0,2 1 15,2-1-15,-1 1 0,0-2 16,1 0-16,1 0 0,-1 0 0,1 0 16,3 1-16,0 0 0,-1 1 15,1-2-15,0-2 0,4 2 16,-1 2-16,1-1 0,2 1 15,-1-1-15,-1-2 0,1 1 16,0 1-16,-1-1 0,1 1 16,2-1-16,1 2 0,-1-1 15,-3-1-15,2-1 0,2 1 16,2-2-16,-1 1 0,7 1 16,-2 1-16,0-1 0,-2 2 0,3-1 15,2 0-15,-3 0 0,-3-1 16,3 0-16,3 1 0,-2-1 15,-1 0-15,6 1 0,2-1 16,-4 1-16,-2 1 0,1 0 16,-1-2-16,-1 0 0,0-2 15,0 2-15,1 0 0,-1 3 16,-1 0-16,3-1 0,2 0 16,-3-1-16,-2-1 0,2 0 0,3 0 15,-3-1-15,-1-1 0,3 2 16,4 1-16,-5-1 0,-3 0 15,8 1-15,2-1 0,-9 3 16,-2 1-16,5 0 0,0-1 16,-3-3-16,-3-2 0,0 1 15,0 0-15,-6 2 0,-1 2 0,4 0 16,1-1-16,-1-2 0,-3 0 16,2 0-16,3-1 15,-1-2-15,-2-1 0,0 1 0,0 1 16,-1 1-16,0 0 0,-1 0 15,-1-1-15,-1 1 0,-1 1 16,-2 0-16,-2 3 0,-2-3 16,-3-3-16,-3 2 0,-1 0 15,0 1-15,0 0 0,0 2 16,-1 1-16,-1-1 0,-2 0 0,0-1 16,-2 1-16,1-2 0,0 0 15,0 0-15,-3 0 0,2 0 16,0 0-16,-2 0 0,2 1 15,-2-1-15,0 0 0,1-4 16,-1 4-16,-3-2 0,1 1 16,-1 0-16,-2-2 0,0 1 15,-2 1-15,-3-2 0,-2-1 16,-2 2-16,-3 0 0,-3 0 0,-3 1 16,-2-2-16,-2 1 0,-10 1 15,-3 0-15,0 0 0,1-1 16,-11 0-16,2 0 0,1 0 15,3 0-15,-8-1 0,2 2 16,2-1-16,4 0 0,-2-1 16,-3-1-16,3 1 0,1-1 0,-9 0 15,-1 2-15,5 0 16,4 0-16,-6 0 0,-4-1 16,2 3-16,1 2 0,-7 0 15,2 3-15,3-3 0,2 1 0,0-3 16,-1 0-16,2 1 0,2 4 15,-4-3-15,-2-1 0,4 2 16,4 0-16,-25 0 0,6-2 16,24 2-16,0 0 0,-17 3 15,5 0-15,4-2 0,4-3 0,1 5 16,-1 5-16,2-6 0,1-4 16,4-2-16,3-1 15,19 5-15,0 4 0,-4-3 0,-3-1 16,4-1-16,3 0 0,0 0 15,1-1-15,5 0 0,1 0 16,0 1-16,-1-2 0,2 0 16,1 2-16,4-2 0,0 1 15,2-2-15,1 1 0,0 0 16,2 0-16,-2 1 0,2-1 0,2 4 16,1-4-16,1 1 0,2-1 15,2 0-15,1 0 0,2 0 16,2 0-16,3 0 0,4-1 15,1 1-15,2-2 0,3 1 16,2-1-16,2-2 0,1 2 16,9-2-16,0 1 0,0-2 15,0 0-15,2-1 0,1 1 16,5-1-16,-3 1 0,3 0 16,1-1-16,-1 0 0,-2 1 0,10-2 15,2 2-15,-4-1 0,-4 1 0,4-1 16,3 0-16,-4 1 15,-3 0-15,13 0 0,2-2 16,-6 2-16,-4 2 0,3 0 16,3 0-16,-5 0 0,-2 2 15,26 1-15,-5 2 0,-12-2 16,-8-1-16,-2 1 0,0 1 16,-5 1-16,-4-1 0,1 0 0,0-1 15,-4 1 1,-2-1-16,0 1 0,2 1 0,-5 5 0,-4 2 15,-2-6-15,-1-5 0,-17 1 16,0 0-16,2 2 0,3 1 16,-2-3-16,1-1 0,-4 0 15,-1 1-15,-2 2 0,-3 1 0,1-1 16,1 0-16,-2 0 0,1 0 16,0-1-16,0 0 0,-1 0 15,-2 0-15,1 0 0,-1 0 16,-1 0-16,0 0 0,-1 0 15,0 1-15,-2-1 0,2 3 16,-2-3-16,2 0 0,-2 0 16,0 0-16,0 0 0,0 0 15,0 0-15,3 2 0,-3-2 16,2 0-16,-2 0 0,0 0 16,0 0-16,0 0 0,0 0 15,0 0-15,0 0 0,0 0 0,0 0 16,0 0-16,0 0 0,0 0 15,0 0-15,0 0 0,0 0 16,0 0-16,0 0 0,0 0 0,0 0 16,0 0-16,0 0 15,0 0-15,0 0 0,0 0 16,0 0-16,0 0 0,0 0 0,0 0 16,0 0-16,0 0 0,0 0 15,0 0-15,0 0 0,0 0 16,0 0-16,0 0 0,0 0 15,0 0-15,0 0 0,0 0 16,0 0-16,0 0 0,0 0 16,6-1-16,-6 1 0,0 0 15,0 0-15,0 0 0,0 0 16,0 0-16,0 0 0,0 0 16,0 0-16,0 0 0,0 0 0,0 0 15,0 0-15,0 0 0,0 0 16,0 0-16,0 0 0,0 0 15,0 0-15,0 0 0,0 0 16,0 0-16,0 0 0,0 0 16,0 0-16,0 0 0,0 0 15,0 0-15,0 0 0,0 0 0,0 0 16,0 0-16,0 0 0,0 0 16,0 0-16,0 0 15,0 0-15,0 0 0,0 0 0,0 0 16,0 0-16,0 0 0,0 0 15,0 0-15,-6 1 0,6-1 16,0 0-16,0 0 0,0 0 16,0 0-16,0 0 0,0 0 15,-8 0-15,8 0 0,0 0 16,-9 3-16,5 0 0,-1 2 0,1 0 16,0 3-16,0-1 0,1-1 15,1-1-15,0-1 0,-1 1 16</inkml:trace>
  <inkml:trace contextRef="#ctx0" brushRef="#br0" timeOffset="628.5163">27638 1440 0,'0'0'15,"0"0"-15,0 0 0,0 0 0,0 0 16,0 0-16,21 16 16,-21-16-16,0 0 0,19 21 0,-19-21 15,18 15-15,-9-8 0,2 3 16,1 1-16,0-1 0,0 1 15,3 2-15,0 2 0,0-1 16,1 1-16,5 4 0,2 4 16,-1-3-16,-1-1 0,0 3 15,0 1-15,-1-1 0,-2-1 0,7 6 16,1 3-16,-2-3 16,-2-1-16,1-1 0,-1 1 0,-3-2 15,-1-1-15,5 5 0,1 0 16,-6-7-16,-1-1 0,2 4 15,0 1-15,-2-2 0,-2-3 0,1 2 16,-1-1-16,-2-2 16,-1-1-16,1 2 0,0 0 15,-1-2-15,-1-3 0,1 0 16,0-1-16,-4-5 0,-1-1 0,-2-3 16,1-1-16,-1 1 0,-1-2 15,0 1-15,-1-1 16,-1-1-16,0-1 0,-2-1 0,3 4 15,-3-4-15,2 3 0,-2-3 16,0 0-16,0 0 0,0 0 0,0 0 16,0 0-16,0 0 15,0 0-15,0 3 0,0-3 16,0 3-16,0-3 0,-2 5 16,-2 0-16,-1 0 0,-2 0 0,1-1 15,0-1-15,2 1 0</inkml:trace>
  <inkml:trace contextRef="#ctx0" brushRef="#br0" timeOffset="1149.1238">28117 2503 0,'0'0'0,"0"0"0,0 0 16,0 0-16,0 0 0,0 0 15,0 0-15,24 10 0,-24-10 0,0 0 16,27 15-16,-27-15 0,23 14 16,-10-6-16,2 1 15,-1-1-15,0 2 0,-1-2 0,1 1 16,-1 0-16,1 1 0,1-1 16,0 0-16,-1 0 0,1-1 15,-1 1-15,-1-2 0,-1 2 16,1-2-16,-2 0 0,-2 2 15,1-2-15,0 0 0,0 0 16,0-1-16,-1-3 0,0 1 0,0-3 16,1 0-16,1-3 0,0-2 15,0-2-15,1-2 0,0-4 16,0-1-16,-1-3 0,0-2 16,1-6-16,-1 1 0,-1-3 15,0 0-15,-1 0 0,0 2 16,-3 0-16,1 0 0,0-4 15,-2 2-15,-1 2 0,0 2 16,-1 3-16,0 2 0,1 0 16,-2-1-16,-1 4 0,-1 2 0,1 5 15,0 0-15,0 1 0,0 2 16,-1-1-16,0 2 0,0 1 16,0 2-16,4 1 0,-1 4 15,-1 3-15,-1 1 0,0 3 16,1 3-16,-2-2 0,0-2 0,0-1 15</inkml:trace>
  <inkml:trace contextRef="#ctx0" brushRef="#br0" timeOffset="2848.0675">28384 2816 0,'0'0'0,"0"0"15,0 0-15,0 0 0,0 0 0,0 0 16,0 0-16,11 25 0,-11-25 0,12 19 16,-12-19-16,17 30 15,-9-17-15,4 2 0,1 1 16,0-1-16,1 1 0,4 1 16,2 2-16,6 4 0,1-2 15,2 0-15,5-2 0,-1-2 16,0-1-16,11 2 0,2-1 15,-1-3-15,0 0 0,15-3 0,4-1 16,-2-5-16,-3-1 0,16-4 16,3-4-16,-3 1 0,-1-3 15,13-4-15,2-2 16,-9 0-16,-5-2 0,34-12 16,-8-6-16,-14 4 0,-10 4 0,-2-2 15,-1 3-15,-12-4 0,-6-1 0,-2-2 16,1-2-16,-6 0 15,-3 1-15,-1-5 0,0-3 16,-8 1-16,-6 3 0,3-4 0,2-1 16,-5 5-16,-4 3 0,-7-8 15,-5-6-15,-5 6 0,-2 4 16,-3-3-16,-2-1 0,-5 5 16,-4 1-16,-2-6 0,-2-3 15,-2 7-15,-1 3 0,-7-2 16,-4-3-16,-1 5 0,-1 3 0,-2-5 15,-4-1-15,-1 5 0,-3 6 16,-3-4-16,-2-1 0,11 11 16,-3 0-16,-21-8 0,-2 2 15,3 5-15,3 5 0,-5-5 16,-2 1-16,3 1 0,2 2 16,-8-1-16,-5 1 0,6 3 15,4 3-15,-7 3 0,-4 2 16,5 0-16,4 0 0,-3 0 15,0 2-15,2 3 0,2 2 0,-7 4 16,-4 0-16,4-1 0,3 0 16,-6 5-16,-2 3 15,5 3-15,4-1 0,-3 7 0,-1 4 16,7-2-16,5-1 0,-3-1 16,-2 1-16,4 0 0,4 3 15,0-2-15,1 1 0,4-2 16,3 1-16,0 6 0,1 5 15,4-7-15,3-5 0,-3 2 0,1 1 16,6 0-16,2 1 0,4 2 16,2 3-16,2-4 0,0-4 15,5 2-15,3 4 0,3-2 16,3-1-16,-2 1 0,1-1 16,5-8-16,2 1 0,-2 3 15,0 0-15,0-1 0,1-1 0,3 0 16,4 1-16,1-2 0,2-1 15,1 3-15,1 4 16,2-6-16,0-2 0,3 3 0,2 3 16,-2-2-16,1-4 0,3 4 15,2 0-15,-4-5 0,0 0 16,8 2-16,4-1 0,-7-2 16,0-2-16,4 4 0,0 1 15,-4-5-15,1 0 0,9 1 16,1 0-16,-6-3 0,-2-2 0,10 2 15,3 0-15,-4 2 16,-2-1-16,3-1 0,1-1 16,-4 0-16,-2-2 0,3 0 0,3 2 15,-3-4-15,-2 2 0,3-3 16,3 1-16,-4-2 0,-1 1 16,3-1-16,0 0 0,-2 0 15,-3-1-15,4-2 0,4-3 16,-3 0-16,0 1 0,1 0 0,1 0 15,-2 1-15,-3 1 0,3-2 16,1 0-16,-2-1 0,-3 1 16,3-1-16,2-2 0,-4 2 15,-2 0-15,1-2 0,2-1 16,-4 0-16,-3 0 0,3 1 16,1-3-16,-4 2 0,-2-2 0,-3 1 15,0 1-15,-3-1 0,-2 1 16,-4 2-16,1 0 15,-3 1-15,-1 1 0,0 0 16,1 0-16,-1-2 0,-2 1 0,-2 1 16,0 0-16,-2 0 0,0 1 15,-1 2-15,1 0 0,-2-3 16,1-1-16,-2 0 0,0 0 16,0 1-16,-1 1 0,-2-1 15,2 0-15,-2 0 0,2 0 0,-2 0 16,2-2-16,-2 2 0,3-2 15,-3 2-15,0 0 16,0 0-16,0 0 0,-1 3 0,1-3 16,0 0-16,0 2 0,0-2 15,-3 0-15,3 0 0,0 0 0,0 2 16,0-2-16,0 0 16,0 0-16,0 0 0,0 0 15,0 0-15,0 0 0,0 0 16,0 0-16,0 0 0,0 0 0,0 0 15,0 0-15,0 0 0,-2-5 16,2 5-16,0 0 0,0 0 16,0 0-16,0 0 0,0 0 15,0 0-15,0 0 0,0 0 16,0 0-16,0 0 0,0 0 16,0 0-16,0 0 0,0 0 15,0 0-15,0 0 0,0 0 16,0 0-16,0 0 0,0 0 15,0 0-15,0 0 0,0 0 0,0 0 16,0 0-16,0 0 0,0 0 16,0 0-16,7 2 0,-7-2 15,4 6-15,-2 0 0,1 2 16,-1-1-16,-1-1 0,-1-6 16</inkml:trace>
  <inkml:trace contextRef="#ctx0" brushRef="#br0" timeOffset="4600.298">13325 6056 0,'0'0'0,"0"0"0,0 0 16,0 0-16,0 0 0,0 0 0,0 0 15,0 0-15,0 0 0,0 0 16,0 0-16,0 0 0,0 0 0,0 0 16</inkml:trace>
  <inkml:trace contextRef="#ctx0" brushRef="#br0" timeOffset="6299.8562">29118 1113 0,'0'0'15,"0"0"-15,0 0 0,0 0 16,0 0-16,0 0 0,0 0 16,0 0-16,0 0 0,0 0 15,0 0-15,0 0 0,0 0 0,16-17 16,-16 17-16,0 0 0,0 0 15,0 0-15,0 0 0,0 0 16,0 0-16,23-11 0</inkml:trace>
  <inkml:trace contextRef="#ctx0" brushRef="#br0" timeOffset="10301.1289">29267 1902 0,'0'0'0,"0"0"16,0 0-16,0 0 0,22-17 0,-12 10 16,3-1-16,0-1 15,2 1-15,0-1 0,2 0 16,3-1-16,-3 0 0,0 0 16,-3 1-16,-1-1 0,-2 2 0,0 3 15,2 2-15,-4 0 0,-1 1 16,-1 0-16,-2 1 0,0-1 15</inkml:trace>
  <inkml:trace contextRef="#ctx0" brushRef="#br0" timeOffset="11129.5348">29148 1080 0,'0'0'0,"0"0"0,0 0 16,0 0-16,0 0 0,0 0 0,-11-18 16,10 13-16,0-1 0,0 0 15,-2-2-15,1 1 0,0 0 0,0 0 16,0 0-16,-1 1 0,2-1 15,0 2-15,0 2 0,0-1 16,1 1-16,0 3 0,0-3 16,0 3-16,0 0 0,3 2 15,0 2-15,-1 1 0,0 0 16,0 1-16,0 2 0,2 2 16,-1 1-16,1 1 0,2 2 15,-1 0-15,1 1 0,-2-1 16,0 2-16,-1 2 0,0 1 0,2 0 15,0 1-15,2 7 0,-2 0 16,1 0-16,-2 4 0,1-3 16,-1 0-16,-1-1 0,0 4 15,0 5-15,0 2 0,-1-2 16,-1 0-16,-1-2 0,0 1 16,0-2-16,-1 1 0,-1-2 15,0 1-15,-1 3 0,0-2 16,2-2-16,0-2 0,0-1 15,0-1-15,0-4 0,1-3 0,1-1 16,1 2-16,-1-6 0,0 0 16,1-2-16,-1 0 0,1-1 15,-1-1-15,-1 1 0,0 0 16,0-3-16,0-1 0,0-2 16,-1-2-16,3-2 0,1-5 15,1 2-15,-2-1 0,0 1 0</inkml:trace>
  <inkml:trace contextRef="#ctx0" brushRef="#br0" timeOffset="11563.7016">29222 962 0,'0'0'0,"0"0"16,0 0-16,0 0 0,0 0 0,0 0 15,0 0-15,0 0 0,0 0 16,-24 20-16,24-20 16,-16 20-16,16-20 0,-19 24 0,5-8 15,1 1-15,0-2 0,-3 2 16,0 4-16,-4 2 0,2 1 0,-1-2 16,-2-1-16,4-1 0,1-3 15,0 1-15,0-1 16,4-3-16,1-1 0,4-2 15,0-2-15,3-3 0,0 0 0,3-2 16,2 0-16,4-2 0,2-3 16,0 1-16,-2 0 0,0 0 15</inkml:trace>
  <inkml:trace contextRef="#ctx0" brushRef="#br0" timeOffset="11895.8811">29357 1097 0,'0'0'0,"0"0"0,0 0 0,0 0 16,22 13-16,-22-13 0,21 15 16,-21-15-16,24 17 0,-11-8 15,2 2-15,1 0 0,0 0 0,1 1 16,0 3-16,4 1 0,-1-3 15,-1-1-15,-1 0 16,-3-1-16,-1-2 0,-2-1 0,-1-1 16,-2-1-16,-1-1 0,-1 0 15,-3-1-15,0 0 0,1-3 0,-3 1 16,0-1-16,0 2 16,1-2-16,-1 2 0,-1 0 15,1 1-15,0 0 0,0-1 0,-1 1 16,0-2-16</inkml:trace>
  <inkml:trace contextRef="#ctx0" brushRef="#br0" timeOffset="12053.9839">30166 1031 0,'0'0'0,"0"0"0,0 0 16,-11 25-16,11-25 0,-14 34 0,14-34 16,-10 26-16</inkml:trace>
  <inkml:trace contextRef="#ctx0" brushRef="#br0" timeOffset="16553.349">27395 1856 0,'0'0'0,"0"0"0,0 0 16,0 0-16,-18-19 0,11 13 16,-3-3-16,-1 0 0,-1-1 0,-3 0 15,-1-2-15,-7-1 0,-1 1 16,-4-2-16,-5 0 15,0 3-15,0 1 0,-13-2 16,-3 0-16,1 1 0,2 2 0,-15-3 16,-3 0-16,7 4 0,4 3 15,-12-4-15,-2 1 0,6 0 16,6 2-16,-7-1 0,3 0 16,5 0-16,4 2 0,0 0 15,-2 3-15,4-1 0,4 1 0,-8 5 16,-4 3-16,7 2 15,3-1-15,-30 8 0,0 3 16,11 0-16,8 0 0,-5 5 0,-2 3 16,7 1-16,5-1 0,-2 3 15,-3 3-15,8-4 0,6-2 0,-1 7 16,0 2-16,5-6 16,4-2-16,-3 7 0,-3 5 15,8-7-15,5-5 0,4 1 16,3 0-16,3-1 0,3-2 0,2 7 15,-1 3-15,3-5 0,0-1 16,3 1-16,1-3 16,4-10-16,-1 3 0,3 2 0,1 4 15,0-2-15,-1-2 0,3 4 16,2 3-16,2-5 0,3 1 16,0 2-16,-1 1 0,0-2 15,1-3-15,2 0 0,1 0 16,0 0-16,1 0 0,2 2 15,3 2-15,2-5 0,2-4 0,2 4 16,1 3-16,1-3 0,0 0 16,4-1-16,2 0 0,0 0 15,1 1-15,3-4 0,3-2 16,-2 0-16,1 1 0,4-1 16,3 2-16,-1-2 0,-2-1 0,4-3 15,4-1-15,-3-1 16,1-1-16,8 2 0,2 0 15,-5-2-15,-4-3 0,1 1 0,3 1 16,-2-1-16,-3-2 0,4 0 16,2-2-16,-2-3 0,-1 0 15,28-6-15,-3-2 0,-6 1 16,-6 0-16,2-1 0,2-1 16,-7 3-16,-5 1 0,2-3 15,2 0-15,-4-2 0,-2-1 0,1-2 16,0-2-16,-7-3 15,-6-3-15,4 2 0,2-2 16,-9 4-16,-4 2 0,0-5 0,-1-3 16,-3 2-16,-3 3 0,1 1 15,-1-1-15,-3 0 0,-2-1 0,2-1 16,3-3-16,-15 11 16,0-3-16,3-1 0,2-3 15,-2 3-15,0 3 0,1-5 16,3-2-16,-6 2 0,0 1 15,-2-4-15,-1-1 0,-2-1 16,-3 3-16,0-3 0,-3-2 0,-1 0 16,0 2-16,-2-1 0,0-1 15,-1 3-15,-1-2 0,-1 3 16,-1 1-16,-2-2 0,-3 1 16,1-3-16,1 0 0,-1 1 0,0 2 15,-3-3-15,-3 0 16,-2 1-16,2 2 0,-3-1 15,0-3-15,-2 4 0,0 2 0,-4-3 16,-3-2-16,2 1 0,1 0 16,-3 0-16,-4 1 0,0 1 15,1 2-15,-1-1 0,-1-1 16,2 1-16,1 2 0,-6-2 16,0-2-16,5 7 0,-2 2 15,-4-4-15,-1 1 0,3 1 0,3 2 16,-6 0-16,-5 0 15,4 2-15,3 2 0,-8-1 0,-5 0 16,1 2-16,0 1 0,-4 3 16,-2 3-16,3 0 0,0 0 15,-9 3-15,-2 1 0,7 2 16,5-1-16,-4 3 0,-2 1 16,8 2-16,5 1 0,-6 0 15,-4 0-15,5-1 0,1 1 0,-3 2 16,-5 2-16,3-2 15,4 0-15,-29 12 0,2 0 0,24-7 16,15-5-16,10-5 0</inkml:trace>
  <inkml:trace contextRef="#ctx0" brushRef="#br0" timeOffset="36962.5044">19590 5765 0,'0'0'0,"0"0"16,0 0-16,-7-19 0,3 12 0,-6-4 15,-4-2-15,-1-2 0,-3 1 16,-14-8-16,-6-2 16,-4 0-16,-2-1 0,-20-5 0,-7 0 15,-9-2-15,3 6 0,-20-4 16,-3 4-16,-5-1 0,8 5 0,-49 0 16,8 9-16,20 2 15,15 0-15,-4 5 0,-4 4 16,12 1-16,8 2 0,-5 6 0,-2 6 15,7 4-15,8 0 0,-3 8 16,-2 3-16,6-2 0,2-2 0,1 10 16,0 7-16,10-3 15,8-1-15,0 1 0,1 1 16,10-5-16,6-2 0,1 4 16,1 2-16,6-2 0,7 1 15,3 2-15,4 1 0,5-1 0,3-3 16,7 1-16,3 1 15,4-6-15,2-2 0,10 2 0,4 1 16,7 2-16,4 2 0,16-1 16,11 0-16,7-3 0,6-4 15,-22-8-15,-14-8 0,-9-3 0</inkml:trace>
  <inkml:trace contextRef="#ctx0" brushRef="#br0" timeOffset="38729.0179">18715 7290 0,'0'0'0,"-5"-8"15,-1 2-15,0 0 0,-2-1 0,-6-4 16,-6-2-16,-3-1 0,-5 1 15,-7 2-15,-6 0 0,-12 0 16,-1 3-16,-22 0 0,-9 2 16,5 4-16,1 3 0,-18 5 15,-2 4-15,-6 4 0,9 5 16,-39 17-16,11 4 0,21-4 0,12-3 16,3 7-16,1 4 15,10 2-15,7 0 0,5 1 16,5 2-16,7-3 0,5-1 15,-2 9-15,-3 6 0,11-8 16,7-4-16,-2 3 0,0 4 16,4 1-16,3 0 0,7 9 0,4 6 15,3-10-15,1-4 0,1 5 16,0 6-16,5-5 0,3-4 16,6 5-16,3 2 0,0-4 15,-3-1-15,7 6 0,7 3 16,1-11-16,2-6 0,1 1 15,3 2-15,5-6 0,1-4 0,6 0 16,4-1-16,-1-4 0,0-2 16,6-1-16,2-3 0,-2-3 15,-1-2-15,5 1 0,3 1 16,6-7-16,5-4 0,5 6 16,4 3-16,-7 3 0,-6 0 0,6-5 15,4-3-15,-2-4 0,-2-1 16,6 2-16,6 2 0,-8-5 15,-5-5-15,8-2 0,8-1 16,-7-1-16,-5-3 0,5 1 16,4 0-16,-4 1 0,-4-1 15,8-1-15,5 0 0,-6 0 16,-4 1-16,5-4 0,3 1 16,-2-3-16,0-2 0,6 1 15,2 1-15,-5 1 0,-4-2 0,6-1 16,5 2-16,-9-2 0,-5 0 15,7-2-15,4 1 16,-7 2-16,-5 0 0,4 7 0,4 2 16,-7-6-16,-5-4 0,5 4 15,5 1-15,-6 4 0,-4 2 16,5-3-16,4-1 0,-2-4 16,0-3-16,6 0 0,3-1 15,-2 2-15,-3 0 0,4-1 0,4-1 16,-3-1-16,-3-3 15,5 2-15,3 0 0,-4 2 0,-4-1 16,3-1-16,1-4 0,-5 4 16,-3 1-16,2-4 0,3-2 15,-4-1-15,-3-1 0,0-3 16,1-2-16,-7 0 0,-5-1 0,5-2 16,5-2-16,-8 0 15,-6 2-15,7-8 0,6-6 0,-5 4 16,-3 3-16,6-9 0,7-3 15,-11-2-15,-5 0 0,4 0 16,4-1-16,-7 3 0,-4 3 16,-3-6-16,-1-4 0,-8 2 15,-4 1-15,3-5 0,2-4 16,-8 3-16,-6 2 0,-2-4 16,-2-3-16,-4 4 0,-3 2 0,-1-2 15,0-4-15,-4 1 16,-4 0-16,-4-5 0,-1-1 0,-4 6 15,0 4-15,-3-5 0,-2-4 16,1 4-16,0 2 0,-4-4 16,-4-3-16,-4 5 0,-2 5 0,-2-6 15,-3-4-15,-2 6 16,-1 4-16,-4-3 0,-1-2 16,0 2-16,2 4 0,-9-5 15,-4-2-15,0 4 0,2 2 0,-4-2 16,-3 0-16,0 3 0,-2 5 15,-2-4-15,-3-2 0,-3 6 16,-1 3-16,-10-2 0,-7-1 16,8 7-16,7 4 0,-15-4 15,-9-3-15,-1 4 0,1 0 16,-11 4-16,-6 1 0,11 3 0,6 1 16,-9 0-16,-6-2 15,4 6-15,1 3 0,-11-4 0,-11-1 16,10 3-16,6 1 0,-12 5 15,-5 0-15,9 1 0,7 1 16,-13 2-16,-11 0 0,11 3 16,6 2-16,-8 2 0,-7 2 15,7 3-15,6 0 0,-10 1 16,-6-2-16,8 0 0,7 2 0,-8 5 16,-4 2-16,12 0 15,8-1-15,-14 8 0,-7 4 16,15-3-16,11-1 0,-6 2 15,-6 4-15,7-2 0,4 0 0,-3 9 16,-4 4-16,9-4 0,7-3 16,-7 7-16,-5 4 0,12 1 15,10 2-15,-10 0 0,-6 0 16,12 3-16,7 2 0,-6 5 16,-1 6-16,7-6 0,6-1 0,-15 11 15,-7 9-15,10-5 0,9-3 16,-2 10-16,-1 8 15,8-7-15,4-5 0,0 12 0,2 7 16,8-4-16,6-2 0,5 11 16,4 10-16,2-8 0,1-3 15,9 16-15,6 11 0,7-12 16,4-10-16,2-31 0,3-19 16,1-16-16</inkml:trace>
  <inkml:trace contextRef="#ctx0" brushRef="#br0" timeOffset="42462.1961">16860 7820 0,'0'0'0,"0"0"16,0 0-16,0 0 0,0 0 0,0 0 16,29-3-16,-29 3 15,28-3-15,-5-1 16,7 0-16,-1 1 0,-1 0 16,10 0-16,1 1 0,-2 1 0,1 1 15,7 0-15,-1 0 0,-4 0 16,-4-1-16,-2 3 0,-2 2 15,-4-4-15,-4-3 0,0-1 16,0-2-16,-3 1 0,-3 2 0,-3-1 16,0-3-16,-4-1 0,-2-1 15,-2 1-15,-1 2 0,-1 1 16</inkml:trace>
  <inkml:trace contextRef="#ctx0" brushRef="#br0" timeOffset="42679.1287">17236 7514 0,'0'0'0,"0"0"0,0 0 16,0 0-16,-17 15 0,17-15 15,-5 20-15,5-20 0,-7 28 16,4-10-16,0 2 0,0 3 16,2 0-16,-1 7 0,-1 3 15,1-4-15,-1 0 0,2 0 16,0 3-16,1 2 0,1-5 15,4-2-15,1-3 0,5-10 16,4-6-16,-4-1 0,-3-3 0,0 0 16</inkml:trace>
  <inkml:trace contextRef="#ctx0" brushRef="#br0" timeOffset="42945.902">17685 7222 0,'0'0'0,"0"0"0,0 0 16,-14 20-16,14-20 0,-20 33 16,6-9-16,-2 3 0,-1 2 0,-3 10 15,3 0-15,2 0 0,3-1 16,1 4-16,4-4 0,5-5 16,4-4-16,6-4 0,5-6 15,5-1-15,4-1 0,2-6 16,4-5-16,4-4 0,4-4 15,13-3-15,2-1 0,-1-6 16,0-4-16,-3 0 0,-2 2 16,-4-1-16,-10 5 0,-8 2 0</inkml:trace>
  <inkml:trace contextRef="#ctx0" brushRef="#br0" timeOffset="43129.3176">17829 7271 0,'0'0'0,"0"0"16,0 0-16,-13 27 0,4-14 0,-3 9 15,-4 6-15,-3 16 0,-2 8 16,-8 20-16,-2 10 0,0 16 16,5 0-16,3-10 0,5-22 15,5-16-15</inkml:trace>
  <inkml:trace contextRef="#ctx0" brushRef="#br0" timeOffset="43312.0486">18216 7956 0,'0'0'0,"0"0"0,-11 16 0,7 0 16,0 4-16,1 3 0,1-5 16,-1-3-16</inkml:trace>
  <inkml:trace contextRef="#ctx0" brushRef="#br0" timeOffset="47075.8792">22258 9125 0,'0'0'0,"0"0"15,0 0-15,0 0 0,-20-12 0,13 7 16,0-1-16,0 0 0,-1-2 15,-1 0-15,-1 0 0,-1 1 16,0-1-16,0 1 0,0 0 16,1 2-16,1-1 0,2 2 15</inkml:trace>
  <inkml:trace contextRef="#ctx0" brushRef="#br0" timeOffset="47963.0394">21707 8966 0,'0'0'0,"0"0"16,0 0-16,0 0 0,0 0 0,-1 20 16,1-20-16,5 19 15,-3-9-15,1 2 0,2 1 16,0 1-16,1 1 0,1 1 0,4 3 15,2 1-15,0-2 0,4 7 16,2 1-16,1-2 0,2 0 0,7 5 16,1 0-16,-2-4 15,1-3-15,3-1 0,2-1 16,0-1-16,0-1 0,9-2 16,3-6-16,-5-3 0,0-3 0,3-2 15,5-1-15,-1-2 0,0-4 16,11-4-16,3-5 0,-4-2 15,-1 0-15,8-7 0,0 0 16,-5-2-16,-3-1 0,3-5 16,4-2-16,-6-1 0,-6 1 0,26-23 15,-7-1-15,-10 6 16,-7 4-16,0-7 0,1-4 16,-8 6-16,-4 4 0,-3-5 15,-3-6-15,-5 7 0,-5 0 0,-3-2 16,-3-4-16,-2 4 0,-4 2 15,1-2-15,-1-2 0,-3 6 16,-1 2-16,-2-7 0,-1-5 16,-6 8-16,-3 6 0,-4-2 15,-4-1-15,0 2 0,1 1 0,-8 1 16,-6 1-16,0 3 16,1 1-16,-9-1 0,-5-1 15,5 5-15,2 2 0,-4 3 16,-2 3-16,-1-3 0,0-1 0,-3-4 15,-2-2-15,1 10 0,0 7 16,-4 1-16,-2-1 0,0 3 16,0 1-16,-7 5 0,-6 1 15,5 0-15,5-1 0,-12 6 16,-7 4-16,5 3 0,5 3 0,-7 0 16,-3-2-16,13 4 0,9 2 15,-4-2-15,-3 0 16,4-2-16,2 1 0,-4 5 0,-2 0 15,7 3-15,6 2 0,-3 2 16,-3 1-16,8 1 0,4-2 0,-1 5 16,-1 1-16,3 2 15,3 1-15,-6 7 0,0 6 16,4-3-16,3-1 0,1 3 0,2 3 16,-1 2-16,2 1 0,-4 10 15,-3 5-15,6-5 0,6-4 16,-1 8-16,0 5 0,3-9 15,3-3-15,1-3 0,1-2 16,5 2-16,5-1 0,5 6 16,4 4-16,3-8 0,4-6 0,-5-13 15,-3-9-15,-1-6 0</inkml:trace>
  <inkml:trace contextRef="#ctx0" brushRef="#br0" timeOffset="50707.9604">18795 9708 0,'0'0'0,"0"0"16,0 0-16,0 0 0,-2 29 0,2-29 16,0 32-16,0-13 15,1 2-15,0 6 0,-1 4 16,0 10-16,0 1 0,-1 15 16,0 5-16,-1-2 0,1 0 0,-2 10 15,0-1-15,-2 4 0,1-9 16,1 1-16,0-8 15,2-13-15,1-10 0,2-10 0,2-9 16,1-8-16,1-4 0,3-16 16,3-9-16,-1-7 0,0-4 0,-2 9 15,-3 6-15,-1 4 16</inkml:trace>
  <inkml:trace contextRef="#ctx0" brushRef="#br0" timeOffset="50911.7641">18847 10135 0,'0'0'16,"0"0"-16,0 0 0,0 0 0,0 0 15,0 0-15,0 0 0,0 0 16,0 0-16,18-14 0,-18 14 16,25-9-16,-25 9 0,25-11 15,-25 11-15,34-11 0,-15 6 16,0 1-16,-1 0 0,1 1 16,-1-2-16,5 1 0,0-1 15,-1 0-15,0-1 0,-1-4 16,-1-3-16,-2-3 0,-2-4 0,-3 3 15,-2 3-15,-1 2 0</inkml:trace>
  <inkml:trace contextRef="#ctx0" brushRef="#br0" timeOffset="51145.8753">19279 9483 0,'0'0'0,"0"0"16,0 0-16,0 0 0,0 0 0,0 0 16,0 0-16,0 0 15,0 0-15,-19 21 0,17 0 0,-2 4 16,1 4-16,-1 9 0,-1 7 15,-2 17-15,-3 0 0,-1 24 16,1 5-16,-1 14 0,1-4 16,0 19-16,0 14 0,-1 26 15,3-30-15,3-15 0,2-11 16,3-22-16,3-15 0,3-15 16,4-12-16,3-14 0,2-13 0,0-24 15,2-17-15,-5 8 0,-4 7 16,-3 3-16</inkml:trace>
  <inkml:trace contextRef="#ctx0" brushRef="#br0" timeOffset="51695.8462">19289 10223 0,'0'0'0,"0"0"0,0 0 16,0 0-16,12-17 0,-12 17 15,21-11-15,-21 11 0,27-12 0,-9 7 16,2 0-16,0 0 0,-2 2 15,1 3-15,0 3 16,2 5-16,-2 5 0,-6 8 0,-3 8 16,-5 1-16,-3 1 0,-5 12 15,-5 0-15,3-1 0,0-5 0,1 2 16,2-5-16,2-7 0,2-7 16,5-6-16,4-5 15,2-9-15,2-9 0,4-11 16,6-11-16,3-5 0,1-4 0,13-18 15,4-7-15,6-8 0,-4 5 16,5-11-16,-1 1 0,-7 2 16,-9 11-16,-6-6 0,-15 15 15,-9 18-15,-5 11 0,-5 9 16,-5 7-16,-4 11 0,-4 10 0,3 4 16,-5 6-16,0 3 0,2 2 15,0 4-15,2 5 16,5-6-16,2-1 0,3 3 0,3-1 15,3-5-15,2-2 0,7 0 16,5 2-16,1-5 0,0-1 0,3 1 16,2 1-16,-2-1 15,-3-3-15,1 1 0,-2 2 16,-3-2-16,-2 2 0,-6 7 16,-7 5-16,-1 1 0,-3 1 0,-9 3 15,-7 5-15,-1-1 0,0 0 16,-7 8-16,-1-1 0,3-10 15,1-7-15,2-6 0,2-7 16,11-11-16,6-5 0,7-19 16,5-15-16,-1 8 0,0 6 0,-2 5 15</inkml:trace>
  <inkml:trace contextRef="#ctx0" brushRef="#br0" timeOffset="52064.0187">20296 9873 0,'0'0'0,"0"0"0,0 0 16,0 0-16,0 0 0,0 0 0,12 33 16,-12-33-16,7 38 0,-5-13 15,-1 4-15,0 3 0,1 2 0,-1 12 16,-1 0-16,2-2 16,2-4-16,3 6 0,2-6 0,1-6 15,1-5-15,3-8 16,3-7-16,0-9 0,2-5 0,3-9 15,2-8-15,0-7 0,1-5 16,4-14-16,2-4 0,-3 1 16,-4 1-16,-2-10 0,-5-2 15,-6 3-15,-4 2 0,-4 1 16,-6 8-16,-2 4 0,-4 3 0,-5 3 16,-6 2-16,0 8 0,-1 6 15,-2 10-15,-5 5 0,-1 4 16,-2 1-16,-2 7 0,-1 5 15,1 1-15,2 4 0,5 1 16,6 3-16,9-4 0,7-1 16,1-5-16,0-4 0,1-2 15</inkml:trace>
  <inkml:trace contextRef="#ctx0" brushRef="#br0" timeOffset="52546.7661">20820 9997 0,'0'0'0,"0"0"16,0 0-16,0 0 0,25-1 0,-25 1 15,32 0-15,-13 0 0,2 1 16,0 2-16,0 0 16,-1 2-16,-2 0 0,6 5 15,-3 3-15,-5-1 0,-4 0 0,-5 4 16,-5 1-16,-3 3 0,-3 3 15,-6 3-15,-5 2 0,-3 1 16,-3 0-16,-4 5 0,2-2 16,3-6-16,4-2 0,-1-2 15,4-3-15,4-3 0,4-4 0,2-4 16,5-3-16,1 1 16,2-1-16,6-1 0,5-1 15,-2 0-15,2-3 0,2 0 16,2 0-16,2 0 0,1-2 0,7-1 15,0-1-15,-1 3 0,-2 1 16,2 0-16,0 3 0,-2 0 16,0 2-16,-4 2 0,-3 1 15,-4 2-15,-2 1 0,-4 4 16,-2 5-16,-7 5 0,-5 3 0,-12 7 16,-7 8-16,-6 4 0,-4 4 15,-14 18-15,-6 7 0,-8 14 16,2-4-16,-9 14 0,-1-3 15,-13 31-15,15-19 0,22-34 16,14-23-16,9-16 0</inkml:trace>
  <inkml:trace contextRef="#ctx0" brushRef="#br0" timeOffset="52756.0969">21048 10612 0,'0'0'0,"0"0"0,0 0 16,0 0-16,0 0 0,0 0 15,0 0-15,-9 20 0,9-20 0,0 0 16</inkml:trace>
  <inkml:trace contextRef="#ctx0" brushRef="#br0" timeOffset="53743.2164">18768 10995 0,'0'0'15,"0"0"-15,0 0 0,21-4 16,-21 4-16,23-3 0,-6 2 15,1-1-15,1 0 0,10 0 16,2 1-16,2-3 0,2-1 0,4-1 16,2-1-16,9-2 0,1-1 15,1 1-15,2 1 0,9 0 16,-2 1-16,1-1 0,-1 1 16,7-2-16,-3 2 0,1 2 15,3 2-15,-3 3 0,-2 2 0,9-4 16,-1-3-16,-4 2 0,-3-2 15,27 0-15,-6 0 0,-9-3 16,-7 1-16,-1-1 0,-1 0 16,-8-1-16,-4-1 0,6 1 15,3 0-15,-7 0 0,-5 1 16,-2 2-16,1 2 0,-3 2 16,-3 2-16,-1-5 0,-1-1 15,3 2-15,-1 2 0,-2-3 16,-2-2-16,-4 3 0,-1 4 0,-2-2 15,0-1-15,-4-2 0,-2-1 16,-9 0-16,3 0 0,-1-1 16,3-1-16,-2 1 0,1 2 15,-2-1-15,0 1 0,-4 0 16,2 2-16,-1-1 0,-1 0 0,-2-2 16,0 0-16,-5 1 15,-1 1-15,0 3 0,-1 0 0,-1-1 16,-1 0-16,-2 0 0,1 0 15,-2 0-15,0 1 0,-2 1 16,0 0-16,-2 0 0,2-2 16,-2 2-16,0 0 0,0 0 15,0 0-15,0 0 0,0 0 16,0 0-16,0 0 0,0 0 16,0 0-16,2 0 0,-2 0 0,0 0 15,0 0-15,0 0 16,1-2-16,-1 2 0,0 0 15,3 0-15,-3 0 0,0 0 0,0 0 16,0 0-16,0 0 0,0 0 16,2-1-16,-2 1 0,0 0 15,0 0-15,0 0 0,0 0 16,4-2-16,-4 2 0,0 0 16,6-5-16,-6 5 0,2-4 15,-2 4-15,0 0 0</inkml:trace>
  <inkml:trace contextRef="#ctx0" brushRef="#br0" timeOffset="56112.1447">23016 9989 0,'0'0'0,"0"0"16,0 0-16,0 0 0,0 0 0,0 0 16,23 5-16,-23-5 0,21 3 15,-21-3-15,29 7 16,-13-3-16,3-1 0,3 0 0,4 2 15,0 0-15,0 0 0,14 1 16,3-2-16,-1-1 0,-1 1 0,14-2 16,3-2-16,-4-1 15,-3 1-15,14-1 0,2-1 16,-6-1-16,-6-1 0,9 0 16,-1 2-16,-6-1 0,-4 0 0,12 0 15,2 2-15,-8 0 0,-8-1 16,4 2-16,2 1 0,-7-1 15,-5-2-15,29-3 0,0 1 16,-12 2-16,-6 3 0,3-2 16,5-1-16,-7 2 0,-4 0 0,5 0 15,2-1-15,-8 1 16,-7 1-16,10 1 0,8-2 16,-7 0-16,-3 1 0,6-2 15,4-2-15,-9 4 0,-6 2 0,6-3 16,5-1-16,-11-3 0,-6 1 15,8 2-15,6 3 0,-7-1 16,-3 0-16,0-1 0,1-1 16,-1 2-16,-3 1 0,4 1 15,4-2-15,-8 1 0,-5-1 0,5-1 16,4 1-16,-8 0 0,-5 0 16,3 0-16,3 2 15,-7-2-15,-4-1 0,4 1 0,2-1 16,-18-1-16,-1 0 0,4 0 15,5-1-15,-4 2 0,-5 2 16,1-2-16,-1 1 0,-3-4 16,-5-1-16,0 0 0,-1 0 15,-2 1-15,0-1 0,-3-3 16,-1-4-16,-1 1 0,0 4 0,0 1 16</inkml:trace>
  <inkml:trace contextRef="#ctx0" brushRef="#br0" timeOffset="56512.0046">26567 9644 0,'0'0'0,"0"0"0,0 0 0,0 0 16,28 11-16,-28-11 0,33 11 15,-13-5-15,1 0 0,5 1 16,5 1-16,7 1 0,0 1 0,9 2 16,1 0-16,-6 1 0,-5 0 15,5 3-15,-3 0 16,-9-1-16,-4 0 0,-7 2 0,-6 3 15,-4-2-15,-4 0 0,-13 10 16,-8 10-16,-4-1 0,-1 0 16,-12 7-16,-9 4 0,4 1 15,2-2-15,-7 10 0,-6 6 16,9-12-16,7-7 0,1 2 16,14-15-16,12-20 0,3-6 0,14-21 15,10-18-15,-6 11 0,-4 6 16,-4 5-16</inkml:trace>
  <inkml:trace contextRef="#ctx0" brushRef="#br0" timeOffset="56762.0319">27562 9403 0,'0'0'16,"0"0"-16,0 0 0,0 0 0,-8 25 15,6-6-15,-1 8 0,1 2 16,-1 1-16,-2 18 0,1 6 16,0-1-16,0-1 0,0 15 15,-2 15-15,1-9 0,-1-9 0,3 0 16,1-9-16,1-10 0,0-10 16,3-9-16,2-12 15,1-12-15,-2-7 0,0 2 0,0 1 16,-2-1-16</inkml:trace>
  <inkml:trace contextRef="#ctx0" brushRef="#br0" timeOffset="56928.5332">27610 9821 0,'0'0'0,"0"0"0,0 0 15,0 0-15,0 0 0,0 0 16,0 0-16,0 0 0,0 0 0,0 0 16,0 0-16,18-15 0,-18 15 15,24 1-15,-24-1 0,39-1 16,-20-2-16,2-1 0,1-1 15,-1-1-15,-1 0 0,1-2 16,-3 2-16,-3 0 0</inkml:trace>
  <inkml:trace contextRef="#ctx0" brushRef="#br0" timeOffset="57532.3352">27879 9265 0,'0'0'0,"0"0"16,0 0-16,0 0 0,0 0 0,-3 31 15,2-8-15,0 6 0,-1 3 16,1 10-16,0 8 0,-1 15 16,-1-1-16,-3 17 0,0-2 15,-3 3-15,1-11 0,-2 1 16,-1-8-16,3-13 0,4-16 16,5-18-16,5-14 0,1-12 0,3-6 15,9-14-15,6-10 0,4-1 16,1 1-16,2 4 0,1 1 15,-3 10-15,-4 6 0,3 5 16,-3 7-16,-6 8 0,-1 7 16,-1 4-16,2 6 0,0 4 15,-1 3-15,-4 3 0,-3 2 16,-2-5-16,-1-3 0,1-5 16,0-4-16,0-5 0,0-5 0,3-9 15,5-7-15,2-7 0,2-5 16,6-13-16,7-10 0,-2-3 15,-3-2-15,9-17 0,1-6 16,-3-3-16,-6 10 0,2-12 16,-11 21-16,-12 20 0,-8 11 15,-3 11-15,-2 8 0,3 9 0,-1 9 16,-7 8-16,-5 8 16,0 2-16,-3 5 0,-4 11 15,-2 9-15,1-7 0,3-2 0,1 3 16,4-3-16,7-7 0,6-5 15,7-2-15,4-2 0,3-4 16,3-3-16,3-4 0,3 1 16,-2-3-16,1 0 0,3 0 15,3 1-15,-6 1 0,-3 0 16,-5 3-16,-2 3 0,-4-2 16,-5-1-16,-5 4 0,-5 3 15,-3-4-15,-4 0 0,-4 0 0,-3 0 16,5-5-16,4-3 0,2-4 15</inkml:trace>
  <inkml:trace contextRef="#ctx0" brushRef="#br0" timeOffset="57882.1906">29020 9525 0,'0'0'16,"0"0"-16,0 0 0,-9 31 0,9-31 15,-7 38-15,2-8 0,1 3 16,-1 2-16,0 13 0,0 1 16,1 5-16,2-4 0,3-2 15,2-7-15,3-11 0,0-7 0,6-10 16,3-7-16,1-9 0,3-5 16,2-13-16,2-8 15,3-12-15,-4-3 0,1-6 0,1-5 16,-4-7-16,-7 2 0,-10-2 15,-6 2-15,-6 1 0,-2 6 16,-5 7-16,-5 5 0,-2 11 16,-3 6-16,-5 6 0,-3 3 15,1 7-15,2 7 0,-3 10 16,-3 7-16,6 3 0,4 6 0,5 5 16,3 3-16,7 0 15,7 1-15,0-11 0,2-5 16,1-5-16</inkml:trace>
  <inkml:trace contextRef="#ctx0" brushRef="#br0" timeOffset="58112.7156">29150 9704 0,'0'0'0,"0"0"0,-5 20 15,4-8-15,-1 2 0,2 7 0,2 5 16,2-2-16,4 0 0,5 1 16,6 1-16,4 2 0,1-6 0,10-5 15,8-7-15,1-4 16,0-5-16,13-11 0,5-7 16,-14 3-16,-10 4 0,-9 2 0</inkml:trace>
  <inkml:trace contextRef="#ctx0" brushRef="#br0" timeOffset="58296.4216">29451 9350 0,'0'0'0,"0"0"16,-15 15-16,4-2 0,-1 2 0,-7 20 15,-2 12-15,-1 6 0,0 5 16,-7 35-16,-6 37 15,2 16-15,6-7 0,0 20 0,5-33 16,6-38-16</inkml:trace>
  <inkml:trace contextRef="#ctx0" brushRef="#br0" timeOffset="58518.6093">28815 9996 0,'0'0'0,"-14"0"15,-2 1-15,5 2 0,0 3 16,-1-2-16,2 1 0,1-1 15</inkml:trace>
  <inkml:trace contextRef="#ctx0" brushRef="#br0" timeOffset="65395.8176">21608 11794 0,'0'0'0,"0"0"0,0 0 16,0 0-16,-22-8 0,14 6 15,1-3-15,-2 1 0,-1-2 0,-2 0 16,-2 0-16,-2 2 0,1 0 16,-6 2-16,0 2 15,-1 0-15,-1 0 0,-3 2 0,-1 1 16,1 2-16,2 0 0,-1 4 15,-2-1-15,1 0 0,-1 1 16,-6 3-16,1 2 0,1-1 16,1 0-16,1 4 0,2 3 15,2-3-15,1-1 0,-2 4 16,1 4-16,2 0 0,2 0 0,0 10 16,2 6-16,3-1 0,3-1 15,0 3-15,2 2 0,4-1 16,2 0-16,4 8 0,4-1 15,4-5-15,2-5 0,5 3 16,4 2-16,-1-5 16,1-3-16,5 3 0,3-2 0,-2-5 15,1-5-15,7-5 0,7-2 16,-6-9-16,1-4 0,8-3 16,1-1-16,-6-6 0,1-3 0,7-5 15,0-2-15,-2-2 16,-2-3-16,-1-6 0,-2-3 15,-2 0-15,-2-1 0,-2-2 16,-2-3-16,-8 4 0,-6 2 0,-3 1 16,-2 0-16,-2 2 0,-1 2 15,-6 1-15,-4 1 0,-1 5 16,-2 4-16,-1 1 0,-3 1 16,-1 2-16,-2 0 0,-3 1 15,-1 2-15,-2 2 0,1 4 0,-1 2 16,0 2-16,5 3 0,1 2 15,-2 5-15,-3 3 16,2 1-16,0 0 0,1 4 0,1 3 16,2 1-16,2 2 0,2 6 15,4 0-15,2-4 0,1-5 16,1 0-16,2-1 16,4-6-16,2-4 15,2-4-15,0-4 0,1-7 0,1-5 16,0-5-16,1-2 0,2-6 15,3-4-15,1-2 0,0-1 0,3-8 16,0-1-16,-1 4 16,-1 1-16,2 1 0,0-1 15,-3 5-15,-2 4 0,-3 0 16,-1 1-16,-3 4 0,-2 2 0,0 5 16,1 3-16,-2 1 0,-2 1 15,-1 5-15,-1 4 16,1 3-16,-2 1 0,-1 4 15,-1 3-15,3 1 0,1 0 0,2 0 16,0 2-16,2 0 0,0 0 16,3-2-16,4-1 0,-1-3 15,2 1-15,1-3 0,2-1 16,2-4-16,2-1 0,3-2 16,2 0-1,6-5-15,5-4 0,-3-1 0,-2-2 16,-1 2-16,-7 1 0,-6-1 15</inkml:trace>
  <inkml:trace contextRef="#ctx0" brushRef="#br0" timeOffset="67776.0504">23007 11779 0,'0'0'15,"0"0"-15,0 0 0,0 0 16,0 0-16,0 0 0,0 0 0,0 0 16,-20-3-16,20 3 0,0 0 15,0 0-15,-25 9 0,25-9 16,0 0-16,-26 9 0,18-7 15,1 0-15</inkml:trace>
  <inkml:trace contextRef="#ctx0" brushRef="#br0" timeOffset="68296.5341">22353 11855 0,'0'0'0,"-6"6"15,-3 4-15,-1-1 0,-1 1 0,-4 9 16,-2 5-16,3 2 16,3 2-16,-4 12 0,1 4 15,3-3-15,2-2 0,2 11 16,2 3-16,2-6 0,2-5 0,4 10 16,5 0-16,1-8 15,2-5-15,4-3 0,6 1 16,-2-7-16,-2-4 0,7-2 0,2-2 15,-1-4-15,1-2 0,3-6 16,5-4-16,-2-3 0,-2-2 0,3-9 16,4-7-16,-3-1 15,-1-1-15,2-10 0,2-6 16,-7-1-16,-4 1 0,4-12 16,-1-6-16,-3 3 0,-4-2 0,-3-6 15,-3-5-15,-4 10 16,-3 5-16,-6-19 0,-6 5 15,-8 13-15,-5 8 0,-4-1 0,-3-2 16,4 9-16,1 6 0,-8 4 16,-7 3-16,14 9 0,2 0 0,-7 5 15,-6 2-15,4 1 16,-1-1-16,-7 10 0,-4 6 16,1 0-16,3-1 0,-4 16 15,-3 9-15,4 0 0,3 1 0,2 8 16,4 5-16,8-4 0,6-6 15,0 8-15,4-16 0,2-9 16</inkml:trace>
  <inkml:trace contextRef="#ctx0" brushRef="#br0" timeOffset="69961.7785">21727 13031 0,'0'0'0,"-13"-1"0,-1 1 15,0-1-15,0 0 0,-9 0 0,-3 2 16,-2 3-16,-1 3 0,-10 8 16,-3 7-16,0 0 15,0 1-15,-10 10 0,0 6 0,4 0 16,3-2-16,-6 11 0,3 2 16,9-4-16,6-2 0,1 6 15,5 1-15,7-2 0,5-2 0,8-2 16,6-1-16,7-7 0,4-3 15,6-1-15,7 2 0,3-4 16,1-1-16,11-4 0,5-2 16,2-6-16,0-3 0,3-5 15,0-3-15,0-4 0,-2-3 16,-1-7-16,0-5 0,-4-5 0,-3-3 16,-3-6-16,-1-5 15,-4-3-15,-4-1 0,1-11 0,-2-2 16,-7 10-16,-3 2 0,-4-16 15,-10 9-15,-3 21 0,-1 4 16,-9 3-16,-5 2 0,1 6 16,-1 3-16,-6 17 0,-5 13 15,5 0-15,1 3 0,-1 12 16,0 9-16,2-2 0,1 2 16,1 8-16,4 0 0,4-10 0,4-8 15,8-12-15,5-9 16,0-8-16,2-5 0,2-14 0,2-7 15,0-6-15,3-6 0,2-4 16,4-5-16,-2 4 0,-3 1 0,1 3 16,0 2-16,-3 5 15,-1 4-15,0 5 0,1 3 16,-2 7-16,-1 5 0,1 5 16,1 5-16,0 3 0,1 1 0,-1 5 15,0 4-15,0 1 0,2-2 16,4 2-16,7 1 15,-3-4-15,0-2 0,1-10 0,3-5 16,-1-5-16,1-4 0,-2-10 16,0-9-16,-1-5 0,-3-5 15,2-10-15,0-8 0,2-8 0,-2 2 16,-3-5-16,-1-3 16,-4-6-16,-3 5 0,-4 7 15,-2 3-15,-5 16 0,-2 9 0,-7 4 16,-4 12-16,2 8 0,-3 4 15,-4 9-15,-3 7 16,7 4-16,2 5 0,1 12 0,1 11 16,3-2-16,0 0 0,5 0 15,4 0-15,3-7 0,1-5 0,8-7 16,6-9-16,-2-13 16,0-6-16,4-17 0,-1-13 15,1-3-15,0-5 0,1 3 16,0-1-16,-4 4 0,-3 2 0,-4 3 15,-4 8-15,-4 10 0,0 5 16,-5 10-16,-2 6 0,-4 4 16,-1 5-16,-1 16 15,-3 9 1,2 7-16,1 5 0,4-11 0,1-9 0,9 0 16,5-7-1,2-8-15,2-8 0,-1-10 0,0-6 16,4-12-16,2-7 0,-2-5 15,3-6-15,3-10 0,-4-2 0,-1 3 16,-1 1-16,-3 7 0,1 5 16,-4 5-16,-2 6 0,-4 5 15,-1 6-15,-2 5 0,0 4 16,-1 5-16,-2 4 0,0 5 16,0 3-16,0-3 15,0 0-15,2 1 0,1-3 0,3-4 16,1-2-16,3-7 0,2-4 15,0-5-15,2-3 0,1-6 16,4-4-16,0-2 0,-1-2 0,0 3 16,-2 2-16,-1 5 0,-2 3 15,-1 4-15,-2 3 0,-1 5 16,-1 6-16,-2 7 16,0 10-16,-2 2 0,-1 2 0,1 5 15,-1 3-15,0 2 0,2-1 16,1 8-16,2-2 0,1-3 15,1-2-15,0-7 0,1-3 16,2-4-16,2-4 0,1-11 16,-1-10-16,-4-8 0,-3-6 0,-2 3 15,-2 4-15,-1 0 0</inkml:trace>
  <inkml:trace contextRef="#ctx0" brushRef="#br0" timeOffset="70179.1689">23005 12891 0,'0'0'0,"0"0"16,0 0-16,0 0 0,0 0 0,0 0 16,0 0-16,0 0 0,36 3 15,-36-3-15,31 13 0,-13-3 16,1 2-16,2 0 0,2 2 16,-1 3-16,-1 3 0,4 10 15,-2 5 1,-3 7-16,-3 8 0,-2 9 0,-3-3 15,-2 13-15,-2 3 0,-3-16 16,0-13-16,-1-8 0</inkml:trace>
  <inkml:trace contextRef="#ctx0" brushRef="#br0" timeOffset="70431.3408">23627 13294 0,'0'0'0,"0"0"0,13-14 15,-3 6-15,2 1 0,5 0 0,1-1 16,0 5-16,-1 3 0,-4 9 16,-1 8-16,-3 6 0,-3 4 0,-2 8 15,-3 7-15,0 7 16,-1 0-16,1-3 0,1 1 16,3-2-16,0-9 0,7-4 15,5-9-15,2-7 0,4-5 0,5-7 16,5-5-16,3-5 0,1-2 15,0-7-15,-2-5 0,-1 0 16,-1 2-16,-3 2 0,-8 3 16,-6 5-16</inkml:trace>
  <inkml:trace contextRef="#ctx0" brushRef="#br0" timeOffset="71395.7719">21872 14387 0,'0'0'0,"-11"0"15,-4 0-15,0-1 0,-2-1 0,-9 2 16,-5 0-16,-5 2 0,0-1 16,-1 2-16,-2 2 0,3 4 15,2 1-15,-5 8 0,3 5 16,2 0-16,2 0 0,2 8 16,1 5-16,6 2 0,3 1 0,6 5 15,4 3-15,3 7 0,4-1 16,9-1-16,5 0 0,3-2 15,5-3-15,7 1 0,5-3 16,1-10-16,0-5 0,7-7 16,6-5-16,1-10 0,0-8 15,7-10-15,5-6 0,-12-2 16,-6-2-16,19-24 0,-4-6 16,-11 4-16,-6 3 0,-10-2 0,-4-2 15,-3 4-15,-3 3 0,-6 1 16,-3 3-16,-7 10 0,-4 7 15,-5 10-15,-4 6 0,-1 4 16,-2-1-16,-2 9 0,-2 3 16,-1 12-16,-2 9 0,-2 9 15,-1 6-15,3-1 0,3 1 0,5-1 16,2 1-16,4-3 16,4-8-16,5-10 0,4-8 0,4-10 15,2-8-15,3-9 16,5-6-16,-1-11 0,0-8 0,2-8 15,1-6-15,-1 1 0,0 0 16,-1 3-16,1 4 0,-2 6 16,-4 11-16,-3 9 0,-1 8 15,-1 8-15,0 6 0,1 11 16,0 8-16,-3 2 0,1 6 0,2 7 16,0 0-16,4-4 0,2-5 15,1-7-15,-1-5 0,3-6 16,2-6-16,5-6 0,3-7 15,-3-10-15,-1-9 0,-1-12 16,1-8-16,1-4 0,0-4 16,-2-4-16,-3-3 0,-1-7 15,-5 0-15,1 4 0,-1 2 16,-6 11-16,-3 8 0,-3-1 16,-3 17-16,-1 14 0,-1 3 0,-3 4 15,-3 3-15,2 6 16,-1 5-16,-2 9 0,0 5 0,-1-3 15,-1 1-15,0 6 0,0 6 16,2-4-16,3-3 0,7 9 16,6 2-16,1-13 15,0-3-15,8-2 0,4-4 0,4-4 16,3-3-16,5-7 16,4-5-16,-2-8 15,2-8-15,-2 2 0,-2 1 0,-4 1 16,-7 4-16,-5 2 0</inkml:trace>
  <inkml:trace contextRef="#ctx0" brushRef="#br0" timeOffset="72280.546">23106 14248 0,'0'0'0,"0"0"15,0 0-15,0 0 0,-23 11 0,23-11 16,-12 18-16,7-4 15,0 2-15,3 8 16,1 7-16,5 7 16,4 3-16,3 6 0,2-8 0,6 3 15,1-7-15,0-10 0,0-7 0,6-8 16,2-8-16,-5-6 0,-3-4 16,-1-12-16,0-7 15,-3-1-15,-2 1 0,-3-2 0,-2 0 16,-4 6-16,0 2 0,-2 4 15,-1 2-15,-2 4 0,-1 3 0,-1 11 16,-1 10-16,-2-1 16,1 5-16,2 6 0,2 7 15,1-4-15,1-1 0,1 1 16,2-2-16,-1-6 0,2-4 0,1-4 16,3-5-16,-1-4 0,0-4 15,0-7-15,-1-6 16,0-2-16,0-2 0,-3-7 0,1-4 15,-1-2-15,0 0 0,-1-7 16,0 0-16,-2 6 0,0 5 0,-1 4 16,0 3-16,0 6 15,2 3-15,-2 3 0,0 3 16,1 2-16,0 2 0,4 4 16,2 2-16,1 4 0,0 1 0,2 12 15,2 9-15,-2-3 0,-1 0 16,0 5-16,0 6 15,-2-4-15,-2-4 0,2 3 0,-1-4 16,-1-5-16,0-3 0,2-6 16,0-3-16,2-3 0,1-5 0,3-6 15,2-5-15,1-5 0,-2-4 16,1-8-16,-2-8 16,-1-2-16,-2 0 0,2-8 15,0-2-15,-5 7 0,-1 7 0,-5 0 16,-4 5-16,-1 8 0,-1 3 0,0 4 15,0 3-15,-1 2 16,2 2-16,-2 4 0,1 4 16,2 3-16,0 2 0,0 9 15,4 5-15,0 6 0,0 2 0,2 7 16,2 6-16,2 2 0,-1-4 16,3 1-16,2 1 15,-2-4-15,-1-2 0,2-1 16,1-3-16,-2-11 0,-1-6 0,-2-5 15,-3-2-15,-1-2 0</inkml:trace>
  <inkml:trace contextRef="#ctx0" brushRef="#br0" timeOffset="73780.4574">23179 14144 0,'0'0'0,"0"0"0,0 0 16,0 0-16,0 0 0,-23 0 0,23 0 15,0 0-15,-25 3 0,15 0 16,-1 1-16,0 2 0,-1 2 16,1 1-16,0 2 0,0 3 15,1 2-15,0 5 0,1 2 16,-1 8-16,2 0 0,3 0 16,0 1-16,3-1 0,2-2 0,1 6 15,3-1-15,1-4 0,4-3 16,0-1-16,0-2 0,3 0 15,3-3-15,0-2 0,2-2 16,-2-3-16,0 0 0,1-1 16,2-3-16,1-2 0,1-1 0,-1-5 15,1-5-15,-1-2 16,-1-2-16,0-5 0,2-6 0,-1-5 16,0-6-16,-1-8 15,1-7-15,-3 5 16,-3 3-16,-1-11 0,-3-3 0,-4 8 15,-1 5-15,-4-4 0,-3 3 16,-1 3-16,-2 3 0,-5 5 16,-3 4-16,2 5 0,3 1 0,-1 5 15,-1-1-15,0 5 0,0 4 16,0 0-16,-1-1 0,-3 3 16,-2 2-16,-1 7 15,-3 2-15,1 8 16,-1 5-16,2 0 0,3 0 0,1-1 15,3-5-15,3-2 0</inkml:trace>
  <inkml:trace contextRef="#ctx0" brushRef="#br0" timeOffset="74182.0733">23502 14209 0,'0'0'16,"0"0"-16,0 0 0,0 0 0,0 0 15,0 0-15,32-1 0,-32 1 16,27 2-16,-27-2 0,32 8 16,-15-2-16,1 3 0,-3 6 15,-1 6-15,-4 3 0,-3 3 16,0 12-16,-3 4 0,-2 0 0,0-2 16,-6 9-16,-2-2 0,-1 0 15,0-7-15,3-9 0,2-5 16,1-5-16,1-4 0,5-6 15,5-3-15,0-2 0,2-2 16,4-2-16,2-2 0,0-1 16,-1-2-16,5-1 0,5 0 15,0 0-15,-2 2 0,3 2 16,0 3-16,0 1 0,-2 3 0,0 7 16,-1 6-16,-3 5 0,-3 6 15,2 23-15,0 13 0,-4 5 16,-1 6-16,0 25 0,-1 10 15,3 4-15,3-9 0,1 12 16,-7-38-16,-5-26 0</inkml:trace>
  <inkml:trace contextRef="#ctx0" brushRef="#br0" timeOffset="74578.8133">23859 12833 0,'0'0'16,"0"0"-16,0 0 0,0 0 15,31-3-15,-31 3 0,39-8 16,-15 3-16,3 0 0,6-2 16,6 0-16,15-2 0,4-2 15,12-1-15,0 1 0,-7 0 0,-6 1 16,10-2-16,8-2 15,-9 2-15,-7 1 0,-7 1 0,-4 1 16,-9-1-16,-6 0 0,-5 0 16,-1 1-16,-8-3 0,-7 0 15,-2 2-15,-4 4 0,0 0 0</inkml:trace>
  <inkml:trace contextRef="#ctx0" brushRef="#br0" timeOffset="74795.7943">24397 12288 0,'0'0'0,"0"0"15,0 0-15,0 0 0,6 30 0,-3-11 16,2 9-16,0 3 0,1 3 16,3 21-16,2 8 15,1 4-15,1 0 0,8 21 0,9 17 16,4 5-16,0-13 0,12 4 15,5-11-15,4 3 0,-17-29 16,-12-19-16</inkml:trace>
  <inkml:trace contextRef="#ctx0" brushRef="#br0" timeOffset="75395.3824">25771 12058 0,'0'0'0,"-11"4"15,-1 3-15,1 1 0,0 1 0,-10 14 16,-5 8-16,-2 5 0,0 3 16,-6 21-16,0 8 15,1 7-15,7-6 0,3 11 16,9-1-16,8-7 0,6-14 0,19-2 15,12-24-15,-12-22 0,1-8 16,11-17-16,7-13 0,-1-4 16,-3-1-16,11-16 0,8-8 15,0-2-15,-6 5 0,16-19 16,-7 4-16,-14 20 0,-9 14 0,-7 10 16,-6 7-16,-4 7 15,-3 5-15,-2 9 0,-1 9 16,-3 1-16,-2 3 0,-5 3 0,-2 8 15,-1 4-15,0 3 0,-2 11 16,1 10-16,-1-6 0,1-2 16,8-3-16,7 0 0,0-7 15,1-7-15,2-7 0,0-5 16,5-7-16,2-5 0,5-16 16,4-11-16,-8 1 0,-3 0 0,4-14 15,3-9-15,1-2 0,-1-1 16,1-16-16,-5-6 0,-5 6 15,-3 2-15,-4-25 0,-7 10 16,-5 17-16,-3 12 0,-6 9 16,-4 5-16,-7 8 0,-5 5 0,-4 6 15,-3 5-15,11 13 0,-3 6 16,-14 14-16,-9 10 16,3 5-16,2 4 0,-18 35 0,10 2 15,12-5-15,6-6 0,10-21 16,8-14-16,5-13 0</inkml:trace>
  <inkml:trace contextRef="#ctx0" brushRef="#br0" timeOffset="75690.1764">26782 12266 0,'0'0'0,"0"0"16,0 0-16,25 0 0,-25 0 0,20 6 15,-20-6-15,28 6 0,-13-4 16,2 1-16,-1 0 0,1 0 16,-2-1-16,0 0 0,-2 0 15,-1 0-15,-1 0 0,-1 0 16,-1 0-16,-1 0 0,-2 0 16,0-1-16,-2 0 0,0 0 15,0-1-15,-1 0 0,0 0 16,0 1-16,-1-1 0,-2 0 15,2 0-15,-2 0 0,0 0 0,0 0 16,0 0-16,-2-3 0,0 2 16,-1-1-16,1 0 0,0 1 15</inkml:trace>
  <inkml:trace contextRef="#ctx0" brushRef="#br0" timeOffset="76296.7">25825 12082 0,'0'0'0,"0"0"15,-16 5-15,6-1 0,0 2 0,-6 5 16,-4 3-16,-7 10 16,-2 2-16,-2 7 0,-2 3 0,-4 11 15,3 1-15,-3 14 16,5 3-16,5-9 0,2-7 0,3 7 15,6-1-15,4-2 0,5-9 16,6-7-16,5-4 0,3-5 16,2-2-16,6-4 0,4-4 15,0-4-15,2-2 0,3-3 16,4-3-16,2-2 0,4-1 0,2-2 16,2-1-16,0 0 0,-1-2 15,2 0-15,1-1 0,-3 1 16,0 0-16,-4 4 0,-1 4 15,-7 0-15,-3-1 0,-5 5 16,-3 2 0,-6 3-16,-4 5 0,-7 4 0,-6 4 15,-4 3-15,-5 4 0,-5 4 16,-4 3-16,-8 8 0,-3 0 0,-3 4 16,-2 4-16,-6 6 0,2-5 15,4-5-15,4-3 0,-7 13 16,10-11-16,9-19 0,8-14 15,13-19-15,8-14 0,-1 8 16,0 1-16,0 1 0</inkml:trace>
  <inkml:trace contextRef="#ctx0" brushRef="#br0" timeOffset="76911.6807">26800 12450 0,'0'0'0,"0"0"0,0 0 15,0 0-15,0 0 0,22-11 16,-22 11 0,32-10-16,-32 10 0,43-8 0,-20 4 15,0 0-15,1 2 0,1 1 16,-1 1-16,3 4 0,-2 4 0,-6 6 16,-3 7-16,-5 5 0,-4 3 15,-7 8-15,-6 6 0,-5 11 16,-3 1-16,-9 12 15,-6-2-15,2-3 16,2-5-16,3-5 0,5-13 0,9-10 16,3-8-16,4-5 0,3-1 0,8-5 15,6-4-15,-2-5 16,3-2-16,8-6 0,7-5 16,-1-2-16,1 0 0,7-3 15,8-2-15,-3-2 0,-1-3 0,12-6 16,4 0-16,-14 7 0,-12 6 0,-8 5 15</inkml:trace>
  <inkml:trace contextRef="#ctx0" brushRef="#br0" timeOffset="77048.0399">28021 12312 0,'0'0'0,"0"0"15,0 0-15,0 0 0,28 13 16,-28-13-16,19 10 0,-19-10 0</inkml:trace>
  <inkml:trace contextRef="#ctx0" brushRef="#br0" timeOffset="78634.397">28093 12570 0,'0'0'0,"0"0"0,0 0 16,0 0-16,0 0 0,0 0 15,0 0-15,0 0 0,31 6 16,-31-6-16,30-7 0,-11 3 0,3 1 16,8-4-16,7-4 15,2 2-15,3-1 0,20-5 16,5-1-1,18-3-15,1 1 0,3-2 0,-11 1 16,6-1-16,-3 5 16,-6-1-16,-13 3 0,-3 2 0,0 1 15,-10 3-15,-6 0 0,-5 1 16,-3 1-16,-9 1 0,-5 0 0,-1 1 16,-1 0-16,-7-2 0,-2-4 15,-2 4-15,-3 0 16,0 1-16</inkml:trace>
  <inkml:trace contextRef="#ctx0" brushRef="#br0" timeOffset="78970.6119">29044 12084 0,'0'0'0,"0"0"0,0 0 15,26 0-15,-26 0 0,28 1 0,-7 1 16,4 0-16,1 1 16,5 1-16,5 0 0,6 1 0,-4 2 15,5 2-15,-4 2 0,-1 2 16,-3 2-16,-6-1 0,-5-1 16,-4 5-16,-4 0 0,-5 5 15,-3 2-15,-7 5 0,-4 4 0,-8 9 16,-6 5-16,-1 0 0,-3-1 15,-4 2-15,-1 1 0,-5 6 16,1-4-16,6-5 0,4-5 16,4-4-16,4-9 0,5-16 15,4-12-15,0 0 0,3-1 0,-2 1 16</inkml:trace>
  <inkml:trace contextRef="#ctx0" brushRef="#br0" timeOffset="79662.6147">30064 11021 0,'0'0'0,"0"0"0,-10-7 16,4 1-16,-1 1 0,-1-2 15,-1 1-15,0 3 0,-4 1 0,-6 5 16,-5 8-16,-3 6 0,-3 7 15,-5 7-15,-4 5 16,-3 14-16,5 1 0,-5 14 0,4 2 16,3 10-16,6-4 0,10-1 15,7-2-15,5 3 0,7-4 16,14 18-16,8-13 0,5-20 16,3-15-16,4-11 0,2-8 15,-3-7-15,-2-6 0,5-7 16,3-5-16,-16-4 0,4-4 0,3-6 15,4-6-15,-1-5 0,1-4 16,-1-6-16,1-5 0,-2 1 16,-1-1-16,-4-3 0,-6 2 15,-2-8-15,-9 9 0,-8 12 16,-6 7-16,-4 17 0,-4 2 16,-7 9-16,-5 2 0,-1 7 15,-1 6-15,1 5 0,-4 6 16,0 6-16,-1 5 0,4 4 15,3 2-15,2 4 0,4-4 0,5-5 16,5-4-16,5-7 0,4-5 16,3-7-16,4-5 15,2-8-15,4-4 0,3-8 0,4-8 16,2-7-16,1-6 0,0-1 16,2-3-16,-1 1 0,0 0 15,-2 5-15,-1 4 0,-5 4 16,-4 4-16,-3 6 0,-3 4 15,-2 3-15,0 2 0,-1 3 0,1 4 16,-1 3-16,1 3 0,2 1 16,0 3-16,2 3 0,1 0 15,1 3-15,2 2 16,0-4-16,0-2 0,4-3 0,1-5 16,1-3-16,-1-5 0,3-6 0,3-6 15,-1-8-15,0-6 0,7-14 16,1-8-16,-2-4 0,-2-4 15,-2 6-15,-7 11 16,-5 10-16</inkml:trace>
  <inkml:trace contextRef="#ctx0" brushRef="#br0" timeOffset="79945.4698">30782 10965 0,'0'0'0,"0"0"0,0 0 16,0 0-16,0 0 0,-22 4 0,22-4 15,-18 16-15,18-16 0,-23 32 0,11-5 16,0 2-16,-1 2 0,-2 11 15,3 1-15,0 7 0,3-3 16,5-4-16,3-3 16,3-6-16,3-5 0,4 1 0,2-4 15,3-4-15,4-3 0,0-4 16,-1-3-16,-1-2 0,-1 0 16,1 0-16,0 1 0,1 0 15,-1 2-15,-4 3 0,-3 5 16,-7 4-16,-6 6 0,-6 5 15,-4 7-15,-8 7 0,-4 1 0,2-5 16,0-3-16,2-6 0,5-9 16,5-7-16</inkml:trace>
  <inkml:trace contextRef="#ctx0" brushRef="#br0" timeOffset="80313.3888">31088 11113 0,'0'0'0,"0"0"0,0 0 0,-7 22 16,7-22-16,-5 33 0,2-5 16,-2 3-16,1 2 0,-3 15 0,2 5 15,2-5-15,0-3 0,3 3 16,2-6-16,1-1 0,1-8 15,3-9-15,2-5 0,2-7 16,1-4-16,1-10 0,2-8 16,2-4-16,2-5 0,2-10 15,1-9-15,2-9 0,-2-3 0,-3-1 16,-3-2-16,-4-1 16,-5 7-16,-6 1 0,-4 0 15,-4 8 1,-3 8-16,-5 0 0,-3 5 0,1 10 0,-2 6 0,-2 6 15,-2 7-15,2 4 0,1 5 16,-2 10-16,-1 6 0,5-8 16,5-4-16,3-5 0</inkml:trace>
  <inkml:trace contextRef="#ctx0" brushRef="#br0" timeOffset="80712.5093">31389 11286 0,'0'0'16,"0"0"-16,0 0 0,0 0 0,29-6 15,-29 6-15,34-2 0,-14 2 16,0 2-16,6 3 0,0 3 16,-2 2-16,-2 1 0,-6 5 15,-3 4-15,-7-1 0,-4 2 16,-5 5-16,-4 5 0,-2 5 16,-1-1-16,-4 0 0,-1-1 15,-2-3-15,1-5 0,-2 3 0,3-4 16,4-4-16,3-5 0,4-1 15,1-1-15,3-5 0,2-3 16,4 1-16,5 1 0,1-1 16,2-3-16,1 1 0,4-2 15,-2-1-15,1 1 0,4-1 16,2 1-16,-2 0 0,-2 1 16,0 2-16,1 1 0,-1 1 0,-1 0 15,-4 3-15,-4 2 16,-1 2-16,-1-1 0,-7 4 0,-4 5 15,-5 0-15,-4 3 0,-6 9 16,-8 8-16,-2 3 0,-5 5 16,-18 22-16,-7 8 0,-6 5 15,6-9-15,-10 11 0,16-18 0,14-22 16</inkml:trace>
  <inkml:trace contextRef="#ctx0" brushRef="#br0" timeOffset="81146.6399">30126 10289 0,'0'0'15,"0"0"-15,0 0 0,0 0 0,0 0 16,0 0-16,0 0 0,33 4 16,-33-4-16,33-2 0,-11 0 15,2-1-15,3-1 0,4 0 16,3 0-16,9-4 0,-2 1 16,2-2-16,2 1 0,4-2 0,-4 2 15,-5 1-15,-2 1 16,-5 1-16,-4 0 0,-3 0 0,-5 1 15,-5 1-15</inkml:trace>
  <inkml:trace contextRef="#ctx0" brushRef="#br0" timeOffset="81378.9245">30502 9938 0,'0'0'0,"0"0"0,0 0 0,0 0 15,8 25-15,-8-25 0,7 38 16,-2-12-16,-1 3 0,-1 4 16,1 4-16,-1 10 0,0-2 0,3 7 15,0-4-15,1-8 16,0-5-16,5-3 0,2-7 16,2-14-16,1-5 0,-2-3 15,-3-1-15,-2 1 0</inkml:trace>
  <inkml:trace contextRef="#ctx0" brushRef="#br0" timeOffset="81579.3225">30939 9756 0,'0'0'0,"0"0"0,0 0 16,0 0-16,0 0 0,-9 23 16,9-23-16,-7 30 0,5-14 0,0 7 15,0 4-15,2 1 0,2 0 16,3 6-16,4-2 0,2-3 15,2-2-15,9 0 0,5-4 16,1-8-16,4-4 0,6-8 16,5-9-16,-1-5 0,0-5 0,-3 1 15,-8 3-15,-7 4 0</inkml:trace>
  <inkml:trace contextRef="#ctx0" brushRef="#br0" timeOffset="81732.8231">31382 9627 0,'0'0'0,"0"0"0,0 0 0,-27 13 16,27-13-16,-30 26 0,8-3 16,-6 14-16,-1 5 0,-9 23 15,-1 12-15,1 3 0,3 4 16,-1 21-16,0 22 0,7-21 16,8-29-16,5-22 0</inkml:trace>
  <inkml:trace contextRef="#ctx0" brushRef="#br0" timeOffset="81913.0723">31595 9975 0,'0'0'0,"0"0"16,0 0-16,-14 33 0,6-12 15,2-3-15,0-3 0,2 0 16</inkml:trace>
  <inkml:trace contextRef="#ctx0" brushRef="#br0" timeOffset="89672.3409">28370 13246 0,'0'0'0,"0"0"15,0 0-15,12 27 0,-6-13 0,3 6 16,1 5-16,4 8 0,2 2 15,4 5-15,4 6 0,5 9 16,-2 0-16,6 15 0,0 2 16,-4-2-16,-3-1 0,6 13 15,5 9-15,-7-12 0,-5-9 0,10 24 16,-3-9-16,-8-15 0,-5-10 16,2-6-16,1-4 0,-3-12 15,-4-7-15,-4-12 0,-2-10 16,0-2-16,1-5 0,-3-2 15,-4-2-15,-3 2 0,2-2 0,-2 2 16</inkml:trace>
  <inkml:trace contextRef="#ctx0" brushRef="#br0" timeOffset="89962.826">28537 14714 0,'0'0'0,"0"0"0,0 0 16,0 0-16,0 0 0,0 0 0,-12 16 15,12-16-15,0 0 0,17 31 16,-7-15-16,1 3 0,2 3 16,1 3-16,3 4 0,4 8 15,0 0-15,6 8 0,2 0 16,-4-2-16,-3-2 0,4 5 0,-3-7 16,0-6-16,1-7 0,-1-7 15,-1-4-15,-2-5 0,-2-3 16,3-10-16,3-7 0,4-8 15,0-8-15,9-14 16,6-11-16,-3-6 0,1-3 0,12-15 16,2-1-16,7-6 0,-4 6 15,6-7-15,-20 25 0,-13 19 16</inkml:trace>
  <inkml:trace contextRef="#ctx0" brushRef="#br0" timeOffset="91046.1985">30324 13817 0,'0'0'0,"0"0"15,-20-5-15,12 4 0,-2-1 0,-6 3 16,-4 3-16,-1 3 15,-2 3-15,-12 7 0,-5 6 16,1 2-16,-2 2 0,-11 14 16,0 3-16,-8 9 0,2-3 0,0 15 15,7 4-15,7-5 16,5-3-16,1 10 0,6 0 16,2 20-16,13-14 0,12-7 15,8-4-15,7-7 0,5-5 0,8 0 16,8-1-16,3-10 0,2-9 15,7-6-15,5-2 0,0-10 16,1-5-16,5-7 0,4-6 16,-5-1-16,-4-2 0,1-9 15,3-7-15,-7-3 0,-5-4 0,-2-4 16,-3-4-16,0-7 0,-1-6 16,-3-3-16,-1-4 15,-12 8-15,-6 7 0,-2-7 0,-3-3 16,-5 6-16,-6 6 0,-8 4 15,-4 4-15,-3 8 0,0 3 16,-11 12-16,-5 7 0,-2 3 16,0 4-16,12 9 0,-6 7 15,3 2-15,1 2 0,0 11 16,-2 8-16,5 0 0,3-2 0,3 6 16,0 3-16,5-2 0,2-4 15,10 11-15,10-14 16,3-15-16,3-10 0,4-1 0,6-3 15,-12-13-15,3-3 0,0-9 16,1-5-16,-2-2 0,1-2 0,1-6 16,0-6-16,1 1 15,0 1-15,0 1 0,-1 0 16,-3 3-16,-5 2 0,-3 8 0,-2 4 16,-2 3-16,0 4 0,1 4 15,-1 4-15,-1 2 0,0 3 16,1 4-16,0 5 0,0 1 15,2 3-15,1 2 0,2 4 16,2-1-16,2-2 0,6-3 16,4-3-16,-1-3 0,0-5 0,5-7 15,3-8-15,0-10 0,3-8 16,2-15-16,-1-9 16,-1-2-16,-2-1 0,6-19 0,-1-7 15,-2-7-15,-4 6 0,6-42 16,-6 7-16,-5 22 0,-3 13 15,-7 9-15,-4 6 0,-5 15 16,-4 10-16,-9 10 0,-5 8 16,-1 9-16,0 6 0,1 13 15,0 11-15,-5 10 0,-1 8 0,4 1 16,-5 14-16,-3 9 16,-1 6-16,4 9 0,3 6 15,3 16-15,8-25 0,10-13 16,6-8-16,5-11 0,5-7 0,4-11 15,3-8 1,1-9-16,1-6 0,7-3 0,5-1 16,-8 0-16,-5-1 0,-3-1 0,0-1 15,-8 7-15,3 5 0,-5 2 16,-1 1-16,-6 6 0,-2 3 0,-8 8 16,-5 8-16,-5 11 0,-5 7 15,-2 6-15,-5 3 0,0 6 16,0 4-16,-7 2 15,0-5-15,-6 7 0,9-25 0,9-15 16,6-11-16,4-7 0</inkml:trace>
  <inkml:trace contextRef="#ctx0" brushRef="#br0" timeOffset="91428.9035">31378 13972 0,'0'0'0,"0"0"16,0 0-16,-5 28 0,5-28 0,-8 40 16,1-8-16,1 5 0,-1 6 15,1 20-15,0 6 0,1 11 16,0-4-16,5 9 0,6-6 16,5-3-16,3-15 0,3-9 15,-1-15-15,2-16 0,0-11 0,2-14 16,2-11-16,0-11 0,0-8 15,3-16-15,0-11 0,-1-6 16,1-5-16,-1-17 0,-1-3 16,2-35-16,-7 14 0,-10 21 15,-8 14-15,-10 16 0,-7 10 16,-7 11-16,-6 7 0,4 14 16,1 8-16,-4 6 0,-5 4 15,-3 12-15,0 8 0,-4 15 0,-2 9 16,2 4-16,4 1 0,12 9 15,12 6-15,11-8 16,6-3-16,0-16 16,-2-11-16,-1-8 0</inkml:trace>
  <inkml:trace contextRef="#ctx0" brushRef="#br0" timeOffset="91678.4943">31692 14520 0,'0'0'16,"0"22"-16,0 4 0,0-4 16,2-1-16,2 9 0,5 11 0,3-1 15,3 2-15,6 0 0,2-5 16,1-8-16,-1-6 0,2-7 16,3-5-16,1-4 0,2-4 15,2-6-15,3-6 0,-2-2 16,-1-1-16,5-10 0,5-6 15,4-5-15,-4-1 0,-6-4 16,-1-3-16,-10 10 0,-6 9 0,-6 4 16</inkml:trace>
  <inkml:trace contextRef="#ctx0" brushRef="#br0" timeOffset="91895.3311">32073 14348 0,'0'0'0,"0"0"0,-9 13 16,5-2-16,-1 2 0,-3 10 0,-1 7 15,-7 18-15,0 9 0,-5 30 16,0 15-16,-2 24 0,2 4 0,-1 36 16,-1 30-16,3 66 0,7-28 15,19 12-15,12 9 16,-6-80-16,-5-54 0,-1-38 15</inkml:trace>
  <inkml:trace contextRef="#ctx0" brushRef="#br0" timeOffset="94594.5244">18704 8915 0,'0'0'16,"0"0"-16,0 0 0,0 0 15,0 0-15,-23 0 0,23 0 0,0 0 16,0 0-16,0 0 0</inkml:trace>
  <inkml:trace contextRef="#ctx0" brushRef="#br0" timeOffset="94782.2146">18493 8943 0,'0'0'16,"-5"0"-16,1 0 0,1-1 15,0-1-15,6 1 0,2 0 0,4 0 0,2 0 16,7-4-16,5-2 15,-2 0-15,-4 1 0,-1 1 16</inkml:trace>
  <inkml:trace contextRef="#ctx0" brushRef="#br0" timeOffset="94928.5198">18977 8736 0,'0'0'0,"-5"4"0,0 3 0,1 0 16,2-1-16,0-1 0,0 1 16,1-2-16</inkml:trace>
  <inkml:trace contextRef="#ctx0" brushRef="#br0" timeOffset="95150.7325">21003 8125 0,'0'0'0,"-11"4"0,-4 0 16,0 5-16,5 0 0,0 1 0,3-2 15,0-2-15</inkml:trace>
  <inkml:trace contextRef="#ctx0" brushRef="#br0" timeOffset="101501.1617">23136 9028 0,'0'0'16,"-2"-2"-16,0 0 0,2 2 0,0 0 15,0 2-15,0-2 0,0 2 16</inkml:trace>
  <inkml:trace contextRef="#ctx0" brushRef="#br0" timeOffset="101676.358">22884 8957 0,'0'0'0,"-6"-1"0,0 0 15,0 0-15,3 0 0,3 4 16,3 2-16,-1 0 0,1-2 0,-1 1 16</inkml:trace>
  <inkml:trace contextRef="#ctx0" brushRef="#br0" timeOffset="107246.1095">12537 13484 0,'0'0'0,"0"0"15,-16 3-15,5-2 0,-2-1 0,-3 1 16,-4 1-16,-5 0 0,0-1 15,-2 2-15,-3 1 16,-1 2-16,0 1 0,-10 5 0,-4 1 16,1 3-16,1 2 0,-11 8 15,-2 2-15,2 2 0,1-1 16,-9 7-16,2 0 0,1-4 0,2-3 16,-10 4-16,1-1 15,9-5-15,8-4 0,-13 6 16,-2 2-16,-14 5 0,5-4 0,7-4 15,3-3-15,11-3 0,7-1 16,-3 1-16,-3 2 0,3-5 16,3-3-16,1 0 0,0 0 15,5 0-15,4-1 0,4 2 16,3 0-16,-1-3 0,1-2 0,0 0 16,-1 0-16,18-7 15,2 0-15,-1-2 0,1-1 16,2-1-16,1 1 0,3-2 15,1 0-15,2 0 0,0 0 0,0 0 16,5 2-16,1 1 0,0-1 16,6 4-16,4 3 15,-2 1-15,-1-1 0,5 5 16,3 4-16,1-1 0,0-2 16,2 2-16,2 1 0,0 1 0,2 1 15,6 5-15,1 1 16,1-3-16,-2-1 0,3 3 0,3 3 15,-2 1-15,1 1 0,10 6 16,2 1-16,-4-3 0,-5-2 0,5 0 16,5 1-1,-3-3-15,0-4 0,4 4 0,-2 0 16,-2 0-16,0-1 0,19 13 16,-6-6-16,-9-5 0,-5-5 0,-2 1 15,0-1-15,-1 2 0,1 1 16,-2-3-16,-1-2 0,0-3 15,-1-1-15,-3 4 0,-3 0 16,-3 1-16,-2 0 0,1-7 16,0-4-16,-13-7 0,1-1 0,2 2 15,3 2-15,-2-3 16,-1-2-16,0-5 0,-1-2 16,0-2-16,2-3 0,-5 3 0,-5 0 15,-3 2-15</inkml:trace>
  <inkml:trace contextRef="#ctx0" brushRef="#br0" timeOffset="107412.3051">12973 14873 0,'0'0'0,"0"0"16,0 0-16,17 10 0,-17-10 0,31 4 0,-7-7 15,-3 1-15,-2 0 0,-2 1 16</inkml:trace>
  <inkml:trace contextRef="#ctx0" brushRef="#br0" timeOffset="126145.5776">25141 6391 0,'0'0'0,"0"0"0,0 0 16,-20-16-16,12 13 0,-3-3 15,-3-2-15,-2 0 0,1 0 0,-5-3 16,-1 1-16,1 0 16,0 1-16,-4-2 0,-4-1 15,3 0-15,2 1 0,-9 0 16,-1 0-16,0 2 0,1 2 0,-2 2 16,-3 2-16,3-2 0,2 2 15,-11-1-15,-3 2 0,2 1 16,2 0-16,-4 2 0,-3 1 15,2 4-15,1 1 0,-10 4 16,-2 2-16,5-1 0,3-1 0,-9 6 16,-2 1-16,7-3 0,4-2 15,0 6-15,-2 6 16,6-2-16,3-1 0,-25 16 16,2 0-16,32-16 0,3 0 0,-21 17 15,3 2-15,6-8 0,4-7 16,3 8-16,0 5 15,5-5-15,2 0 0,2-1 0,2 2 16,4-1-16,3 1 0,3 3 16,2 2-16,1-5 0,1-5 15,2 6-15,1 4 16,6-11-16,1 6 0,3 0 0,4-1 16,0-5-16,2 0 0,1 2 15,1 2-15,0 0 0,-2 0 16,2 1-16,1-1 0,4 0 15,1 1-15,4-1 0,3 2 16,0-5-16,2-2 0,1-2 16,4 0-16,1-3 0,2-2 0,3-1 15,4 0-15,1-2 0,-1-3 16,3-5-16,3-6 0,0 1 16,0 2-16,3-6 0,0-2 15,2 0-15,1 1 0,1-5 16,0-2-16,1-2 0,0-1 0,4-4 15,3-4-15,5-4 16,-3 0-16,19-16 0,-3-3 16,-8 4-16,-3 1 0,-4 4 0,-2 0 15,-3-2-15,-3-1 0,-3 0 16,-2-1-16,-3 0 0,0 0 16,-4-1-16,-2 0 0,1-1 15,0 1-15,-4-4 0,-1-1 16,-5 0-16,-2-1 0,0-2 15,-1-3-15,-5 4 0,-5 0 0,-7 4 16,-6 0-16,0-1 16,0-1-16,-2-1 0,1-1 15,-5 4-15,-2 4 0,-7 1 0,-4-1 16,0 1-16,1 4 0,-9-3 16,-5 0-16,-1 3 0,1 2 15,-4-2-15,-1 1 0,8 16 16,-4 1-16,-6-4 0,-3-1 15,-3 0-15,0-1 0,-7 4 16,-2 1-16,-1 3 0,-1 2 0,-6-1 16,-5-1-16,-1 5 0,-2 3 15,-32 12-15,6 13 0,-2 7 16,1 5-16,0 4 0,0 0 16,4 8-16,4 2 0,0 14 15,0 7-15,8 4 0,6 1 16,22-22-16,14-17 0,10-11 15</inkml:trace>
  <inkml:trace contextRef="#ctx0" brushRef="#br0" timeOffset="127662.7266">24575 7778 0,'0'0'16,"0"0"-16,0 0 0,0 0 15,0 0-15,-20 4 0,20-4 16,0 0-16,0 0 0,-22 1 16,22-1-16,0 0 0,0 0 0,-9 19 15,9-19-15,0 0 0,-6 26 16,3-12-16,2 2 16,0 1-16,0 0 0,0 4 0,-1 2 15,1 2-15,2 1 0,0 12 16,1 3-16,-2-1 0,0-1 0,-1 14 15,-1 4-15,1-2 16,0-2-16,-5 10 0,-3-1 16,4 3-16,3-7 0,0 3 15,2 2-15,0-9 0,0-8 0,4 13 16,1 3-16,0-5 0,-2-6 16,2 32-16,1-4 15,0-26-15,0-3 0,2 31 0,-3 3 16,2-12-16,1-8 0,-4 5 15,-2 2-15,-4-10 0,-3-7 0,-1 0 16,1-1-16,-2-8 16,0-6-16,0 2 0,-1 2 15,1-7-15,2-6 0,0 3 16,3-1-16,1-8 0,2-6 0,-3-1 16,-2-3-16,0-5 0,3-4 15,1-5-15,3 2 0,2-3 16,-1-3-16,2-8 0,0-6 15,-1 5-15,-2 4 0,-1 2 16</inkml:trace>
  <inkml:trace contextRef="#ctx0" brushRef="#br0" timeOffset="128062.1637">22970 8802 0,'0'0'0,"0"0"15,0 15-15,1-7 0,1 2 16,1 3-16,1 2 0,3 2 15,2 0-15,7-1 0,4-3 16,2-2-16,1-4 0,-3-1 16,-4 0-16,-2-1 0</inkml:trace>
  <inkml:trace contextRef="#ctx0" brushRef="#br0" timeOffset="128446.0181">24289 7772 0,'0'0'0,"16"-8"0,6-4 16,10-7-16,3 3 0,0-3 15,-1 2-15,-8 4 0</inkml:trace>
  <inkml:trace contextRef="#ctx0" brushRef="#br0" timeOffset="136213.1233">13974 16718 0,'0'0'0,"0"0"0,0 0 0,0 0 15,0 0-15,0 0 0,0 0 16,0 0-16,0 0 0,24 11 0,-24-11 16,0 0-16,22 9 0,-22-9 15,0 0-15,25 16 0,-15-11 16,1 1-16,1-3 0,1 1 15,0 0-15,1 0 0,2-1 16,-1 1-16,0 0 0,2 0 16,1 0-16,0 1 0,1 1 0,0 0 15,0-1-15,3 1 16,-3 0-16,2 0 0,0 0 16,0 0-16,0 0 0,1-1 0,3-1 15,-2 0-15,-1 0 0,0-1 16,0 1-16,1-2 0,0-1 15,0 2-15,0 1 0,1-1 16,-1 1-16,1-1 0,0-1 16,0 0-16,0-1 0,4 3 15,1 1-15,0-1 0,0 1 0,-1-3 16,-2-2-16,1 1 0,-2 0 16,3 1-16,2 0 0,-3 0 15,0-1-15,-1 0 0,2 0 16,-1 0-16,2 1 0,1-1 15,2 2-15,0 0 0,1-2 16,0 0-16,1 0 0,0 1 16,0 2-16,7 10 0,0 10 15,-9-6-15,-8-4 0,-4-3 16</inkml:trace>
  <inkml:trace contextRef="#ctx0" brushRef="#br0" timeOffset="137065.4246">16344 17013 0,'0'0'16,"0"0"-16,0 0 0,31 6 0,-18-4 16,4 0-16,1 1 0,8 0 15,0-1-15,4 1 0,2 0 16,0-2-16,0-1 0,9-2 16,-1-1-16,-1 2 0,-2 1 0,5 1 15,5 0 1,-4-1-16,-1-1 0,6 1 0,-1 1 15,1 0-15,-1-1 0,0 0 16,-3 1-16,8-1 0,-2 0 0,6 1 16,6 0-1,-10 1-15,-7 1 0,-1-2 0,-1-1 16,1 1-16,0-1 0,5-2 16,-3-1-16,-6 0 0,0 0 0,7 0 15,2-1-15,-4 1 0,-2 0 16,3 1-16,2 1 0,-1 1 15,-1 0-15,3 1 0,0-1 16,-2 0-16,-3 0 0,1 0 16,1 1-16,1-1 0,0 2 15,-1-1-15,1 0 0,0 0 16,1-1-16,1-1 0,-2 0 16,0 1-16,-2 0 0,0 0 15,1-1-15,1-1 0,-1 1 0,5 0 16,4 1-16,-4 0 0,-2 0 15,1 0-15,-1 1 0,0 0 16,-1-1-16,25 0 0,-3-2 16,-24 1-16,2-1 0,29-2 15,1 1-15,-3 0 16,-2 2-16,-17-5 0,-10-3 0,10 1 16,8 0-16,-3 3 0,-3 2 15,4-2-15,1-1 16,-10 1-16,-6 1 0,11-1 0,5-1 15,-4 3-15,-3 2 0,8-5 16,6-2-16,-10 3 0,-5 1 0,10 0 16,8 0-16,-10-1 15,-7 1-15,8-3 0,6 0 16,-9 0-16,-5-1 0,15-4 16,12-4-16,-10 4 0,-6 2 0,4-2 15,5 1-15,1 2 0,-2 0 16,-2 0-16,1 1 0,-4 1 15,-4 2-15,6 0 0,2-1 16,-8 2-16,-9 0 0,15 1 16,10 1-16,-4-2 0,-3-1 15,4 1-15,2 1 0,-11 2 0,-9 2 16,12 0-16,7-2 16,11 2-16,8 1 0,-5 0 15,-2 1-15,-22-3 0,-13 0 16,5 1-16,2 1 0,4-3 0,4-1 15,0-2-15,1 1 0,2-1 16,0 0-16,-24 1 0,-14 2 16,-13-1-16</inkml:trace>
  <inkml:trace contextRef="#ctx0" brushRef="#br0" timeOffset="141751.0321">14649 15377 0,'0'0'0,"0"0"0,0 0 0,0 0 16,0 0-16,0 0 0,0 0 16,-24-8-16,24 8 0,0 0 0,0 0 15,0 0-15,0 0 0,0 0 16,0 0-16,0 0 0,0 0 15,0 0-15,0 0 0,0 0 16,0 0-16,0 0 0,0 0 16,22 7-16,-22-7 0,0 0 15,27-13-15,-27 13 0,22-3 0,-22 3 16,24-4-16,-24 4 0,25-4 16,-10 3-16,0-1 0,1 1 15,0 1-15,2-2 16,1 0-16,-1 1 0,2-1 0,5 1 15,1 0-15,-1 0 0,1 1 16,0-1-16,2-1 0,-1 0 16,1-1-16,0 0 0,3 1 15,1-3-15,1-1 0,7 0 16,-1 0-16,-2-2 0,0 0 0,2 2 16,2 2-16,-3 0 15,-1 0-15,6 0 0,-1 1 0,1-1 16,1 1-16,5 1 15,7 2-15,-9-1 0,-5-3 0,7 0 16,2 1-16,-2-1 0,-2 1 16,3-3-16,3-1 0,-5 3 15,-2 0-15,14 1 16,3 0-16,-10 0 0,-1 0 0,4 3 16,-3 4-16,0-2 0,1-2 15,5 3-15,5 3 16,-7-1-16,-5 1 0,27 5 0,-6 0 15,-3-3-15,-2-3 0,-2-3 16,0-2-16,0 0 0,-3 1 0,4 1 16,1 2-16,-4-1 0,-2-1 15,3 0-15,2 0 0,-1 3 16,0 3-16,0-2 0,2 1 16,-1-2-16,0-1 0,14 0 15,7 0-15,-13 0 16,-9 0-16,1 0 0,0 1 15,6 0-15,3 0 0,1 1 0,2 0 16,-5-5-16,-5-2 0,5 3 16,3 3-16,-2 3 0,0 1 0,0 0 15,0-2-15,-3 0 0,-4-2 16,6 2-16,4 2 16,-3 2-16,-2 2 0,1-1 15,1-2-15,-5-2 0,-3 0 0,6-1 16,5 0-16,2 1 0,0 1 15,1 1-15,-1-1 0,0 0 16,-2 0-16,1 0 0,2 2 16,-1-3-16,1 0 0,-1 1 15,1 2-15,-3-2 0,-1 0 0,4 1 16,1-1-16,-1-2 0,-2 0 16,1 2-16,0 1 0,-3 5 15,-2 2-15,3-3 0,3-1 16,-4 1-16,-2 0 0,3 0 15,4 1-15,-2-4 0,0-1 16,7 4-16,6 4 0,-14-5 16,-7-2-16,-1 3 0,1 2 15,2-2-15,0-2 0,2-5 16,1-1-16,-1-1 0,1 1 0,9-2 16,7 0-16,7 2 15,6 2-15,-20-5 0,-14-2 16,5 5-16,5 3 0,-11 1 15,-8 0-15,12 0 0,9-1 16,-10 2-16,-4-1 0,5 0 16,4 1-16,-7-4 0,-5-3 0,8 1 15,7 0-15,-14 1 0,-8 0 16,26-1-16,18 0 16,-17-1-16,-10 0 0,4 5 15,4 3 1,2 3-16,1 1 0,-22-4 0,-15-3 0,12 0 15,9 2-15,-10-2 16,-4-2-16,11 0 16,11-2-16,-11 0 0,-5-1 0,-8 0 15,-3 2-15,0-2 0,1-3 0,-1 3 16,0 0-16,-2 0 16,-2 1-16,2 2 0,2 1 15,-8 0-15,-6-1 0,3-1 0,2-1 16,-5 2-16,-2 1 0,-1 1 15,1 1-15,-2-8 0,0-3 16,-3 1-16,-1 3 0,-2 1 16,-3 5-16,3-2 0,0-1 15,-2-3-15,-3-2 0,-8-2 16,3 0-16,4-6 0,0 0 0,-7 1 16,-4 2-16,-3 1 0</inkml:trace>
  <inkml:trace contextRef="#ctx0" brushRef="#br0" timeOffset="143379.0823">7758 11784 0,'0'0'0,"0"0"0,0 0 16,0 0-16,0 0 0,-18 18 0,18-18 15,-13 27-15,4-8 0,-3 8 16,-2 6-16,-3 2 0,0 4 15,-9 15-15,-10 20 0,3-1 16,3-1-16,-2 8 0,-1 1 16,9-18-16,6-13 0,7-14 15,9-14-15,7-20 0,8-11 0,6-22 16,8-16-16,-7 10 0,-6 11 16,-3 5-16</inkml:trace>
  <inkml:trace contextRef="#ctx0" brushRef="#br0" timeOffset="143647.3558">7888 11813 0,'0'0'0,"0"0"0,0 0 16,0 0-16,0 0 0,0 0 16,0 0-16,10 24 0,-10-24 0,4 34 15,0-8 1,-1 3-16,0 3 0,3 14 0,0 3 16,2-1-16,2-2 0,4 7 15,3-6-15,3 0 0,0-9 0,-2-10 16,0-10-16,-3-8 0,-1-8 15,2-13-15,3-11 0,0-8 16,-1-7-16,2-8 0,0-5 16,-1-7-16,0-3 0,2-10 15,-4 2-15,1 1 0,-3 8 16,-6 10-16,-3 8 0,-2 11 16,-1 9-16,1 8 0,-1 6 15,2 7-15,3 6 0,0 10 16,1 9-16,-2-7 0,-3-3 0,-1-5 15</inkml:trace>
  <inkml:trace contextRef="#ctx0" brushRef="#br0" timeOffset="144048.8237">8710 12021 0,'0'0'16,"2"-8"-16,0-4 0,0-2 0,0-2 15,0-7-15,1-3 0,-3 4 16,-4 1-16,-2 4 0,-4 2 16,-1 3-16,-1 2 0,-2 7 15,1 6-15,-1 7 0,-3 5 16,-1 8-16,-4 8 16,-5 12-16,2 2 0,-2 8 0,4-1 15,4-4-15,5-2 0,2 1 16,3-6-16,5-12 0,3-7 15,2-6-15,2-7 0,5-7 16,3-5-16,2-8 0,2-5 16,3-2-16,1-1 0,-1-3 15,2 0-15,-1 2 0,0 1 0,-4 5 16,0 3-16,-2 3 0,0 3 16,-1 7-16,0 5 15,-4 2-15,-1 4 0,-2 3 0,2 2 16,-2 1-16,1 1 0,-1-3 15,2-4-15,1-5 0,-2-3 0,1-1 16,-2-2-16,0 1 16</inkml:trace>
  <inkml:trace contextRef="#ctx0" brushRef="#br0" timeOffset="144478.6342">8903 11987 0,'0'0'0,"0"0"15,0 0-15,0 0 0,0 0 0,0 0 16,0 0-16,0 0 0,0 0 15,29 14-15,-29-14 0,20 21 16,-20-21-16,21 30 0,-11-8 16,-1 2-16,-2 1 0,0 1 15,-3-2-15,2 4 0,-2-3 0,1-5 16,-1-4-16,2-7 0,0-7 16,5-10-16,2-9 0,4-8 15,2-4-15,5-19 0,1-6 16,0 1-16,-1-2 0,3-7 15,0 6-15,-4 4 0,-6 13 16,-7 8-16,-4 5 0,-1 11 16,-3 6-16,-10 16 0,-7 10 15,-1 7-15,0 6 0,-2 4 0,0 3 16,2 0-16,0-2 0,4 4 16,5-6-16,4-5 0,3-6 15,8-3-15,4-4 0,0-1 16,2-2-16,0-4 15,2 0-15,1-1 0,1-2 0,-1 3 16,0 2-16,-3 2 0,-2 4 16,-5 7-16,-4 6 15,-8 5-15,-6 8 0,-7 5 16,1-4-16,4-10 0,3-7 16,3-5-16</inkml:trace>
  <inkml:trace contextRef="#ctx0" brushRef="#br0" timeOffset="145062.5967">9516 11869 0,'0'0'0,"0"0"0,0 0 16,-8 39-16,2-15 0,1 5 0,-1 5 15,1 10-15,0 0 0,3 6 16,2-4-16,2-7 0,1-5 15,5-3-15,2-6 0,1-10 16,1-7-16,-2-13 0,3-9 16,2-10-16,0-9 0,2-8 15,1-6-15,2-11 0,-3 0 0,-3-7 16,-5 4-16,-5 8 16,-3 7-16,-5 4 0,-6 8 15,-1 12-15,0 8 0,-1 12 16,-3 7-16,1 6 0,1 5 0,4 0 15,4 0-15,4-3 0,-2 0 16,10-3-16,5-2 16,9-5-16,7-3 0,-3 0 15,-1-1-15,2 1 0,1 2 16,-4 4-16,-3 5 0,-7 13 16,-5 14-16,-6 0 0,-4 1 0,-3 9 15,-3 7-15,2-7 0,2-5 16,2-1-16,2-7 15,3-10-15,1-6 0,6-6 0,4-5 16,-1-4-16,0-4 0,5-2 16,4-4-16,-1-1 0,0-1 0,2 3 15,2 1-15,-4 3 16,-2 1-16,-1 10 0,-2 6 16,-3 6-16,-3 2 0,-9 17 15,-6 13-15,-4-1 0,-1 0 0,-10 13 16,-4 2-16,1-4 15,1-5-15,1-2 0,2-8 0,5-15 16,3-11-16,3-6 0,2-5 16,2-2-16</inkml:trace>
  <inkml:trace contextRef="#ctx0" brushRef="#br0" timeOffset="145280.1205">10172 12077 0,'0'0'0,"0"0"16,32-8-16,-16 5 0,1-1 0,12 0 16,6 0-16,1 2 0,-1 1 15,11 0-15,3 0 0,-2 1 16,-2 1-16,6 1 0,-2 1 16,-6-2-16,-4-3 0,-2 0 15,-3-2-15,-3 1 0,-3 1 16,-6 0-16,-4 2 0,-5-1 15</inkml:trace>
  <inkml:trace contextRef="#ctx0" brushRef="#br0" timeOffset="145495.7443">10491 11707 0,'0'0'0,"0"0"16,0 0-16,0 0 0,11 35 15,-7-15-15,2 7 0,-1 3 16,2 5-16,1 17 0,-1 6 16,2 3-16,0 1 0,5 17 0,6 11 15,0-9-15,1-8 0,10 0 16,5-10-16,4-11 0,-1-16 16,-12-9-16,-7-8 0,-6-6 15</inkml:trace>
  <inkml:trace contextRef="#ctx0" brushRef="#br0" timeOffset="145847.6949">11682 11548 0,'0'0'15,"0"0"-15,0 0 0,-26 13 16,14-6-16,-3 7 0,-3 4 0,-4 10 15,1 5-15,-1 3 0,0 2 16,0 4-16,3-5 0,6-2 16,5-2-16,5 0 15,5-4-15,4-6 0,2-5 0,5-4 16,2-2-16,3-3 0,3 1 16,1-1-16,0-1 0,1-1 15,0 0-15,-1 1 0,0 2 16,-3 2-16,-3 4 15,-8 6-15,-8 7 16,-4-1-16,-5-2 0,-10 13 0,-5 6 16,0-4-16,0-2 0,-4 4 15,-3-1-15,2-10 0,2-7 16,6-8-16,5-4 0,4-2 16</inkml:trace>
  <inkml:trace contextRef="#ctx0" brushRef="#br0" timeOffset="146281.2444">12102 11688 0,'0'0'16,"0"0"-16,0 0 0,0 0 15,0 0-15,0 0 0,0 0 0,-29 19 16,29-19-16,-20 33 0,7-6 16,0 2-16,-2 3 15,2 3-15,1 5 0,-1 10 0,3-4 16,4 7-16,7-6 0,3 2 16,2-7-16,5-8 0,4-5 15,0-9-15,2-5 0,4-10 16,4-8-16,0-8 0,1-5 0,5-15 15,3-10 1,-3-5-16,-4-3 0,1-11 0,-6-1 16,-7-4-16,-7 4 0,-7 10 15,-4 8-15,-6 9 0,-4 7 0,-8 8 16,-5 5-16,0 12 16,-2 5-16,-6 14 0,-4 8 0,7 1 15,2 4-15,3 10 0,5 2 16,6-17-16,5-13 0,4-3 15,1-3-15,2-1 0</inkml:trace>
  <inkml:trace contextRef="#ctx0" brushRef="#br0" timeOffset="146579.4797">12373 11944 0,'0'0'0,"0"0"0,0 0 16,23-1-16,-23 1 0,26-2 0,-26 2 15,37 3-15,-14-1 0,1 2 16,3 2-16,-2 1 15,0 2-15,3 7 0,-4 3 0,-5 3 16,-5 2-16,-5 10 16,-8 6-16,-5-1 0,-5 0 0,-3-5 15,-2-2-15,-3 4 0,2-5 16,1-7-16,3-5 0,6-4 16,3-2-16,7-1 0,5-1 15,2-5-15,4-1 0,6-3 16,5-1-16,4-5 0,2-3 0,2-2 15,2-1-15,6-6 0,-1-2 16,-3-2-16,0-1 0,-4-1 16,-3 0-16,-6 5 0,-7 3 15,-3 4-15</inkml:trace>
  <inkml:trace contextRef="#ctx0" brushRef="#br0" timeOffset="146780.9481">12964 11987 0,'0'0'0,"0"0"16,0 0-16,0 0 0,33 6 0,-33-6 15,44 4-15,-16-2 0,1 0 16,4 0-16,3 0 0,8 0 16,-1-1-16,1-1 0,0 2 15,6-2-15,-5 0 0,-3-2 16,-3 2-16,-2-2 0,-4 0 0,-1 0 15,-8 0-15,-4 1 0</inkml:trace>
  <inkml:trace contextRef="#ctx0" brushRef="#br0" timeOffset="147001.0175">13264 11657 0,'0'0'0,"0"0"0,0 0 15,0 0-15,3 28 0,0-9 16,2 6-16,1 7 0,2 4 16,1 9-16,1 6 15,5 17-15,2 1 0,3 11 16,3 7-16,3-2 0,0-14 0,6-10 16,2-18-16,-3-14 0,-4-10 0,-7-6 15,-6-3-15,-3-3 16</inkml:trace>
  <inkml:trace contextRef="#ctx0" brushRef="#br0" timeOffset="147812.0235">13990 11631 0,'0'0'0,"0"0"16,0 0-16,0 0 0,0 0 16,0 0-16,17 22 0,-17-22 15,13 37-15,-6-9 0,-2 5 16,-1 6-16,1 3 0,-2 15 15,1 2-15,-1 8 0,0-7 0,-1 1 16,1-11-16,-2-13 0,1-13 16,-1-16-16,0-10 0,1-12 15,3-7-15,-3-7 0,0-3 16,0 0-16,2 1 0,-3 5 16,0 4-16,-1 2 0,-1 3 15,0 5-15,1 3 0,1 2 16,1 0-16,1 3 0,3-1 15,3 0-15,3 0 0,4 0 16,4 0-16,-2 1 0,0 0 0,6-3 16,-1-1-16,0-2 0,0-1 15,-1-7-15,0-2 0,-3-2 16,-3-1-16,-2-3 0,-4-4 16,-3 4-16,-1 2 0,-4 2 15,-1 3-15,-2 3 0,0 4 0,0 3 16,0 3-16,1 5 15,-3 10-15,1 3 0,0 5 16,1 5-16,0 3 0,1 10 16,0 2-16,2 1 0,0-1 0,3 4 15,1-4-15,2-7 0,2-6 16,1-6-16,1-5 0,1-8 16,1-8-16,3-12 0,3-8 15,-5 0-15,1-4 0,0-5 16,0 1-16,-3 6 0,-2 6 0,-2 4 15,-2 5-15,-1 3 0,0 4 16,-1 5-16,1 4 16,0 6-16,1 3 0,1 6 15,2 6-15,-2-1 0,0-1 0,0-4 16,1-2-16,-1-3 16,0-1-16,-1-6 0,-1-2 0,3-5 15,2-5-15,0 0 16,0-2-16,4-4 0,2-4 15,0-2-15,-1 0 0,0 0 16,0 2-16,-1 1 0,-2 2 0,-1 1 16,-1 2-16,-3 0 0,-4 1 15,-4-1-15,-3-2 16,-2 3-16,0-1 0,-3 1 0,-3 1 16,-1-1-16,-1-2 0,-5 0 15,-2 1-15,2-1 0,1 1 0,2 1 16,1 0-16,3 3 15,1 0-15,6 4 0,3 2 16,3 2-16,3-1 0,-2 0 16,0 0-16,-1-3 0</inkml:trace>
  <inkml:trace contextRef="#ctx0" brushRef="#br0" timeOffset="148015.5352">15309 11983 0,'0'0'0,"0"0"16,0 0-16,28 4 0,-13-1 0,5-1 16,4 1-16,9-1 0,1 1 15,1 1-15,2 0 16,5 2-16,-3-2 0,-1 2 0,-3 1 16,-4-1-16,-3 1 0,-4-4 15,-2-2-15,-6-1 0,-4 1 0,-2-1 16,-1 0-16,-2 0 0</inkml:trace>
  <inkml:trace contextRef="#ctx0" brushRef="#br0" timeOffset="148232.5473">15233 12146 0,'0'0'0,"0"0"0,0 0 15,0 0-15,0 0 0,0 0 16,39 10-16,-17-6 0,4 1 0,6-2 15,5 0-15,2 0 16,0 0-16,17-1 0,2 0 16,10 0-16,-4 1 0,11 0 15,-2 2-15,-5-3 0,-3 1 16,-7 0-16,-15-1 0,-10 0 0</inkml:trace>
  <inkml:trace contextRef="#ctx0" brushRef="#br0" timeOffset="148429.1144">16528 11734 0,'0'0'0,"0"0"16,0 0-16,-9 28 0,9-28 0,-11 41 15,2-7-15,-3 16 16,0 3-16,-3 13 0,-2 0 15,3-11-15,1-10 0,-1-3 16,3-4-16,3-10 0</inkml:trace>
  <inkml:trace contextRef="#ctx0" brushRef="#br0" timeOffset="148714.7065">16609 11701 0,'0'0'16,"0"0"-16,0 0 0,0 0 15,6 23-15,-6-23 0,10 36 16,-4-14-16,0 3 0,1 4 16,-1 4-16,1 0 0,0 2 0,0 7 15,1-3-15,1 3 0,0-6 16,-2-7 0,0-6-16,-1-5 0,-2-6 0,0-9 15,1-7-15,0-8 0,2-7 16,5-15-16,4-8 0,-1-3 15,0-3-15,5-6 0,2 3 16,0 9-16,0 6 0,3 3 16,-2 5-16,-2 11 0,-3 6 0,1 13 15,1 8-15,-7-4 0,-3-1 16,-2 0-16</inkml:trace>
  <inkml:trace contextRef="#ctx0" brushRef="#br0" timeOffset="149298.0013">17349 12007 0,'0'0'16,"0"0"-16,0 0 0,5-21 0,-5 21 15,4-28-15,-2 10 0,0 0 16,-1 0-16,-4 1 0,-1 2 16,-4-2-16,-2 4 0,-4 4 15,-5 4-15,-1 2 0,0 3 16,-4 9-16,-2 7 15,-1 6-15,0 7 0,-1 5 16,5-2-16,2 8 16,6 2-16,5-4 0,3-3 0,6-8 15,4-8-15,5-5 0,2-3 16,6-10-16,2-5 0,3-8 16,2-8-16,5-5 15,4-4-15,0 0 16,1 1-16,-8 5 0,-5 5 0,2 4 15,-2 6-15,-6 4 0,-1 3 0,-1 4 16,-1 1-16,-3 2 16,0 2-16,-1 2 0,1-1 15,-2-1-15,1-1 0,3-4 16,1-1-16,2-4 0,2-2 0,5-6 16,6-8-16,-2-2 0,-1-1 15,3-9-15,4-5 0,-2 0 16,-2 2-16,3-3 0,-3 3 15,-5 7-15,-4 6 0,-4 1 16,-4 7-16,-4 4 0,0 3 0,-2 6 16,-1 6-16,-1 3 0,1 5 15,-4 8-15,-1 7 16,0 2-16,-1 0 0,0 11 0,-1 3 16,0-2-16,2-3 0,0 10 15,-1 0-15,2-10 0,1-8 16,0-6-16,1-3 0,0-10 15,0-6-15,0-2 0,0-2 16,0 0-16</inkml:trace>
  <inkml:trace contextRef="#ctx0" brushRef="#br0" timeOffset="149445.9896">17925 11940 0,'0'0'16,"0"0"-16,0 0 0,0 0 0,0 0 15,0 0-15,0 0 0,29-11 16,-29 11-16,24-7 0,-24 7 15,31-8-15,-16 2 0,-1-3 16,1-2-16,-3 0 0,-1-1 0,-1 2 16,-1 2-16,-2 0 15</inkml:trace>
  <inkml:trace contextRef="#ctx0" brushRef="#br0" timeOffset="149611.9937">18134 11513 0,'0'0'0,"0"0"16,0 0-16,0 0 0,0 0 0,-13 19 15,13-19-15,-9 32 0,5-11 16,-2 8-16,1 5 0,0 4 16,1-1-16,1 17 0,2 13 15,3-2-15,2-2 0,4 6 16,3-3-16,-2-16 0,-3-11 16,0-8-16</inkml:trace>
  <inkml:trace contextRef="#ctx0" brushRef="#br0" timeOffset="150501.0169">18567 11541 0,'0'0'0,"0"0"0,0 0 15,0 0-15,-21-6 0,21 6 0,-14 2 16,8 3-16,-2 3 0,-1 2 15,-1 3-15,0 1 0,-1 1 16,0-2-16,-1 2 0,0 1 16,3-2-16,2-2 0,0-3 15,1-1-15,2-2 0,0-1 16,0 0-16,1-2 0,1 0 0,0-1 16,0 1-16,1-1 0,0 0 15,1-2-15,-2 3 0,2-3 16,-1 2-16,1-2 0,0 4 15,0-4-15,-1 3 0,-1-1 16,-2 3-16,0 0 0,-1 0 0,1 2 16,1 0-16,-2 2 15,0-1-15,-1 2 0,1 1 16,0 0-16,1 0 0,1 1 16,-1-1-16,2 0 0,0 1 0,0-1 15,1 0-15,0 1 0,1 0 16,1-1-16,0 1 0,1-1 15,0 0-15,0-2 0,1 1 16,0-2-16,0 1 0,1-2 16,-1-2-16,0 1 0,0-1 0,1-2 15,0-2-15,-1 1 0,1 0 16,-1-1-16,1 0 16,1-2-16,0-1 0,1 0 0,-1-3 15,1 1-15,-1 0 0,1-2 16,-1 1-16,1 1 0,-2 0 15,1 1-15,-2 0 0,0 1 16,1-2-16,-2 2 0,0-1 16,0 1-16,1 1 0,-1 0 15,-2 1-15,2-2 0,-2 2 0,2-2 16,-2 2-16,2-2 0,-2 2 16,3 0-16,-3 0 0,2 2 15,-2-2-15,0 0 0,0 0 16,4 4-16,-4-4 0,0 0 15,0 0-15,0 0 0,0 0 0,4 3 16,-4-3-16,0 0 16,0 0-16,0 0 0,0 0 15,0 0-15,0 0 0,0 0 16,0 0-16,0 0 0,0 0 0,0 0 16,0 0-16,0 0 0,0 0 15,0 0-15,0 0 0,0 0 16,0 0-16,0 0 0,0 0 15,0 0-15,0 0 0,0 0 16,0 0-16,0 0 0,0 0 0,0 0 16,0 0-16,0 0 0,0 0 15,0 0-15,0 0 16,0 0-16,0 0 0,0 0 16,0 0-16,0 0 0,0 0 15,0 0-15,0 0 0,0 0 16</inkml:trace>
  <inkml:trace contextRef="#ctx0" brushRef="#br0" timeOffset="151078.7526">18475 11526 0,'0'0'16,"0"0"-16,0 0 0,0 0 16,0 0-16,0 0 0,-15 14 15,15-14-15,0 0 0,-18 24 16,10-9-16,-1 2 0,1 2 0,-1 3 16,0 3-16,1 1 0,1-2 15,-2 8-15,1-2 0,2-1 16,4-3-16,1 2 0,1-5 15,2-3-15,1-4 0,2 0 16,3-2-16,0-4 0,0-1 0,3 1 16,1 2-16,1-2 15,-1 0-15,0 1 0,0 1 16,0 1-16,-1-1 0,0 7 16,-3 3-16,-5-5 0,-3 1 0,-5 9 15,-5 2-15,-1 2 0,0-1 16,-6 1-16,-4 2 0,1-5 15,2-3-15,-3 0 0,2-5 16,5-7-16,3-3 0,4-13 16,4-8-16,0 4 0,1 0 0,1 2 15</inkml:trace>
  <inkml:trace contextRef="#ctx0" brushRef="#br0" timeOffset="151411.8986">18787 11690 0,'0'0'16,"0"0"-16,0 0 0,0 0 15,-2 28-15,2-28 0,0 38 16,0-14-16,0 3 0,1 1 16,0 3-16,0 4 0,1-3 0,3-3 15,1-3-15,2-4 0,0-5 16,3-1-16,2-4 0,-2-7 15,1-3-15,1-7 0,1-7 16,-2-4-16,0-2 0,3-15 16,2-7-16,-2 1 0,1 1 0,-6-6 15,-6 2-15,-3 4 16,-2 5-16,-4 2 0,-5 4 16,0 1-16,0 4 0,-5 7 0,-2 6 15,-1 7-15,1 6 0,-3 13 16,-1 9-16,4-6 0,4-4 0,3-3 15</inkml:trace>
  <inkml:trace contextRef="#ctx0" brushRef="#br0" timeOffset="151762.3425">19151 11875 0,'0'0'15,"0"0"-15,0 0 0,0 0 0,28-1 16,-28 1-16,24 4 0,-12 0 15,-1 1-15,0 2 16,-1 5-16,-5 3 0,-3 4 0,-3 2 16,-3 2-16,-4 7 0,-2 0 15,-2-1-15,0-2 0,0 1 16,3-3-16,1-7 0,3-3 16,3-1-16,2-2 0,4 0 15,4-1-15,1-5 0,1-1 0,3 1 16,2 2-16,3-2 0,2-1 15,1-1-15,1-1 16,-2 1-16,-2 0 0,3 3 0,-1 0 16,-7 0-16,-1 1 0,-4 5 15,-3 3-15,-5 5 0,-4 4 16,-11 13-16,-11 4 0,-4 6 16,-7 4-16,-14 16 0,-5 3 15,-11 9-15,-1-5 0,9-12 16,17-18-16,13-12 0</inkml:trace>
  <inkml:trace contextRef="#ctx0" brushRef="#br0" timeOffset="152413.7336">15934 11530 0,'0'0'0,"0"0"16,0 0-16,0 0 0,0 0 15,36 4-15,-36-4 0,40 10 16,-17-1-16,4 1 0,3 2 16,-1 0-16,-1-1 0,4 10 15,-3 6-15,0 6 0,-7 1 0,-10 7 16,-7 7-16,-8-3 0,-4 0 16,-9 16-16,-6 2 15,-6-2-15,-2-10 0,-9 7 0,-2 1 16,3-13-16,3-11 0,0-3 15,3-4-15,8-7 0,6-5 0,5-2 16,6-4-16,3-4 16,2-2-16,8-3 0,5-2 15,3-1-15,2-1 0,5-2 0,6-1 16,1 0-16,2-3 0,10 2 16,7-1-16,0 1 0,-2-1 15,21 0-15,9 2 16,-3 3-16,-4 4 0,6-1 15,-6-1-15,-18 0 0,-15 1 0,-10-1 16</inkml:trace>
  <inkml:trace contextRef="#ctx0" brushRef="#br0" timeOffset="152599.7856">17334 11839 0,'0'0'0,"-4"0"0,2 3 0,2 2 16,3 3-16,-1-1 0,0 0 16,-1-1-16</inkml:trace>
  <inkml:trace contextRef="#ctx0" brushRef="#br0" timeOffset="154145.9865">7831 13094 0,'0'0'0,"0"0"0,0 0 0,-15 21 15,10-9-15,-2 7 0,0 8 16,-2 4-16,-1 4 0,-6 17 16,-1 7-16,-4 14 0,2 1 15,-3 14-15,4 0 0,3-4 16,4-14-16,2-4 0,5-12 16,4-20-16,3-14 0,5-21 15,4-15-15,-3 5 0,-5 4 0,0 1 16</inkml:trace>
  <inkml:trace contextRef="#ctx0" brushRef="#br0" timeOffset="154415.395">7952 13254 0,'0'0'16,"0"0"-16,0 0 16,0 0-16,12 27 0,-12-27 0,18 35 15,-8-14-15,1 3 0,1 5 16,-1 5-16,3 10 0,-1-1 15,4 5-15,-1-5 0,0-8 16,-1-6-16,0-8 0,-1-6 16,1-10-16,1-10 0,-2-13 15,-1-9-15,0-7 0,-1-7 0,4-16 16,2-7-16,-2 3 0,1 1 16,1-4-16,-1 6 15,-4 8-15,-3 8 0,1 6 0,-3 10 16,0 9-16,0 9 0,-1 11 15,2 8-15,-1-3 0,-5-1 16,0-3-16</inkml:trace>
  <inkml:trace contextRef="#ctx0" brushRef="#br0" timeOffset="155562.0395">8637 13312 0,'0'0'0,"0"-5"16,-1-3-16,-1-1 0,1-1 0,-1 1 16,-1 0-16,-3 1 0,1 1 15,-5 3-15,-3 2 0,-1 4 16,1 3-16,-6 6 0,1 3 16,0 3-16,2 3 0,0 3 15,3 4-15,1 0 0,1 2 16,2 5-16,3-1 0,2-4 15,2-5-15,2-3 0,2-4 16,3-4-16,3-4 0,3-3 16,5-3-16,-1-7 0,2-4 0,-1-5 15,1-1-15,-2-2 0,1 1 16,-1 2-16,-1 1 0,0 3 16,-1 2-16,0 3 0,-1 3 15,0 3-15,0 4 0,-1 5 16,-1 4-16,-2-2 15,0-1-15,-1 1 0,1-1 0,0-3 16,1-5-16,1-6 0,0-5 16,0-4-16,-1-5 0,2-2 15,3-1-15,-2-1 0,0-1 0,2-4 16,-2 1-16,1 5 0,-2 5 16,-2 4-16,1 4 0,1 5 15,0 4-15,-2 7 16,0 6-16,1 7 0,0 6 15,2 1-15,0-2 0,1-5 16,2-3-16,-3-4 0,-1-4 0,4-6 16,2-6-16,-3-6 15,1-3-15,0-8 0,2-6 16,-2-3-16,0-1 0,1-11 16,-3-3-16,-2 6 0,-2 4 0,-1 2 15,-3 3-15,-2 7 0,1 5 16,-4 5-16,0 3 0,0 6 15,-4 8-15,1 10 0,-2 9 16,-3 3-16,0 2 0,2 9 16,2 2-16,1-5 0,0-4 0,5-4 15,4-4 1,2-7-16,1-4 0,1-6 0,1-4 16,2-6-16,4-5 0,4-13 0,3-9 15,-2-3-15,-1 1 0,3-6 16,3-5-16,-3 6 0,-1 4 0,0-2 15,-2 3-15,-4 8 16,-4 8-16,-2 13 0,-1 9 16,-4 4-16,-1 5 0,-2 4 15,0 7-15,0-1 0,-2-1 0,1-1 16,0-1-16,0-5 0,2-4 16,0-1-16,2-2 15,-1-5-15,2-3 0,0-8 0,3-5 16,-1-4-16,1-4 0,2-11 15,3-9-15,-2-2 0,-1 0 0,-1-11 16,-2-1-16,-4 6 16,-1 6-16,-2 1 0,-2 6 15,-1 8-15,-1 6 0,-8 14 16,-6 8-16,4 7 0,2 5 0,0 8 16,0 6-16,3 0 0,1-1 15,3 1-15,6 2 0,0-6 16,3-2-16,8 4 0,6 2 15,-3-9-15,-1-3 0,8 1 16,4 1-16,-6-8 0,-1-3 0,5 1 16,-999-1-16,1995-2 15,-1002 1-15,1 2 0,0 4 16,-5 2-16,-3 2 0,-6 9 16,-6 5-16,-4 1 0,-5 1 0,-5 8 15,-4 7-15,1-2 0,-1-1 16,-8 13-16,-5 2 0,4-7 15,2-6-15,-1 2 0,2-6 16,6-11-16,5-11 0,4-6 16</inkml:trace>
  <inkml:trace contextRef="#ctx0" brushRef="#br0" timeOffset="155812.1835">10001 13314 0,'0'0'0,"0"0"0,0 0 16,21-11-16,-21 11 0,30-15 15,-7 4-15,3 0 0,1 2 0,13-4 16,3 0-16,1 1 16,0 0-16,11-3 0,0 1 15,-6 2-15,-5 3 0,6-2 0,-4 1 16,-5 1-16,-4 3 0,-2 0 15,-1 4-15,-8 0 0,-5 1 0,-5 0 16,-2 0-16,-4 1 16</inkml:trace>
  <inkml:trace contextRef="#ctx0" brushRef="#br0" timeOffset="156012.3405">10365 12837 0,'0'0'0,"0"0"0,0 0 16,0 0-16,0 0 0,0 0 0,8 27 16,-8-27-16,14 37 0,-5-8 15,2 8-15,0 3 0,1 2 0,4 17 16,0 5-16,6 10 16,2-5-16,6 17 0,5 0 15,3-2-15,1-15 0,-7-10 0,-9-17 16,-7-12-16</inkml:trace>
  <inkml:trace contextRef="#ctx0" brushRef="#br0" timeOffset="156479.2794">11694 12657 0,'0'0'0,"0"0"0,0 0 16,0 0-16,-20-7 0,10 7 0,-3 4 16,-3 2-16,-1 5 0,-3 7 15,-2 6-15,-7 12 0,0 4 16,4 0-16,2-1 0,0 4 0,4-4 16,3-1-16,3-4 0,8-7 15,5-4-15,5-2 16,6-3-16,-2-5 0,1-1 0,5 0 15,1 1-15,1-3 0,1 2 0,2-1 16,1 1-16,-2 1 16,-2 1-16,-1 0 0,-4-2 15,-2 2-15,-2 1 0,-7 9 16,-5 7-16,-4-1 0,-4 1 0,-3 1 16,-2 1-16,-4 2 0,-1-1 15,3-5-15,3-2 0,3-9 16,2-3-16,2-6 0,3-5 15,6-4-15,5-8 0,5-5 16,4-6-16,4-3 0,2-2 0,4-5 16,5-4-16,4-4 15,0 4-15,1 4 16,1 3-16,-7 6 0,-6 5 16,-4 2-16</inkml:trace>
  <inkml:trace contextRef="#ctx0" brushRef="#br0" timeOffset="157495.969">11731 12607 0,'0'0'0,"0"0"0,0 0 16,0 0-16,-22 9 0,22-9 0,-20 21 15,7-3-15,-2 5 0,-6 15 16,-2 7-16,2 4 0,2 1 16,-2 12-16,3-2 0,2 5 15,4-7-15,3 4 0,4-3 16,5-10 0,4-7-16,5-5 0,3-5 0,3-8 0,3-5 0,5-10 15,6-5-15,1-8 16,2-5-16,4-14 0,1-8 15,1-9-15,0-5 0,2-10 16,1-6-16,0 1 0,-6 10 0,9-19 16,-8 12-16,-8 15 0,-7 12 15,-7 8-15,-4 7 0,-4 5 16,-3 5-16,-3 5 0,2 4 16,-1 4-16,0 1 0,-1 9 0,-1 6 15,-1 0-15,0 4 0,-2 9 16,1 8-16,0-5 0,0-3 15,0 11-15,3 5 0,3-12 16,2-7-16,3-1 0,2-2 16,2-8-16,3-3 0,4-8 15,3-4-15,0-7 0,-1-4 0,2-11 16,1-6-16,-4-2 16,-1-2-16,5-10 0,1-5 0,-5-3 15,-2-2-15,-5 0 0,-3-1 16,-3 3-16,-3 3 0,-5 1 15,-3 2-15,-6 3 0,-4 4 0,-2 4 16,-2 5 0,0 3-16,-1 1 0,-5 9 15,-4 6-15,1 7 0,0 3 16,3 7-16,2 4 0,6 1 16,6 0-16,3-4 0,1-5 0,2-3 15</inkml:trace>
  <inkml:trace contextRef="#ctx0" brushRef="#br0" timeOffset="157817.0293">12693 13173 0,'0'0'0,"0"0"0,0 0 0,28-2 16,-28 2-16,30 0 0,-12 0 15,0 0-15,1 0 0,4 2 16,-1 0-16,-3 1 0,-2-1 15,-4 1-15,-2 3 16,-5 4-16,-1 6 0,-4 0 16,-2 0-16,-6 3 0,-4 5 15,-1 1-15,0-3 0,-2 6 0,2-1 16,2-4-16,2-2 0,4-3 16,1-1-16,6-2 0,2-1 15,7-3-15,6-1 0,1-4 16,0-1-16,10-7 15,6-5-15,-1 0 0,1-1 0,10-7 16,4-4-16,-2-1 0,-4 0 16,-5 2-16,-8 4 0,-8 5 15</inkml:trace>
  <inkml:trace contextRef="#ctx0" brushRef="#br0" timeOffset="158067.9065">13265 13036 0,'0'0'0,"0"0"0,0 0 15,0 0-15,0 0 0,27 5 16,-27-5-16,46 2 0,-21-4 0,6 0 16,5-1-16,1 1 0,-1 1 15,12-2-15,2 1 16,5-1-16,-4 2 0,7 0 0,-1 0 15,-9 2-15,-6 1 0,-3-1 16,-3 1-16,-4-3 0,-5-3 0,-5 1 16,-5 1-16,-4 0 15</inkml:trace>
  <inkml:trace contextRef="#ctx0" brushRef="#br0" timeOffset="158280.5988">13656 12698 0,'0'0'0,"0"0"16,0 0-16,0 0 0,0 0 15,1 37-15,3-11 0,-1 3 16,0 3-16,3 8 0,1 7 16,4 15-16,0-2 0,7 14 15,5 11-15,0-14 0,-1-8 0,6 0 16,2-9-16,-8-15 0,-6-8 15,-4-9-15</inkml:trace>
  <inkml:trace contextRef="#ctx0" brushRef="#br0" timeOffset="158986.9834">14203 12648 0,'0'0'0,"0"0"16,0 0-16,0 0 0,0 0 0,11 32 15,-7-9-15,1 3 0,-1 3 16,1 6-16,-1 5 0,2 9 16,-1-5-16,4 6 0,1-5 15,-1-11-15,-2-6 0,2-11 0,1-7 16,1-8-16,1-5 0,3-10 16,0-8-16,0-6 15,2-6-15,0 2 0,-1 1 16,2-1-16,-3 3 0,-3 8 0,-3 4 15,-3 6-15,-2 3 0,0 7 16,2 6-16,-3 3 0,1 2 16,-1 8-16,0 5 15,2-2-15,0-2 0,2 0 0,0 3 16,1-5-16,0-3 0,3-7 0,3-5 16,2-6-16,0-4 0,3-8 15,2-4-15,-2 1 0,-2-1 16,0 1-16,-1 0 0,-1 2 15,-3 2-15,0 3 0,-2 4 16,-4 4-16,0 1 0,-2 8 16,0 6-16,-2 3 0,0 1 15,0 6-15,-1 3 0,0-3 16,2-2-16,0-4 0,1-1 16,1-3-16,-1-4 0,5-3 15,3-5-15,0-3 0,0-4 0,-2-2 16,1-3-16,3 0 0,0-2 15,2-1-15,0 3 16,-1 3-16,0 3 0,-2 4 0,0 3 16,-1 1-16,-1 2 0,-2 2 15,0 2-15,0 1 0,0 2 16,0-2-16,3 0 0,0-2 16,0 0-16,1-3 0,1-1 15,-2-2-15,-1-1 0,0-1 16,1-1-16,-3-2 0,0-2 0,-1-3 15,-1-2-15,-2-1 0,0-1 16,-3-2-16,-1-2 0,-2 2 16,-1 0-16,-3 0 0,-2 1 15,0 1-15,-2 0 0,0 5 0,0 4 16,2 0-16,0 0 0,1 1 16</inkml:trace>
  <inkml:trace contextRef="#ctx0" brushRef="#br0" timeOffset="159179.1708">15412 12908 0,'0'0'0,"0"0"0,0 0 16,32-1-16,-32 1 0,35-2 16,-11 0-16,1-1 0,3 1 0,9-2 15,3-1-15,-4 1 16,0 1-16,3 0 0,-1 2 15,-3-2-15,-2 0 0,-4 2 16,-5 0-16,-4 0 0,-4 1 0,-2-1 16</inkml:trace>
  <inkml:trace contextRef="#ctx0" brushRef="#br0" timeOffset="159380.5056">15529 13105 0,'0'0'0,"0"0"0,0 0 16,0 0-16,26 2 0,-26-2 15,38 2-15,-12 0 0,1-2 16,7 0-16,6 0 0,8 0 0,-1-2 16,13 2-16,3-1 15,2 0-15,0-1 0,-3-1 0,-13 1 16,-11 0-16</inkml:trace>
  <inkml:trace contextRef="#ctx0" brushRef="#br0" timeOffset="247512.3433">19583 1295 0,'0'0'0,"0"0"16,0 0-16,0 0 0,0 0 0,0 0 15,0 0-15,0 0 0,0 0 16,0 0-16,0 0 15,-23-6-15,23 6 0,0 0 0,0 0 16,0 0-16,-26 5 0,26-5 16,0 0-16,0 0 0,-23 1 15,23-1-15,0 0 0,0 0 16,-24 8-16,17-7 0,0-2 16,-1 1-16,-1 0 0,0 2 15,-1 0-15,1 0 0,-2 1 0,-2-1 16,0-1-16,0 1 0,0 1 15,-1 0-15,1-1 0,1 0 16,0 1-16,0 0 0,1 1 16,0 0-16,0-1 0,1 1 15,1 0-15,1-2 0,2 2 16,0-2-16,3 1 0,1-2 16,2-1-16,3 2 0,3-2 15,1 0-15,3 0 0,3 0 16,5-2-16,2 0 0,2-1 0,4-1 15,4 1-15,10-3 0,1 1 16,2 1-16,2 1 0,9-1 16,-2 0-16,-4-1 0,0 1 15,1 0-15,-5-2 0,-3 3 16,-1 4-16,-5-1 0,-4-2 16,-4 2-16,-2 2 0,-5-1 0,-5-1 15,-4-3-15,-3 1 16,-3 0-16,0 1 0,-3 2 15,-2-1-15,0 0 0,-3 3 0,-3-3 16,-3-1-16,-4-2 0,-4 1 16,-2 1-16,-5 1 0,-2 1 15,-3 1-15,-9 1 0,-4-1 16,-1 2-16,0-2 0,0 1 16,0-1-16,-3 2 0,4 1 0,4 0 15,5 1-15,8-2 0,5 0 16,4-1-16</inkml:trace>
  <inkml:trace contextRef="#ctx0" brushRef="#br0" timeOffset="248597.9165">19665 1187 0,'0'0'0,"0"0"0,0 0 0,0 0 16,0 0-16,0 0 0,-22 3 16,22-3-16,0 0 0,-32 16 15,13-5-15,0 0 0,1 1 0,0 1 16,-1 3-16,1-1 0,3-1 15,-1 5-15,4 2 16,3-1-16,3-4 0,4-2 0,2-2 16,3-1-16,1-1 0,6 0 15,5-1-15,0 0 0,1-1 16,0 1-16,1 1 0,-2-2 16,-1 0-16,2 2 0,-3 0 15,-4-2-15,-1 0 0,-3-1 0,-2 0 16,0 0-16,-2 1 0,-5 1 15,-2 1-15,-4 0 0,-3-2 16,-4 2-16,-3 1 16,1-3-16,2 1 0,1-3 0,3-1 15,2-2-15,3 0 16,6-7-16,7-3 0,3-1 0,6-2 0,6-6 16,5-7-16,0 4 15,1 1-15,8-3 0,1-1 16,-4 1-16,-4 3 0,2-3 15,-3 3-15,-7 4 0,-3 1 0,-6 4 16,-5 2-16,0 3 0,-2 3 16,-5 4-16,-6 3 0,0 3 15,-1 0-15,0 5 0,-2 2 16,1 1-16,1 0 0,2 2 16,3 1-16,2-2 0,2-2 0,2-1 15,3 0-15,3-4 16,1-3-16,7-3 0,8-5 15,-1 1-15,0-1 0,2-5 16,3-3-16,-3-2 0,-2-1 0,-3-1 16,-2-1-16,-5 1 0,-2-1 0,-4 0 15,-4 0-15,-3-1 16,-3 2-16,-6 0 0,-6 4 16,0 2-16,-3 2 0,-1 3 15,-4 2-15,5 0 0,2 1 0,6 1 16,5 1-16,4-1 0,4 1 15,9-3-15,7-2 0,0 2 16,3 1-16,10-1 16,3-1-16,-1 2 0,-2 0 0,3 4 15,-4 2-15,-5 1 0,-7 0 0,-4 4 16,-5 2 0,-5-3-16,0 1 0,-8 4 0,-4 3 15,-4-2-15,-4 0 0,-1 2 16,-3 1-16,3-2 0,1-3 0,2 0 15,2-1-15,4-4 0,2-1 16,5-2-16,5 0 16,5-4-16,4 0 0,10-4 0,8-4 15,1 1-15,0-2 0,-7 1 16,-4 1-16,-4 0 0</inkml:trace>
  <inkml:trace contextRef="#ctx0" brushRef="#br0" timeOffset="252598.1916">22026 2103 0,'0'0'0,"0"0"0,0 0 15,0 0-15,0 0 0,0 0 16,0 34-16,0-34 0,1 24 0,-1-24 16,0 35-16,0-14 15,0-1-15,0 5 0,0 0 16,-1 1-16,0 1 0,-1 7 0,0 0 15,-1-1-15,1 0 0,-1 6 16,1-3-16,-1-7 0,2-6 16,0-1-16,1-1 0,0-2 15,1-4-15,0-1 0,1-3 16,-2-2-16</inkml:trace>
  <inkml:trace contextRef="#ctx0" brushRef="#br0" timeOffset="252796.7751">22046 2402 0,'0'0'15,"0"0"-15,0 0 0,0 0 0,0 0 16,1-21-16,-1 21 0,0 0 16,17-14-16,-17 14 0,26-6 15,-11 4-15,1-2 0,2 4 16,0 0-16,1 1 0,-1 0 0,3 3 16,-2-2-16,-1 3 15,-3-1-15,-1 1 0,-3-3 16,-1 1-16,-2 2 0,0-3 0,-1 0 15,-3 1-15,0-2 0,-1 0 16</inkml:trace>
  <inkml:trace contextRef="#ctx0" brushRef="#br0" timeOffset="252998.0646">22430 2116 0,'0'0'0,"0"0"0,0 0 0,0 0 16,0 0-16,0 0 0,0 0 0,-9 28 15,9-28-15,-5 25 0,2-7 16,0 3-16,-1 2 0,1 3 16,-1 2-16,0 0 0,2 2 15,1 5-15,1-1 0,2-2 16,2-2-16,4 1 0,5-4 16,1-5-16,1-5 0,-1-4 15,-3-2-15,-3-3 0</inkml:trace>
  <inkml:trace contextRef="#ctx0" brushRef="#br0" timeOffset="253253.1321">22805 2181 0,'0'0'0,"0"0"0,0 0 16,0 0-16,0 0 0,-20-8 16,20 8-16,0 0 0,-28 14 0,28-14 15,-23 20-15,11-7 0,0 2 16,-1 1-16,1 2 0,1-2 15,1-1-15,-1 5 0,1-1 16,3-2-16,1 1 0,4-1 16,4-1-16,3-2 0,0 0 15,2-1-15,0 1 0,2-2 16,0-2-16,2-2 0,2-1 16,2-2-16,0-3 15,-3 1-15,-1-2 0,-2 1 0</inkml:trace>
  <inkml:trace contextRef="#ctx0" brushRef="#br0" timeOffset="253746.4224">22112 2007 0,'0'0'0,"0"0"0,0 0 16,0 0-16,0 0 0,0 0 16,-21 19-16,21-19 0,-22 27 0,6-10 15,-3 2-15,-1 4 0,0 3 16,-4 7-16,1 4 15,-2 0-15,-1 1 0,-5 11 16,2-1-16,3-3 0,1-2 0,-2 5 16,4-4-16,4-9 0,4-6 15,4-5-15,4-3 0,5-8 16,3-4-16,8-12 0,5-7 16,-5 3-16,-1 2 0,-2-1 15</inkml:trace>
  <inkml:trace contextRef="#ctx0" brushRef="#br0" timeOffset="254047.882">22114 2159 0,'0'0'0,"0"0"16,0 0-16,0 0 0,0 0 0,0 0 15,0 0-15,0 0 0,-3 28 0,3-28 16,0 31-16,1-11 0,1 1 16,0 3-16,1 2 15,0 0-15,1 1 0,2 6 16,-1-3-16,1-2 0,-1-1 0,1-4 15,-1-4-15,1-2 0,-1-3 16,3-6-16,3-5 0,4-6 16,3-4-16,4-10 0,4-6 15,0-3-15,2-2 0,6-9 16,1-5-16,2-6 0,-5 0 0,-3 5 16,0 3-16,-1 2 15,-5 7-15,-6 7 0,-3 3 16,-5 8-16,-1 4 0,-8 9 0,-4 10 15,0-4-15,2-1 0,0-1 16</inkml:trace>
  <inkml:trace contextRef="#ctx0" brushRef="#br0" timeOffset="254530.5712">22668 2408 0,'0'0'0,"0"0"0,0 0 15,11-18-15,-11 18 0,12-19 16,-6 5-16,1 2 0,0-1 0,-4 0 16,-1-3-16,-2 1 0,-1 1 15,-1-1-15,-3 2 0,0 3 16,-3 1-16,-5 6 0,-4 5 16,-2 3-16,-3 2 0,-3 6 15,0 5-15,0 0 0,-1 2 0,-3 7 16,0 1-16,6 0 0,4-1 15,4-4-15,1 0 0,4-5 16,4 0-16,4-2 0,4-3 16,5-4-16,7-4 0,7-9 15,5-3-15,5-4 0,3-3 0,-1-3 16,0-1-16,3-4 16,-6 2-16,-3 1 0,-4 3 15,-4 2-15,-4 3 0,-4 3 16,-3 2-16,-3 4 0,-1 2 0,-4 0 15,1 6-15,-1 2 0,-1 3 16,-1 2-16,-3 3 0,2-4 16,0 1-16,1 4 0,2-2 15,2-3-15,0 0 16,5 2-16,6 0 0,-1-2 0,0-1 16,5-2-16,7-4 0,8-2 15,2-3-15,0-5 0,1-3 16,-6 0-16,-6 3 0,-4 0 0</inkml:trace>
  <inkml:trace contextRef="#ctx0" brushRef="#br0" timeOffset="254762.8105">22997 2083 0,'0'0'0,"0"0"0,0 0 15,0 0-15,0 0 0,0 0 0,-2 29 16,2-29-16,-4 29 0,0-10 16,1 2-16,0 1 0,-1 1 15,0 3-15,-1 2 0,-3 6 16,-2 1-16,0 0 0,0 1 16,1-3-16,2 0 0,-1 1 15,2-6-15,2-6 0,-1-3 0,2-5 16</inkml:trace>
  <inkml:trace contextRef="#ctx0" brushRef="#br0" timeOffset="254929.2609">23011 2389 0,'0'0'0,"0"0"0,0 0 0,0 0 15,0 0-15,13-17 0,-13 17 16,20-5-16,-20 5 0,25-5 16,-12 2-16,2 0 0,-1 2 0,-1-2 15,-1 1-15,0 1 0,-1 0 16,-1-2-16,0 0 15,0-1-15,0-2 0,-1-4 0,-1-2 16,-2 1-16,0 3 0,-2-1 16</inkml:trace>
  <inkml:trace contextRef="#ctx0" brushRef="#br0" timeOffset="255101.9602">23207 2102 0,'0'0'0,"0"0"0,0 0 16,0 0-16,0 0 0,0 0 15,0 0-15,0 0 0,-17 25 0,17-25 16,-6 28-16,2-10 0,1 1 15,1 4-15,0 3 0,-1 0 16,1 2-16,1 8 0,2-1 16,3-4-16,1-3 0,7 1 15,4-5-15,0-7 0,3-7 0,-5-2 16,-2-1-16,-2-3 0</inkml:trace>
  <inkml:trace contextRef="#ctx0" brushRef="#br0" timeOffset="255712.795">23491 2194 0,'0'0'0,"0"0"16,0 0-16,0 0 0,0 0 0,-25 16 16,25-16-16,-28 28 0,13-10 15,-1 3-15,2 4 0,0-3 16,1 2-16,-2 5 0,4 0 16,2-4-16,4-1 0,2-4 15,3-2-15,3-4 0,2-2 0,5-6 16,5-4-16,1-4 0,3-4 15,1-6-15,0-3 0,3-4 16,-1-2-16,0 0 16,0 0-16,-3 2 0,-4 4 0,-3 0 15,-3 2-15,-1 2 0,-3 2 0,-1 7 16,-4 2-16,0 7 0,-4 4 16,1 0-16,0 4 15,-1-1-15,1 1 0,1 0 16,2 1-16,3-2 0,3-2 0,1-1 15,3 0-15,2-3 0,3-6 16,5-2-16,4-4 0,-2-5 16,-1-3-16,2-5 0,-2-1 15,-5 0-15,-1 2 0,-4 1 16,-3 2-16,-3 2 0,-2 2 0,-3 4 16,-3 4-16,-2 2 15,-3 4-15,-2 4 0,-1 2 16,-1 0-16,-1 2 0,1 0 0,3 3 15,0 2-15,2 0 0,5 1 16,4 1-16,4 1 0,2 1 16,6 0-16,2 1 0,3 0 15,3-2-15,2-1 0,3 1 16,-4-3-16,-1 0 0,-1-2 16,-1 2-16,-2-2 0,1-2 15,-1 3-15,-2 0 0,-2 2 0,-4 1 16,-7 1-16,-4 3 0,-7 0 15,-4 3-15,-9 4 0,-8 2 16,-6 7-16,0-3 0,-4-2 16,-2-2-16,5-3 0,8-9 15,7-3-15</inkml:trace>
  <inkml:trace contextRef="#ctx0" brushRef="#br0" timeOffset="256862.8425">20333 1347 0,'0'0'0,"0"0"0,0 0 16,0 0-16,0 0 0,0 0 0,0 0 15,0 0-15,25 13 0,-25-13 16,32 20-16,-12-9 0,1-2 15,4 4-15,4 4 16,1 1-16,-1 1 0,12 9 0,1 1 16,7 3-16,-4-2 0,11 5 15,2-2-15,-6-2 0,-4 0 16,12 4-16,4-1 0,-5-3 16,-4-2-16,11 6 0,0-1 15,-8-4-15,-6-5 0,28 15 16,-3 0-16,-18-7 0,-11-5 0,2-7 15,3-1-15,-11-5 0,-8-4 16,1 1-16,0 1 0,-6-5 16,-5-1-16,-10-1 0,-5-1 15,-7-5-15,0-3 0,-3-1 16,-2 0-16,-1 0 0,-2-1 0,2 0 16,0 3-16,2-1 0</inkml:trace>
  <inkml:trace contextRef="#ctx0" brushRef="#br0" timeOffset="257229.3638">21578 1706 0,'0'0'0,"0"0"0,0 0 15,0 0-15,0 0 0,28 20 16,-28-20-16,31 19 0,-13-7 0,4 2 15,3 4-15,0 1 0,1 0 16,7 9-16,1 2 0,-3-2 16,-3-1-16,4 3 0,-3 1 15,-5-6-15,-3-3 0,-2-3 16,-2-1-16,-2-2 0,-2 0 16,-2 0-16,-2 1 0,-1-3 0,-2 0 15,-2-1-15,-4 2 16,-5-2-16,-4 0 0,-11 3 0,-10 2 15,-6 0-15,-3 1 0,-13 0 16,-9 2-16,-11 2 0,0 0 16,-17 5-16,-3 2 0,12 0 15,8 2-15,-22 16 0,5 6 16,23-12-16,15-6 0,17-10 16,10-9-16,7-6 0</inkml:trace>
  <inkml:trace contextRef="#ctx0" brushRef="#br0" timeOffset="257417.5654">21756 2093 0,'0'0'0,"0"0"0,0 0 16,0 0-16,0 0 0,0 0 0,0 0 15,24 10-15,-24-10 0,23 7 16,-23-7-16,0 0 0</inkml:trace>
  <inkml:trace contextRef="#ctx0" brushRef="#br0" timeOffset="258299.2482">22297 1227 0,'0'0'0,"0"0"0,0 0 16,20-4-16,-20 4 0,21-4 15,-2 3-15,0 0 0,-1 0 0,4-2 16,3 0-16,7 1 0,0 2 16,3-3-16,2-1 15,6 1-15,-3-1 0,0-1 0,0 0 16,-1 1-16,-1 1 0,7-1 16,-1-2-16,-4 2 0,-5 0 0,1-2 15,1 1-15,-4-2 16,-3 0-16,4 1 0,1 2 15,-4 0-15,-4 3 0,2-3 16,1 2-16,-1-1 0,1 2 0,1-3 16,0 0-16,-5-2 0,-1 1 15,0-1-15,3-2 0,-4 3 16,-3 1-16,0 0 0,-1-2 16,-3 1-16,-1 0 0,-2 2 15,-1 1-15,-3 1 0,-1 2 0,-4 1 16,-1-1-16,-3 1 0,-1 0 15,-5 2-15,-2 2 16,1-1-16,1-1 0,0-1 0</inkml:trace>
  <inkml:trace contextRef="#ctx0" brushRef="#br0" timeOffset="260746.2758">18576 2054 0,'0'0'0,"0"0"0,0 0 0,0 0 15,0 0-15,0 0 0,0 0 16,0 0-16,0 0 0,17 16 16,-17-16-16,0 0 0,9 28 0,-9-28 15,2 29-15,-2-10 0,-1 3 16,-2 4-16,-2 1 15,0 1-15,-2 0 0,-3 8 16,0 0-16,0 5 0,3-3 0,1-2 16,2-2-16,0-6 0,2-4 15,2-3-15,2-3 0,3-5 16,0-2-16,0-3 0,-2-1 16,0-1-16</inkml:trace>
  <inkml:trace contextRef="#ctx0" brushRef="#br0" timeOffset="260929.456">18570 2363 0,'0'0'0,"0"0"0,0 0 0,0 0 16,0 0-16,16-19 0,-16 19 16,16-10-16,-6 6 0,3 0 15,2 1-15,1 2 0,-2-1 16,0 2-16,2 1 0,-2 1 16,1 1-16,-1-1 0,0 3 15,2 1-15,0-1 0,4 1 16,-1-4-16,-2 1 0,-1 1 0,-2-6 15,1-2-15,-3 1 0,-2-1 0,-2 2 16</inkml:trace>
  <inkml:trace contextRef="#ctx0" brushRef="#br0" timeOffset="261128.8784">18960 2062 0,'0'0'16,"0"0"-16,0 0 0,0 0 15,0 0-15,0 0 0,0 0 16,0 0-16,0 0 0,0 0 0,-5 27 15,5-27-15,2 30 0,-2-30 16,0 37-16,0-16 0,0 0 16,1 4-16,0 1 0,0 6 15,-1-1-15,2 0 0,3 0 16,0-2-16,1-2 0,3 3 16,2-2-16,1-6 0,2-5 0,-2-2 15,-3-4-15,-1-2 0</inkml:trace>
  <inkml:trace contextRef="#ctx0" brushRef="#br0" timeOffset="261452.9926">19324 2031 0,'0'0'0,"0"0"16,0 0-16,0 0 0,0 0 0,0 0 16,-22 15-16,22-15 0,-22 25 15,7-7-15,0 5 16,0 0-16,-1 0 0,1 6 0,3 0 15,4-4-15,2-3 0,5-2 16,5-3-16,2-1 0,4-1 16,1-3-16,2-2 0,1 1 15,-2-1-15,3 3 0,2-3 16,-5-2-16,-1-1 0,-5 2 16,-2 4-16,-3 1 0,-2 4 0,-7 2 15,-5 3-15,-5 1 0,-3-1 16,-5 4-16,-1 0 0,3-3 15,2-5-15,3-2 16,3-5-16,5-3 0,3-3 0,9-9 16,7-7-16,-3 2 0,0 1 0,-1 2 15</inkml:trace>
  <inkml:trace contextRef="#ctx0" brushRef="#br0" timeOffset="262048.7541">19566 2198 0,'0'0'16,"0"0"-16,0 0 0,0 0 0,0 0 15,0 0-15,0 0 0,0 0 16,0 0-16,-1 30 0,1-30 16,-2 30-16,2-30 0,-2 35 15,1-14-15,1 0 0,0 0 16,1 0-16,1-1 0,1 3 16,1-1-16,0-2 0,1-4 15,-2-2-15,0-3 0,2-7 16,1-4-16,3-3 0,1-5 0,3-4 15,3-6-15,-3-1 0,-1-2 16,-2-5-16,-1-5 16,0-4-16,-2 3 0,0-3 0,-2 0 15,0 5-15,-1 2 0,1 0 16,0 6-16,0 7 0,0 1 16,4 2-16,2 1 0,1 5 0,1 4 15,2 5-15,0 6 16,-6 3-16,-4 2 0,-8 7 0,-6 7 15,-2 1-15,-2 3 0,0 0 16,0 0-16,1-4 0,4-4 0,1 1 16,5-4-16,3-4 15,2-5-15,9-3 0,8-3 16,1-1-16,5-3 0,1 3 16,2 0-16,-3 2 0,0 2 0,-1 5 15,-4 6-15,-7-1 0,-6 1 16,-5 4-16,-4 1 15,0-6-15,0 1 0,0-1 0,1-2 16,1-5-16,0-2 0,3 0 16,2-2-16,2 2 0,0-1 15,1 3-15,0 0 0,-1 2 16,0 3-16,-7 6 0,-5 6 16,-7 3-16,-5 3 0,-10 2 15,-6 2-15,1-5 0,-3-4 0,-1-2 16,3-7-16,7-7 0,4-6 15,2-1-15,5-1 0,4-3 16</inkml:trace>
  <inkml:trace contextRef="#ctx0" brushRef="#br0" timeOffset="262228.9673">20086 2203 0,'0'0'0,"0"0"0,0 0 16,0 0-16,0 0 0,34-1 16,-34 1-16,46 0 0,-16 1 15,4 1-15,5 1 0,-2 1 16,1 1-16,2-1 0,-5 1 16,-7-1-16</inkml:trace>
  <inkml:trace contextRef="#ctx0" brushRef="#br0" timeOffset="262398.3804">20619 2315 0,'0'0'0,"0"0"16,9 22-16,-9-22 0,10 22 0,-6-13 15</inkml:trace>
  <inkml:trace contextRef="#ctx0" brushRef="#br0" timeOffset="263662.1711">23981 18413 0,'0'0'0,"0"0"16,24 1-16,-9 0 0,1 1 0,11 0 16,8-1-16,-3 0 15,-2 0-15,15 0 0,3 0 16,-3 0-16,-2 0 0,11-1 16,2-2-16,-5 2 0,-3 2 15,10-1-15,4-1 0,-8 0 16,-6-1-16,-11 1 0,-10-1 15,-6 1-15</inkml:trace>
  <inkml:trace contextRef="#ctx0" brushRef="#br0" timeOffset="264196.3736">28494 18563 0,'0'0'0,"0"0"0,18 0 15,-6 0-15,2 0 0,8-1 16,4 1-16,-1-1 0,0 0 16,4-1-16,2-1 0,4 0 15,-1 3-15,3-1 0,1-1 16,-2-1-16,-2 1 0,9-2 16,1 1-16,-7-1 0,-4 1 0,4-3 15,3-3-15,-6 2 0,-3 2 16,1-3-16,0-2 15,-4 1-15,-1 2 0,0-1 0,2 1 16,-5-2-16,-3 1 0,-4 2 16,-4 1-16,-3 1 0</inkml:trace>
  <inkml:trace contextRef="#ctx0" brushRef="#br0" timeOffset="272816.1369">26885 14180 0,'0'0'15,"0"0"-15,8-18 0,-1 8 16,2-1-16,4-4 0,4-4 16,6-7-16,2 0 0,3 3 15,3 0-15,3 0 0,-2 3 0,2 2 16,1 3-16,-3 3 0,-3 2 15,4 1-15,-2 3 16,-5 3-16,-3 3 0,-1 5 0,-1 4 16,-6-2-16,-2 1 0,0 4 15,-1 2-15,-2 3 0,-3 1 16,-3 4-16,-2 5 0,-2 0 16,-2 3-16,-2 6 0,-2 4 15,-1 7-15,-2-2 0,-1 5 16,0 4-16,1-4 0,0-5 15,2 5-15,1-5 0,2-5 0,1-5 16,1-4-16,0-4 0,0-7 16,1-4-16,0-4 0</inkml:trace>
  <inkml:trace contextRef="#ctx0" brushRef="#br0" timeOffset="273017.9629">27445 15101 0,'0'0'0,"0"0"15,0 0-15,0 0 0,0 0 0,0 0 16,0 0-16,13 21 0,-13-21 16,0 0-16,21 22 15,-21-22-15,21 17 0,-11-9 0,-3-1 16,1 0-16</inkml:trace>
  <inkml:trace contextRef="#ctx0" brushRef="#br0" timeOffset="273189.2113">27594 15107 0,'0'0'0,"0"0"16,0 0-16,0 0 0,0 0 16,0 0-16,0 0 0,0 0 0</inkml:trace>
  <inkml:trace contextRef="#ctx0" brushRef="#br0" timeOffset="273401.43">26833 14889 0,'0'0'0,"0"0"0,0 0 16,0 0-16,0 0 0,0 0 0,0 0 15,0 0-15</inkml:trace>
  <inkml:trace contextRef="#ctx0" brushRef="#br0" timeOffset="297496.1611">26860 16639 0,'0'0'0,"0"0"0,0 0 16,0 0-16,-23 0 0,23 0 15,-21 3-15,21-3 0,-22 3 0,11-1 16,0 2-16,-1 0 0,-1 1 16,-3 0-16,0-1 0,-1 1 15,0 0-15,0-1 0,2 1 16,-2 1-16,2 0 0,-5 5 16,0 2-16,0 0 0,0 0 15,-1 0-15,-1 3 0,2 0 0,2-1 16,-3 2-16,-1 0 15,-1 2-15,-2 1 0,-2 5 16,1 0-16,2 0 0,2 0 0,-2 2 16,0 0-16,0 1 0,1 1 15,2 1-15,4 4 0,-3 5 16,2-2-16,-2 6 0,1 3 16,0-2-16,1-1 0,-3 6 15,2 1-15,5-8 0,3-6 0,2 0 16,3 0-16,0-1 0,1-2 15,1 1-15,2-2 0,1 2 16,0 2-16,1 2 0,1 1 16,0 0-16,0-1 0,4 4 15,2 2-15,0-6 0,0-4 16,4 0-16,3 1 0,-2 0 16,-1 0-16,1-4 0,1-2 0,1-1 15,-2 1-15,2 0 0,3 2 16,0-5-16,1-3 0,1 3 15,2 2-15,-1-4 0,-1-4 16,1 0-16,1-1 0,3 1 16,4 1-16,-2 1 0,-1-1 15,0-3-15,2-3 0,-1 2 16,2 1-16,-3-3 0,0-3 0,-3-5 16,1 0-16,2-3 0,1 0 15,0-2-15,-1 0 16,-1-2-16,0-1 0,3 0 0,0-1 15,0 1-15,-2 0 0,3-2 16,0 0-16,2-5 0,1-3 16,-2 1-16,-3 0 0,2 1 15,-1-1-15,2-1 0,1-2 16,-3 1-16,-1 1 0,-1 0 16,0-1-16,2-2 0,0-1 0,0 0 15,-2 0-15,-1-2 0,1-3 16,-3 0-16,-2 0 0,2-5 15,1-4-15,-2 0 0,-1-2 16,-1 1-16,1 1 0,-2-4 16,0-2-16,0 0 0,1 0 15,1-6-15,-2 0 0,-3-1 16,-1 0-16,0-9 16,-1-6-16,-3 8 0,-3 5 0,4-8 15,3 0-15,-6 3 0,-1 1 16,-2-2-16,-2-4 0,0 5 15,0 5-15,-1-3 0,-4-2 16,2 3-16,2 2 0,-4 0 16,-1 1-16,0 1 0,0-1 0,-4 2 15,-3 2-15,2 0 0,2 1 16,-3 0-16,-2 2 0,-1 2 16,-2 2-16,-2 1 0,-3-1 15,-1 6-15,-1 3 0,0 3 16,3 3-16,-5-2 0,-2 0 15,5 3-15,1-1 0,-2 1 0,0 1 16,-2 3-16,-1 2 0,-1 4 16,-1 2-16,-2 2 0,-1 2 15,5 3-15,-1 3 0,-3 4 16,-3 5-16,4 4 0,1 3 16,7-4-16,3-4 0,4-2 15</inkml:trace>
  <inkml:trace contextRef="#ctx0" brushRef="#br0" timeOffset="304162.5123">28496 16612 0,'0'0'15,"0"0"-15,7 22 0,-1-7 0,0 2 16,4 14-16,1 6 15,-1 4-15,0 2 0,2 15 0,1 4 16,1 9-16,-2-4 0,1 11 16,-2-2-16,-1-5 0,-1-3 15,-1 15-15,0 3 0,0-6 16,1-5-16,-2 24 0,-2-15 16,-1-20-16,1-13 0,-3-16 15,-2-10-15,-2-11 0,-1-9 0,0-15 16,0-12-16,-2-3 0,-1-7 15,1 9-15,2 6 0,1 5 16</inkml:trace>
  <inkml:trace contextRef="#ctx0" brushRef="#br0" timeOffset="304379.0921">28625 16299 0,'0'0'0,"0"0"16,0 0-16,-22-4 0,22 4 0,-17 1 16,6 0-16,0 2 0,0 0 15,-5 6-15,-3 5 0,0 4 0,-2 1 16,-5 13-16,2 7 16,-1 4-16,-1 2 0,1 0 15,4-8-15,5-7 0</inkml:trace>
  <inkml:trace contextRef="#ctx0" brushRef="#br0" timeOffset="304612.5929">28875 16347 0,'0'0'0,"0"0"16,18 12-16,-6-5 0,2 1 15,10 5-15,8 4 0,-1-1 16,1 2-16,11 5 0,2 2 16,-9-6-16,-6-2 0,-6-4 15</inkml:trace>
  <inkml:trace contextRef="#ctx0" brushRef="#br0" timeOffset="305912.5705">21419 17275 0,'0'0'0,"0"0"16,0 0-16,30 4 0,-16-4 0,4 0 16,6 0-16,6-1 15,1-1-15,6-1 0,5 0 0,-1 1 16,2 1-16,13 3 15,1 0-15,9 3 0,-3 0 0,2 2 16,2 2-16,5 0 0,-5-1 16,1 0-16,3 0 0,5 2 15,-4-2-15,3 0 0,1-1 16,-3-4-16,-4-1 0,37 3 16,-6 1-16,-4 3 0,-4 1 15,-5-4-15,-2-4 0,-12 4 0,-6 1 16,13 4-16,10 1 0,10-3 15,7-2-15,-7-6 16,-4-1-16,-19 0 0,-13 0 0,4 1 16,4 0-16,2 0 0,2 0 15,9-1-15,5-1 16,-10 4-16,-10 1 0,3 0 0,2-1 16,-2-2-16,-2 1 0,4-1 15,4-1-15,-10 0 0,-6 0 16,0-1-16,0-1 0,0-1 15,3-1-15,3-1 0,2-1 16,-15-1-16,-10-2 0,-1 4 16,0 2-16,-2 1 0,-1 0 0,0-1 15,1 0-15,-7 0 16,-8 0-16,3 1 0,2 1 0,-3 1 16,-3-1-16,0 2 15,-1-1-15,-4-1 0,-2-1 0,-8-1 16,-5-2-16,-6-2 0,0-3 15,0 3-15,-1 2 16,0 1-16</inkml:trace>
  <inkml:trace contextRef="#ctx0" brushRef="#br0" timeOffset="306448.6973">25934 16843 0,'0'0'0,"0"0"0,0 0 16,0 0-16,0 0 0,0 0 16,0 0-16,0 0 0,0 0 15,0 0-15,0 0 0,20-8 0,-20 8 16,20 5-16,-20-5 15,28 5-15,-28-5 0,32 7 0,-12-3 16,3 2-16,0 0 0,4 0 16,4 1-16,7 3 0,-3-2 15,3 4-15,3 1 0,7 3 16,-4-1-16,2-1 0,3 0 16,-3-1-16,-2-1 0,10 5 15,0 3-15,-5-2 0,-4 0 16,7 5-16,-2-1 0,-8-5 0,-7-4 15,3 3-15,2 1 0,-6-4 16,-3-2-16,-6 1 0,-3 1 16,-2-2-16,-2-1 0,-4 0 15,-2-2-15,-4-1 0,-3-3 16,0 0-16,-2-2 0,-3 2 16,-2 1-16,-3 1 0,-2 2 15,-2 0-15,-1 1 0,-8 6 16,-5 5-16,-6 4 0,-4 3 15,-3 3-15,-4 3 16,4-4-16,3-1 0,-10 7 0,-2 2 16,-9 7-16,1-1 0,13-10 0,10-9 15,8-5-15</inkml:trace>
  <inkml:trace contextRef="#ctx0" brushRef="#br0" timeOffset="311497.416">25682 15025 0,'0'0'0,"0"0"0,0 0 0,0 0 15,0 0-15,0 0 0,0 0 16,22 12-16,-22-12 0,0 0 0,12 18 16,-12-18-16,0 0 0,10 27 15,-8-18-15,0 1 0,1-1 16,-1 1-16,1 0 0,-1 0 15,-1 0-15,0 1 0,1 1 16,-1 1-16,-1 0 0,1 2 16,0 2-1,0 0-15,0-1 0,0 1 0,0 0 16,0 3-16,0 0 0,2 7 16,-1 0-16,0 1 0,0 0 0,1 1 15,-2 1-15,1 1 0,1 0 16,0 8-16,0-2 0,-1 2 15,0 0-15,-3-1 0,-1 1 16,1-2-16,1-1 0,-3 7 16,1 1-16,0-2 0,1-2 0,0 1 15,0 2-15,0-4 16,0-1-16,-2 0 0,0 1 0,1-4 16,1-4-16,-2 6 0,2-1 15,-1-3-15,0-3 0,0-3 16,1-1-16,-2-6 0,1-1 15,0 1-15,0 0 0,0-1 16,-2-2-16,1-2 0,1-1 16,0-2-16,-1-1 0,2-4 15,0-3-15,0-2 0,1-2 0,-2-2 16,1-3-16,1-8 0,0-5 16,0 2-16,0 3 0,0 2 15</inkml:trace>
  <inkml:trace contextRef="#ctx0" brushRef="#br0" timeOffset="311862.8054">25714 15002 0,'0'0'0,"0"0"0,0 0 16,0 0-16,0 0 0,0 0 0,0 0 15,-20-14-15,20 14 0,0 0 16,0 0-16,0 0 0,0 0 0,0 0 16,-21 7-16,21-7 15,-10 18-15,10-18 0,-12 22 16,5-10-16,1 1 0,-1 1 0,0 2 15,1-1-15,-1-1 0,1 5 16,-2 3-16,-3 5 0,-1-1 16,0-3-16,1-2 0,1-1 15,1 0-15,1-1 0,0-2 16,3-4-16,1-2 0,-1-2 16,2-1-16,0-2 0</inkml:trace>
  <inkml:trace contextRef="#ctx0" brushRef="#br0" timeOffset="312353.8795">25767 15012 0,'0'0'0,"0"0"15,0 0-15,0 0 0,0 0 0,0 0 16,26 7-16,-26-7 0,20 6 15,-20-6-15,23 12 16,-12-5-16,0 0 0,1 1 0,3 1 16,-1-1-16,0 2 0,2-1 15,0 0-15,0 0 0,-1-1 16,5 3-16,0-2 0,-1 0 16,-1-2-16,3 2 15,1 1-15,-1 0 0,-1 0 0,-2 1 16,-1-1-16,0 0 0,-1 0 15,1 0-15,1 1 0,-3-1 16,-2-2-16,1-1 0,-2 0 16,0 0-16,-1 1 0,0-2 15,-1-1-15,-1 1 0,-1-1 16,0 0-16,-1-1 0,-2 0 0,0 0 16,-2-1-1,0-1-15,0 0 0,-1-1 16,0 1-16,0-1 0,-2-1 0,2 2 15,-2-2-15,3 2 0,-3-2 16,0 0-16,0 0 0,2-1 16,-2 1-16,0 0 0,0 3 15,0-3-15,0 2 0,0-2 16,-2 0-16,2 0 0,0 0 16,0 0-16,0-2 0</inkml:trace>
  <inkml:trace contextRef="#ctx0" brushRef="#br0" timeOffset="313830.1299">25167 15661 0,'0'0'0,"0"0"0,-18-1 0,7-1 16,0 0-16,-6 0 16,-8-1-16,-5 1 0,-2 0 0,-4 0 15,-2 0-15,-8 0 16,2 2-16,-7 0 0,0 2 0,0-1 15,0 1-15,0 2 0,-1 0 16,0 1-16,1 1 0,-9 1 16,0-2-16,3 0 0,3-2 15,-5 0-15,-1-1 0,-8 1 16,3 1-16,0-4 0,1-2 16,2 0-16,-1-1 0,-29-1 15,8-1-15,6 1 0,5 0 0,-2 3 16,-1 1-16,5-3 0,2-1 15,-2-2-15,-2 1 0,1 1 16,1 0-16,-1 1 0,1-3 16,3 3-16,1 0 0,-4 1 15,-3 2-15,0 1 0,1 1 0,-3-2 16,-2-2-16,0 1 0,1 1 16,-2-1-16,-3 0 0,4 3 15,2 1-15,-2-2 0,0-1 16,4-2-16,3-1 0,-3 1 15,-2 3-15,0 0 0,1 1 16,2-1-16,1 0 0,2-3 16,0 0-16,-3-1 0,0-1 15,2-1-15,3-2 0,-5 3 16,-2 0-16,2-3 0,3-1 0,-2 2 16,-1 2-16,5 0 0,2 0 15,-4 0-15,-1-1 0,2 1 16,2 1-16,-1-4 0,-2-3 15,2 3-15,0 3 0,-1 3 16,2 1-16,1-5 0,1-7 0,0 3 16,0 2-16,4 3 15,3 2-15,-5-2 0,-3-1 16,4-4-16,4-2 0,0-2 0,-1 0 16,0 0-16,2 3 0,-4-1 15,-2 1-15,4 0 0,1-1 16,1 4-16,1 1 0,1 0 15,2 2-15,-3-1 0,-2 1 16,6-1-16,4 1 0,-4-3 16,-1-1-16,7 0 0,5 1 15,-3 2-15,-2 1 0,-1 1 0,1 1 16,2-1-16,2 0 16,-2-2-16,0-2 0,-1 5 0,-2 6 15,2-3-15,2-2 0,5-1 16,2 0-16,1 1 0,1 0 15,-7 3-15,-4 1 16,18-1-16,-2-1 16,1 0-16,2 1 0,-2-1 0,-1 2 15,2 0-15,2-2 0,-2 2 16,1 1-16,6-3 0,2 1 0,-3-1 16,-2 0-16,-3 1 15,-2-1-15,3 1 0,2 1 16,4-1-16,1 1 0,-2-4 0,-1-2 15,3 2-15,0 1 0,0 0 16,3 1-16,-1 0 0,2 1 16,0-1-16,-1 0 0,3 0 15,0-1-15,1-2 0,0-1 16,1 0-16,0 3 0,-1-1 16,0-1-16,4 2 0,0-1 0,1 0 15,1 0-15,-1 0 0,2 1 16,1-1-16,0 1 0,3 0 15,0 0-15,2-3 0,2 2 16,3-3-16,1-4 0,3-2 16,3-1-16,2-4 0,5-2 15,1-1-15,-3 3 0,-4 2 16</inkml:trace>
  <inkml:trace contextRef="#ctx0" brushRef="#br0" timeOffset="314613.124">17308 14245 0,'0'0'0,"0"0"0,0 0 0,0 0 16,-29 7-16,16-1 15,-3 2-15,-3 3 0,-3 5 0,-13 7 16,-7 5 0,-4 3-16,-4 3 0,-4 3 15,6-2-15,-8 3 0,0-2 16,7-5-16,3-4 0,-6 0 0,1-3 15,4-2-15,1-1 0,-3 4 16,1 0-16,9-7 0,1-3 16,-7 2-16,-1-1 0,4-1 15,3-2-15,2 0 0,0 1 16,6-3-16,5-2 0,-4 2 16,-1 3-16,3-2 0,1-2 0,4 1 15,2-2-15,7-1 0,2-1 16,-2-2-16,1 0 0,1-2 15,1-1-15,2 0 0,2 0 16,0 0-16,1 1 0,3-1 16,1-1-16,0 1 0,-1 2 0,5 2 15,2 1-15,-1 2 16,1 2-16,1 4 0,2 3 16,0 0-16,1-2 0,3 12 15,2 4-15,1-3 0,-2-1 0,5 0 16,4 2-16,-1 0 0,-1 1 15,4 5-15,0-1 16,0-4-16,2-2 0,3 5 16,4 5-16,-4-5 0,-3-4 0,6 5 15,0-1-15,-1-3 0,-1-1 16,0 2-16,-1 1 0,-1-2 16,2-1-16,1 1 0,1 2 15,-2-2-15,0-2 0,0-1 16,-1-3-16,-1 2 0,-3 0 0,0 3 15,1 1 1,-4-5-16,-4-4 0,3-2 16,1-2-16,1 3 0,1 4 15,-6-4-15,-5-3 0,5-3 16,5-2-16,-1-2 0,0-2 0,-5-2 16,-4-2-16,-3-1 0</inkml:trace>
  <inkml:trace contextRef="#ctx0" brushRef="#br0" timeOffset="360534.2559">17159 16512 0,'0'0'0,"0"0"16,0 0-16,0 0 0,0 0 0,0 0 16,0 0-16,28 4 0,-28-4 15,0 0-15,37 2 0,-37-2 16,28 5-16,-11-1 0,2 2 15,1 0-15,0 0 0,3 0 16,0 1-16,5 3 0,0 0 0,4 0 16,4 0-16,1-3 15,-1-3-15,8-1 0,0 0 16,-2-1-16,-1 1 0,10-1 0,0-2 16,0 1-16,-2 0 0,5-1 15,3 3-15,-3-1 0,-3 1 16,-6-1-16,-11 0 0,-9 0 15</inkml:trace>
  <inkml:trace contextRef="#ctx0" brushRef="#br0" timeOffset="360797.4724">19296 16726 0,'0'0'0,"17"3"16,6 2-16,9 2 0,3-1 0,18 2 16,18 5-16,-2-2 15,1 1-15,18-5 0,4-4 16,7 0-16,-9 0 0,40-5 0,-11-2 15,-14 1-15,-10 1 0,-3 3 16,1 1-16,-10 4 0,-6 2 16,0 5-16,0 3 0,-6-2 15,-4-1-15,2-2 0,4 0 16,-12 2-16,-8 3 0,2 3 16,2 3-16,-6-2 0,-5-2 0,-2 0 15,-2-3-15,-5-2 0,-7-3 16,6 5-16,1 4 0,-11-6 15,-9-4-15,-5-3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38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88100 26600 568,'14'-28'5,"-3"7"7,-3 7 10,-2 7 7,-2 7 7,2 8 1,0 7 4,2 9 2,-1 4-1,-1 2-7,-1 3-6,0 1-6,-1 0-3,2 0-4,0-1-1,2-1-3,-1-2-3,-1-3-4,-1-4-5,0-1-3,0-4-3,2-1 0,1-3 0,3-1-1,1-6 0,2-10 3,0-10 0,1-9 2,1-9 2,1-7 2,1-6 3,1-7 1,1-4 1,0 2-1,-1 1-2,1 0-2,-2 4-1,-1 6 0,-3 6-2,-1 6 0,-2 4-4,-2 5-5,-3 3-5,0 5-6,-4 5-9,-3 8-15,-2 8-13,-3 7-15,-2 3-1,2-2 14,1-4 13,0-3 13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16"/>
    </inkml:context>
    <inkml:brush xml:id="br0">
      <inkml:brushProperty name="width" value="0.0305" units="cm"/>
      <inkml:brushProperty name="height" value="0.0305" units="cm"/>
      <inkml:brushProperty name="color" value="#FED406"/>
    </inkml:brush>
  </inkml:definitions>
  <inkml:trace contextRef="#ctx0" brushRef="#br0">88159 16243 721,'-11'-18'0,"-2"-5"0,-5-5 0,-3-5 0,-2 1-1,3 5 0,1 7-1,2 5-2,2 4 0,-1 3 0,0 1 0,1 2 0,-2 1 2,-2 0 2,-1 0 4,-3 0 2,-4 2 3,-6 4 2,-8 4 3,-6 4 3,-6 4-1,-4 5-1,-4 5-1,-4 5-3,-2 4 0,-3 5-2,-1 3-1,-3 4-1,0 2-1,1 2 0,1 0-1,1 2 0,2 0-2,1 1 0,2 1 0,3 2-2,2 1 1,6 1 1,5 3 1,4 2 1,5 1 1,2-1-1,3 1 0,3-1 0,3 1 0,1 0 0,3-1 0,2 1 1,1 0-1,4 1 0,3 1-1,3 1-1,2 1-1,2-1 0,2 1-1,3 0 0,0-2-1,0 1 0,0-2 0,0-1-1,1 1 1,2 3 0,2 3 1,2 3 1,2 1 0,4 1-1,2-1 0,3 1-1,3-4 0,1-4 0,3-4 1,2-6-2,0-2 2,3 1 0,0 2 1,1 0 1,1 0 0,2-1 0,2 0-1,3-2 0,2-3 0,4-4 0,4-6-1,4-4 0,4-5 0,2-3-1,3-5 1,4-3 0,1-5 0,3-3 0,1-4 1,3-4 1,1-4-1,1-4-1,1-4-3,1-4-1,1-5-1,1-5 0,1-7 0,1-5 0,0-6 1,0-6 1,1-6 0,-1-6 1,-2-2 0,-3 1-1,-5 0 0,-3 2-2,-3 1 1,-2 0-1,-3 2 0,-1 1 0,-2-4 0,-4-6 0,-3-7 0,-2-7 0,-3-4 0,-2-2 1,-1-3 0,-3 0 0,-2-3 1,-2 1 1,-1 0 0,-3 0 0,0-3 1,-1-4-1,1-6 0,-1-4-1,-1-1 1,-3 5 0,-3 3 2,-3 4 1,-3 0 1,-4-2-1,-5-4-1,-2-2 0,-6 1 0,-2 4 0,-5 6-1,-4 4 0,-4 5 0,-3 5 0,-5 5-1,-3 5 1,-3 3 0,-2 1 1,-3 1 0,-1 1 1,-3 2-1,-6 4-1,-5 4-1,-4 4-2,-3 4 0,-1 4 1,-2 3 0,0 5 1,-2 4-1,-3 7 1,-3 5-1,-3 7 0,-2 4-2,-1 5-6,-1 6-6,-1 4-5,1 8-3,1 11-1,3 10-2,2 12-1,6 0-1,14-9 0,12-8 0,13-9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18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71801 7392 788,'-9'-7'10,"-2"1"18,-1 1 18,-3 0 19,3 3-12,5 2-44,6 4-42,6 2-43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24"/>
    </inkml:context>
    <inkml:brush xml:id="br0">
      <inkml:brushProperty name="width" value="0.03715" units="cm"/>
      <inkml:brushProperty name="height" value="0.03715" units="cm"/>
      <inkml:brushProperty name="color" value="#00BFF3"/>
    </inkml:brush>
  </inkml:definitions>
  <inkml:trace contextRef="#ctx0" brushRef="#br0">65643 18550 592,'-8'9'88,"0"1"-19,0 3-19,0 2-18,1 2-12,-1 1 0,0 3-2,0 1-1,-3 6-2,-5 11 0,-7 8-1,-5 11 0,-3 3-2,1-2-3,2-4-2,0-3-2,1-2-3,1 0-3,1-2-5,1 0-4,2-3-3,1-2-4,3-4-3,1-2-3,3-4-2,3-7 3,2-5 0,4-7 2,2-5-3,2-4-7,2-6-8,2-4-8,1-3-1,0-2 6,0 0 6,0-1 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24"/>
    </inkml:context>
    <inkml:brush xml:id="br0">
      <inkml:brushProperty name="width" value="0.03847" units="cm"/>
      <inkml:brushProperty name="height" value="0.03847" units="cm"/>
      <inkml:brushProperty name="color" value="#00BFF3"/>
    </inkml:brush>
  </inkml:definitions>
  <inkml:trace contextRef="#ctx0" brushRef="#br0">65244 19204 571,'-8'-22'8,"2"5"4,1 3 4,0 4 4,3 6 7,4 8 10,4 8 9,4 7 10,2 6 0,3 3-10,2 3-8,1 3-11,3 2-7,3 2-7,3 2-6,3 2-8,3 1-8,4 0-9,4 0-10,5 0-9,-4-3-10,-6-7-9,-9-7-8,-7-7-10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35"/>
    </inkml:context>
    <inkml:brush xml:id="br0">
      <inkml:brushProperty name="width" value="0.04523" units="cm"/>
      <inkml:brushProperty name="height" value="0.04523" units="cm"/>
      <inkml:brushProperty name="color" value="#00BFF3"/>
    </inkml:brush>
  </inkml:definitions>
  <inkml:trace contextRef="#ctx0" brushRef="#br0">20251 19116 486,'0'-18'0,"2"-5"1,0-5 1,1-5 1,0 1 1,-2 7 3,-2 7 2,-2 7 3,-2 3 2,-1 1 0,-3-1 2,-2 0 0,-1 0 0,1 2 1,-1 1 0,0 0 1,-1 1-1,-1 1 0,-3-1-2,-2 0-1,-1 0 0,-1 2-2,-1 0 0,-1 2-2,-2 0 0,-1 2-1,-2 0 0,-2 2-1,-4 1 0,-3 5 0,-4 4-1,-4 4-1,-3 4 0,0 7 0,-2 5 0,0 6 1,-2 3-1,0 0 0,-1 0-1,-2 0 1,2-1-1,5-2 1,2-1 0,5-3 0,4-2 0,6 0 1,4-1-1,5-1 0,3 0 0,2 0-1,3 2 0,1 1-1,2 1 0,2 2-1,3 2 1,1 3 0,1-1 0,2 2 0,0-1 0,2 0 1,2-1-1,4 0 0,4-2-1,3 0-1,4-2 0,1-3-1,3-4-1,2-2 0,2-2 0,5-3 0,3-1 1,4-3 0,3-2 1,2-3-1,2-2 0,2-4 0,1-2 0,0-2-2,0-3 0,0 0-1,0-5-1,0-4 1,1-6 0,-1-3 1,-2-6-1,-1-2 0,-2-2 0,-1-4 0,-1-6-1,4-9 0,3-8-1,2-9 0,1-4-1,-2 1 1,-2 1 1,-2 1 0,-3 3 0,-6 6 1,-4 6 1,-5 6 1,-4 4 1,-4 4 2,-5 2 3,-3 3 2,-3-1 1,-2-5-3,-3-4-2,0-6-2,-5-2-1,-6 0-1,-6 0 0,-5 0 0,-6 3 0,-5 6-1,-5 6 0,-5 6 0,-3 4-1,-4 4-2,-2 5-1,-3 3-1,-2 4-1,2 6 0,0 4-1,2 6 1,1 4-3,0 7-4,1 5-6,2 7-4,1 4-5,4 4-4,2 4-4,4 4-4,4-2-4,7-8-3,6-8-2,8-7-3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38"/>
    </inkml:context>
    <inkml:brush xml:id="br0">
      <inkml:brushProperty name="width" value="0.06238" units="cm"/>
      <inkml:brushProperty name="height" value="0.06238" units="cm"/>
      <inkml:brushProperty name="color" value="#00BFF3"/>
    </inkml:brush>
  </inkml:definitions>
  <inkml:trace contextRef="#ctx0" brushRef="#br0">83462 31394 352,'0'-15'54,"0"2"5,0 3 4,0 1 5,-2 1-3,-2 0-11,-4 0-12,-2 1-10,-2 0-8,-1 2-3,-2 2-4,0 2-3,0 2-3,1 2-2,1 2-1,1 2-2,-2 2-2,-2 3 1,-3 3-1,-3 3 0,0 1 1,1-1-1,2 0 0,3-2 0,1-1 0,2 1-1,3 0 1,1-1-2,3 2 1,4 1-1,4 3 0,4 2 0,3-2 0,1-3-1,3-5 0,2-3-1,0-2 1,1 2 0,0 0 0,-1 1 1,2 2 0,3 2-1,4 1 1,2 3-1,-1-1 0,-2-1 0,-2-2-1,-4-2 0,-2-2 0,1 1 0,0 0 0,-1 0 0,0-1 0,0 1 0,-2 0 1,-1-1 0,0 1 0,0 0 0,-1 0 0,1-1 0,-1 3 0,-2 2 0,-3 3 1,-1 3 1,-2 1 0,-4-1 0,-2-1 0,-3-1-1,-3-2 0,-2-1-1,-2-2-1,-1-3 0,-4 0-2,-3 0-2,-5 0-2,-3-1-2,-4 1-4,-3 0-6,-3-1-6,-2 1-5,-1-1-4,2-2 1,1-2-1,3-2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44"/>
    </inkml:context>
    <inkml:brush xml:id="br0">
      <inkml:brushProperty name="width" value="0.06879" units="cm"/>
      <inkml:brushProperty name="height" value="0.06879" units="cm"/>
      <inkml:brushProperty name="color" value="#6ADCAB"/>
    </inkml:brush>
  </inkml:definitions>
  <inkml:trace contextRef="#ctx0" brushRef="#br0">54453 34705 319,'-29'-14'5,"5"2"1,5 4 2,5 3 1,2 2 4,2 2 4,1 2 7,0 2 4,3 1 4,2 2 1,4 0 1,3 1 2,2 1-2,3 0-5,3 0-3,4-1-4,0 1-2,1-2-3,0-1-1,-1 0-3,1-2-1,0-1-1,-1 0-1,1-1-2,3-1 0,5 1 1,6 2 0,7 0 1,0 0 0,-4 0-1,-4-2 0,-3 0-1,-1-2-1,1 0-1,2-2-1,3 0-1,-1-1 0,-3 1-1,-4-2 1,-1 2 0,-1-1-1,5 0 0,3 0 0,4 0-1,2 1 0,-3 0-1,-2 2 0,-1 0-1,-2 1 0,1 0 0,-1 0-1,1 0 1,-2 0 0,0 0 0,-1 0 2,-1 0-1,0 0 1,1-2 1,1 0-1,1-1 0,0-1 1,-1 2 1,-1 0 0,-1 2 1,-1 0 1,-1 0-1,-1 0 0,-1 0 0,-1 1-1,-1 2 1,0 2 0,-2 1 0,0 2 0,1 0-2,1 0 0,1 0-1,1-1 0,0-1-2,-1-1-2,1 0 0,0-2-2,3-1 1,1 0-1,3-1 0,-1-1 0,1 0 0,-2 0 2,-1 0 0,-1 0 0,1 0 1,-1 0 0,1 0 1,-1 0-1,1 1 1,-1 2-1,1 0-1,-1 0 1,-1 0 1,-1-1 0,-1-2 1,-1 0 0,1 2-1,0 1 0,-1 0 0,1 0-1,1 0-2,1-2-1,2 0-1,-1-2-1,2 0 0,1-2 0,1 0 0,1-1 0,-1 0 1,1 0 2,-1 0 0,0 0 2,-1 1 0,-1-1 2,-1 0 1,0 0 0,-1 2 0,1 0 1,-1 2 0,0 0 0,-1 0-1,-1 0 1,-1 0-1,1 0 0,1 0 0,3 0-1,1 0-1,3 0 0,1 0 0,2 0 0,3 0 1,0-1-1,2 0 2,1-2-1,1 0 2,-1 0 0,0 0 1,-2 2 0,0 1 2,-1 0-1,-3 0 1,-2 0-2,-1 0 1,-3 0-1,1 1 0,-2 2 0,-1 0 0,-1 0 0,1 0-1,-1-2 0,1 0-1,0-1 0,3 0-1,1 0 0,2 0-1,1 0 1,-1 0-1,-1 0 0,-1 0 0,-1 0 0,-1 2 0,-1 0 0,-1 2 0,-1 0 0,-1 0-1,-1-1 0,-1 1-2,1-1 0,3 0-3,3-1-3,3-2-2,0 0-4,-1 0-3,-3 0-4,-1 0-4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45"/>
    </inkml:context>
    <inkml:brush xml:id="br0">
      <inkml:brushProperty name="width" value="0.05818" units="cm"/>
      <inkml:brushProperty name="height" value="0.05818" units="cm"/>
      <inkml:brushProperty name="color" value="#6ADCAB"/>
    </inkml:brush>
  </inkml:definitions>
  <inkml:trace contextRef="#ctx0" brushRef="#br0">47818 34325 378,'-15'0'0,"2"0"0,3 0 0,1 0 0,1 0 1,0 0 4,1 0 3,-1 0 3,3 0 7,8 0 12,6 0 10,7 0 12,4-1 1,-1 0-7,1-2-9,0 0-7,0-1-5,3 2-4,1 0-1,3 2-4,1-1-1,4 0 0,3-2 1,3 0-1,2-1-1,4 1 1,3-2-2,2 2 0,3-1-1,2 2-1,1 0 0,3 2-2,1 0-1,0 0-1,0 0-2,0 0-1,-1-1-1,1 0 2,0-2 0,0 0 2,0-2-2,3 0-5,2-1-3,1-1-4,1-1-2,-2 0-1,-3 0 0,-1 1-1,-3 0 1,-4 2 0,-4 2 0,-4 2 1,-3 1-1,-2 0-2,-2 0-3,-1 0-3,-5 1-3,-4 2-8,-5 2-5,-4 2-6,-5 1-8,-3 3-6,-3 2-7,-2 1-7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7:49"/>
    </inkml:context>
    <inkml:brush xml:id="br0">
      <inkml:brushProperty name="width" value="0.03439" units="cm"/>
      <inkml:brushProperty name="height" value="0.03439" units="cm"/>
      <inkml:brushProperty name="color" value="#6ADCAB"/>
    </inkml:brush>
  </inkml:definitions>
  <inkml:trace contextRef="#ctx0" brushRef="#br0">61031 35100 639,'-14'1'27,"5"2"2,3 2 1,4 2 3,2 1-1,0 1-1,0 1-1,0 2-2,1-1-2,4 1-3,2-1-2,3 1-4,3-1-3,0-1-4,1 0-3,1-2-5,0 0-2,-1 0-5,-1 0-3,0-1-4,-3 0-3,1 0-5,-2-2-3,0 0-4,-2-1-2,-1 1 2,-1 2 2,0 0 0,-2 2-1,0 1-4,-2 3-6,0 2-4,-2-1 1,0-3 6,-2-3 7,0-2 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06"/>
    </inkml:context>
    <inkml:brush xml:id="br0">
      <inkml:brushProperty name="width" value="0.04507" units="cm"/>
      <inkml:brushProperty name="height" value="0.04507" units="cm"/>
      <inkml:brushProperty name="color" value="#F2395B"/>
    </inkml:brush>
  </inkml:definitions>
  <inkml:trace contextRef="#ctx0" brushRef="#br0">15485 22416 488,'-1'-12'8,"0"8"17,-2 8 17,0 8 16,-3 6 5,-2 7-9,-3 5-9,-3 6-8,-2 3-6,-2 1-4,0-1-4,-1 0-2,1 0-4,1 0-2,2 0-3,3 1-2,1-3-2,0 0-2,2-3-1,1-1-2,1-4-2,2-2-1,2-3-1,2-3-2,5-6-5,8-8-7,7-10-7,9-8-8,2-7-1,0-5 2,-1-5 4,-1-5 3,-3 0 2,-3 2 2,-5 3 2,-3 3 1,-4 2 4,-2 3 4,-4 1 4,-2 3 6,-4 1 4,-2 4 4,-4 3 5,-2 2 4,-3 3 2,-1 0-1,-3 2-1,-1 1-1,-2 1-4,0 5-3,1 4-6,-1 4-4,2 1-4,3-1-7,3-1-4,3 0-6,2-2-8,4 1-13,2 0-12,4 0-13,1-3-1,1-3 10,2-4 10,0-4 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38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89641 27306 654,'7'-10'0,"1"-2"0,0-3 0,0-3 0,0-1 4,1 1 8,2 1 7,0 1 8,-1 0 1,-3 2-7,-2 1-7,-4 1-8,-3 1-3,-3 0-2,-5 2 0,-4 1-1,-1 2 0,-1 6 4,0 4 4,1 6 2,-1 3 3,0 3 2,1 3 1,-1 3 2,1 1 1,1 1-2,1-1 0,0 1-2,3-1-1,3-2 0,2 0-2,4 0-1,1-3-5,2-3-6,0-3-8,2-3-7,2-4-3,5-6 0,5-6 1,6-5 1,0-4 0,0 1 0,-1-1-1,-1 0 0,-1 2 0,-3 3 0,-1 3 0,-2 2 0,-2 4 5,-1 4 10,0 4 10,-2 4 9,-1 2 4,-2 1-2,-3 1-2,0 2-2,-2-1-2,0 1-1,0-1-1,0 1-2,-2-3-11,0-5-25,-3-4-22,-2-6-24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06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16644 22709 533,'15'-14'0,"-3"3"0,-1 3 0,-2 2 0,-2 4 9,-2 4 19,-3 4 18,0 4 19,-5 3 4,-2 5-12,-5 3-10,-4 5-12,-2 2-7,-3 0-4,-2 2-5,-1 1-4,-1 0-3,-1 1-4,1-1-4,-1 0-4,1 0-1,1 1 1,1-1 0,1 0 1,2-1-9,1-3-21,2-4-19,3-1-21,0-5-6,2-5 10,1-5 8,1-4 9,1-5 7,2 0 6,2-3 5,2-2 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07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16350 23415 530,'0'-28'11,"0"5"14,0 7 12,0 5 13,1 5 4,4 6-5,2 4-4,3 6-5,3 3-5,2 3-4,1 3-4,3 3-5,1 2-4,1-1-5,1 0-4,1 1-6,0 0-11,1 3-21,-1 1-20,0 2-20,-2-2-4,-5-5 11,-4-7 11,-6-5 13,-2-3 5,0 0 1,0 0 0,0 0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07"/>
    </inkml:context>
    <inkml:brush xml:id="br0">
      <inkml:brushProperty name="width" value="0.04292" units="cm"/>
      <inkml:brushProperty name="height" value="0.04292" units="cm"/>
      <inkml:brushProperty name="color" value="#F2395B"/>
    </inkml:brush>
  </inkml:definitions>
  <inkml:trace contextRef="#ctx0" brushRef="#br0">17644 22763 512,'-22'-15'4,"7"4"9,3 3 9,6 3 8,3 4 7,0 7 5,2 7 6,0 8 5,1 2-1,0 1-10,0-1-8,0 0-10,0 1-5,0-1-3,0 1-1,0-1-2,1 0-2,0-1-4,2-1-3,0-1-2,1 0-4,0 1-2,0 1-2,0 1-3,-1-1-2,1-1-3,0-3-3,0-1-3,-1-1-2,-2-1-3,-2 1-3,-2 0-3,-3-2 1,-3-3 3,-5-3 5,-4-2 3,-2-2 2,-3 1-2,-1 2 0,-2 0-2,-2 0-1,1-2 0,-1-3 0,1 0-2,2-4 1,5 0 0,5-3 0,5-2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07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18350 23078 658,'9'-28'82,"1"7"-13,3 7-13,2 7-11,0 3-11,1 2-8,0 0-7,-1 2-8,1 0-12,-1 2-12,1 0-15,0 2-13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07"/>
    </inkml:context>
    <inkml:brush xml:id="br0">
      <inkml:brushProperty name="width" value="0.04804" units="cm"/>
      <inkml:brushProperty name="height" value="0.04804" units="cm"/>
      <inkml:brushProperty name="color" value="#F2395B"/>
    </inkml:brush>
  </inkml:definitions>
  <inkml:trace contextRef="#ctx0" brushRef="#br0">18744 21993 457,'-7'-3'10,"1"10"18,0 9 18,2 11 20,-1 6 3,-2 4-9,-2 4-11,-1 5-9,-3 1-7,-2 3-5,-2 2-4,-1 2-5,-1-2-2,3-2-3,1-6-3,2-2-2,3-4-1,2 0-3,4-2-1,3 0-2,1-3-2,2-3-6,0-5-4,2-3-4,1-5-4,3-3-3,3-4-2,4-4-2,2-6-2,3-8 0,3-8-1,3-7 0,0-5 0,-3-1 1,-3-1 2,-3-1 1,-4 1 1,-5 3 5,-4 4 2,-6 2 4,-6 4 2,-9 6 1,-9 6 1,-9 6 0,-5 6 0,-2 6-5,-2 5-2,-2 7-5,3 1-1,8-3-2,7-3 0,9-3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2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22259 23366 596,'-21'-12'28,"5"8"7,5 8 7,4 8 9,4 3-1,0 1-8,2 0-8,1-1-8,-1 1-5,-1-1-3,0 1-3,-1 0-2,-1 0-3,0 1-2,0 1-3,0 1-1,0 1-2,1 1-4,-2 1-2,2 1-3,-1 0-2,2 1-3,0-1-3,2 1-3,0-2-5,0-3-8,0-3-7,0-3-7,1-3-5,2-4 1,2-4 0,2-4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4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22829 22813 622,'0'-15'3,"0"2"7,0 2 7,0 3 7,2 1 3,2 2 2,3 2 0,4 2 2,0 2-3,1 2-6,0 2-5,0 2-6,-2 1-4,-1 3-4,-2 2-3,-2 2-2,-2 0-3,-3 1-1,0 0 0,-3-1-1,-3 2 0,-4 1 0,-4 3 0,-3 1 0,-3 1 1,-1-1 1,-1-1 1,-1 0 0,1-4 0,3-1-1,3-4-1,3-3-1,2-1 1,0-2 1,2-1 1,1 0 2,3-2 2,6-2 3,6-2 3,6-2 3,2-1 2,3 0 1,0 0 1,1 0 1,1 1 1,1 0-1,0 2 0,3 0 0,-3 2-1,-2 2 0,-3 2-3,-2 2 0,-4 1-2,-1 2 0,-2 0-1,-2 1 0,-2 2-1,-2 3 0,-2 3 0,-2 4 1,-2 0-2,-2 1-5,-2-1-3,-1 0-6,-3 1-1,0-1 1,-1 1 0,-1-1 1,1-1-1,1-4-4,2-5-4,2-3-4,3-5-7,5-6-11,2-6-9,5-6-12,2-2 1,0 1 10,0 1 10,0 1 11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4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24696 23131 630,'8'-14'3,"-1"5"5,1 3 7,0 4 5,-3 4 7,-4 4 6,-6 3 7,-4 5 7,-3 3-1,-1 1-9,-2 3-9,0 1-9,-1 2-5,-3 1-3,-2 1-1,-1 1-3,-1 1-3,-1 0-3,1 2-6,-1 1-3,2-1-3,1 0 1,3-1 1,1-1-1,3-2-3,2-1-10,4-3-9,3-1-9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24366 23568 585,'-12'-25'31,"8"13"9,8 12 11,8 14 10,3 6-1,1 1-10,0 1-10,-1 1-10,1 0-8,1 1-7,2-1-5,0 1-6,-1 0-6,-1 2-9,-2 3-7,-3 1-8,0 0-9,0-3-9,-1-3-9,1-3-10,-1-3 0,-2-3 8,-2-3 9,-2-2 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5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25824 22759 620,'1'-16'3,"2"-1"7,2-1 7,1-1 7,2 2 3,0 5 1,0 4 0,0 6 0,-1 2-1,1 0-3,0 0-3,0 0-3,-1 1-2,-1 4-1,-1 2 0,0 3-1,-2 4-2,-2 4-4,-2 3-4,-2 5-4,-3 0-4,-4 0-5,-3-1-4,-5-1-6,-1-2-1,1-1 2,1-2 1,1-3 3,2-1 2,3-2 3,3-3 5,2-1 3,4-1 5,2 0 6,4 0 6,2 0 6,3-2 2,2-1-4,1-2-3,3-2-4,0 0-1,1 0-1,0 2 0,-1 0-2,-2 2-2,-3 2-3,-4 1-3,-4 3-5,-3 2-1,-2 2 0,-2 1-1,-1 3-1,-3 0-1,-2 1-2,-2-1-3,-1 1-3,-1-1-4,1-3-7,1-1-7,1-2-6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38"/>
    </inkml:context>
    <inkml:brush xml:id="br0">
      <inkml:brushProperty name="width" value="0.03281" units="cm"/>
      <inkml:brushProperty name="height" value="0.03281" units="cm"/>
      <inkml:brushProperty name="color" value="#F2395B"/>
    </inkml:brush>
  </inkml:definitions>
  <inkml:trace contextRef="#ctx0" brushRef="#br0">90600 27359 670,'16'-8'2,"-1"-1"6,1-2 4,0 0 5,-2 2 5,-1 5 4,-2 4 4,-2 6 3,-3 2 1,-1 3-5,-2 2-4,-2 1-5,-2 3-3,-2 1-4,-2 3-3,-1 2-3,-2-1-1,2 0-1,0-1 0,2 0 1,0-4-3,0-1-7,0-4-6,0-3-6,4-4-5,8-8-7,8-6-5,7-7-6,5-4-2,1-1 2,1-1 3,1-1 2,-1-2 2,-2-1 2,-1-3 2,-3-1 2,-3 2 3,-5 5 6,-4 7 4,-6 5 6,-1 3 2,0 1 1,1-1 2,2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5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26750 22828 615,'7'-22'23,"-1"5"0,0 3 1,-2 5 0,1 2 1,2 2 3,2 2 3,2 2 3,1 2-1,1 2-5,1 2-4,1 2-6,0 1-3,-4 3-2,-3 2-2,-2 1-2,-3 3-2,-1 3-2,0 3 0,-2 3-2,-1 1-1,-4 1-5,-2-1-3,-3 0-4,-1-1-3,0-3 0,2-3 0,1-3-2,2-3 2,6-1 3,4-2 3,6-2 4,3-3 3,3-4 1,3-4 1,3-4 2,2-2-2,3 0-6,1 0-6,2 1-5,1 0-6,-1 2-4,-1 2-4,-1 2-6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7"/>
    </inkml:context>
    <inkml:brush xml:id="br0">
      <inkml:brushProperty name="width" value="0.02359" units="cm"/>
      <inkml:brushProperty name="height" value="0.02359" units="cm"/>
      <inkml:brushProperty name="color" value="#F2395B"/>
    </inkml:brush>
  </inkml:definitions>
  <inkml:trace contextRef="#ctx0" brushRef="#br0">16025 26252 932,'-8'-15'0,"2"4"0,1 3 0,0 3 0,0-1-1,-2-4-1,-1-4-1,-3-3-1,0-1 1,2 4 7,3 4 4,1 5 7,2 0 1,0 0-3,1-1-1,2-2-3,0 1-5,0-1-10,0 0-8,0 0-9,0 1-5,-2 0-4,-1 2-3,0 1-3,-1 0 3,-2 0 7,0 0 8,-1 0 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8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14963 26431 481,'-15'0'3,"1"0"6,1 0 5,1 0 7,4 0 6,10-2 9,8 0 8,9-2 9,4 1-1,-1 1-10,-1 0-9,-1 2-9,0-1-8,1-1-5,1 0-4,1-1-6,0-1-3,1 2 0,-1 0 1,1 2-1,-2 0 0,-3 0 0,-3 0 0,-3 0-1,-2 1 4,-1 2 5,0 2 6,-2 2 6,-1 1 2,-2 3-2,-3 2-1,0 2-2,-3 1-2,0 1-3,-2 1-4,0 1-2,-3 3-3,-2 7-1,-3 5-1,-3 6-3,-3 7 1,-2 8 0,-1 8 2,-2 7 0,-3 5-6,-3 2-15,-3 3-16,-3 1-14,2-2-5,6-7 7,5-7 6,7-7 6,2-6 1,2-2-3,1-6-4,1-2-3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19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28854 14017 596,'-26'-7'-2,"-1"2"-3,-4 3-3,-3 1-3,0 1 1,3 2 7,3 0 7,3 1 6,3 1 4,1-2-2,3 0 0,1-2 0,2 0 1,3 0 3,1 0 5,2 0 4,6 1 4,10 0 3,10 2 4,9 0 3,9 0-1,8 0-7,8-2-7,8 0-7,5-3-3,3 0-2,3-3-1,3-2-1,4-2-2,3-1-5,4-3-6,4-1-3,3-1-4,1 1-1,0 1-2,2 1 0,0 1-3,0 2 0,0 2-2,0 3-1,-3 0 0,-4 0 1,-5 0 1,-5 0 2,-6 2 0,-7 4-3,-7 4-2,-6 4-2,-8 0-3,-6 1-1,-7-2-1,-7-1-3,-5-1 1,-3 0 1,-3-2 3,-2 0 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0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31832 9282 587,'-1'-19'55,"0"9"-6,-2 8-5,0 9-6,0 7-5,0 2-5,2 3-3,0 3-5,2 2-2,0 0-1,2 2-2,0 1-1,0 0-2,0 1 0,-2-1-2,0 1 0,-1-2-3,0 0-3,0-1-2,0-1-4,0-2-2,0-1-2,0-3-2,0-1-3,-1-2-3,-2-3-6,-2-1-4,-2-2-6,-1-4-2,-2-6 1,0-6 2,-1-6 1,0-4 2,0-3 0,2-3 1,1-2 2,0-3 1,0 1 2,0-1 3,1 1 2,-1 2 0,2 3 1,0 5-1,2 3 0,0 3 5,0 2 10,0 3 10,0 1 9,0 2 6,-2 2 0,0 2 0,-1 2 1,-1 2-1,0 3 0,0 4-1,1 2-1,-1 2-2,0-1-4,0 1-4,0-1-2,1 1-6,1 0-5,0-1-6,2 1-7,0-2-2,2-1-2,0-2 0,2-2-1,2-3-2,6-3-2,4-2-3,5-3-2,4-5-1,3-4 1,3-5 0,3-5 0,1-2 4,-2 1 4,0 1 6,-1 1 5,-1 1 5,-1 3 3,-1 1 4,-1 2 3,-1 3 3,-1 3 2,-1 2 2,-1 4 3,-1 1 2,-3 2 6,-1 0 6,-2 2 4,-1 0 1,1 2-6,1 0-5,2 1-6,-1 0-4,-1 0-5,-1-2-4,0 0-5,-3-1-2,1 1 2,-2 2 0,0 0 1,-3 1-8,-3 0-17,-2 0-18,-4-1-18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0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31807 10200 574,'-15'1'30,"4"4"5,3 2 7,3 3 5,0 3 1,2 0-7,-1 1-7,0 1-6,-1 3-5,0 3-1,-1 5-3,-2 3-1,-1 4-3,-1 5-4,-3 3-3,-2 4-4,-4 5-3,-7 5-4,-7 7-1,-6 6-4,-5 1-4,-1-3-7,0-3-7,-1-3-6,0-4-6,3-4-6,4-6-6,2-4-5,4-6-1,7-8 8,5-6 7,7-6 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1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33451 8858 556,'0'-16'2,"0"2"2,0 1 4,0 1 2,0 3 5,0 6 6,0 6 5,0 6 6,0 3-1,0 3-10,0 2-10,0 1-9,0 2-6,-2 0 0,0-1-2,-1 1-2,-2-2 0,2-3-1,-1-3 0,0-3 0,1-3-3,2-6-5,2-4-4,2-5-5,2-5 0,6-4 6,2-3 5,5-5 5,1 0 5,-1 1 4,-1 3 6,-1 2 5,-1 2 3,-2 4 1,-3 4 3,-1 5 1,-3 3 3,-4 5 4,-4 6 2,-4 4 4,-3 5-2,-3 3-6,-4 5-6,-1 3-7,-3 0-4,2-3-5,1-5-3,1-3-3,1-3-4,1 1-4,0 0-2,2-1-4,3 0-1,6-4 0,6-3 1,6-2-1,4-4 3,3-3 4,3-2 4,4-3 4,0-2 5,-2 2 3,0 1 4,0 0 3,-6 4 1,-9 6-4,-8 6-2,-9 6-4,-7 2-2,-2 1-1,-3-1 1,-2 1-1,-5 0 0,-1 3 2,-4 1 0,-3 3 1,0-2 2,4-1 1,2-4 0,3-3 2,4-3 1,5-3 0,5-3 1,5-2 1,4-3 1,4 0-1,4-2 1,4 0-1,4-2 1,7-2 1,5-2 0,7-2 0,3-2 1,2-2-1,3-1 0,1-3 0,0 1-2,-2 2 0,-2 4-2,-1 3-1,-4 2-2,-5 0-1,-5 2-2,-5 0-1,-5 3-3,-4 4-1,-6 4-3,-4 4-2,-4 1-1,-4 1 1,-2-1 1,-3 1 1,3-1-1,7-3-3,8-1-3,8-2-3,3-1 1,1 0 4,0 0 5,0-1 5,-3 2 1,-5 2-1,-4 2-1,-6 1-2,-4 2 0,-3 2 0,-5 0 0,-3 1 0,-4-1 0,-3-1 0,-3-2 2,-3-3-1,-2 0 2,-1 0 1,0-1 0,-2 1 2,0 0 2,-2 0 2,-1-1 2,0 1 3,1 0 3,5 0 3,5-1 3,6 1 3,9-2 3,16-2 6,16-4 6,15-2 4,12-3-1,8-1-10,8 0-9,7-1-10,8-1-8,5 0-6,6 0-8,6 0-7,3 1-9,-2 0-12,0 2-11,-1 0-12,-10 2-3,-16 0 5,-16 2 5,-17 0 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3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43638 9363 578,'-28'-1'4,"7"0"8,7-2 7,6 0 8,7-1 3,6 0-4,6 0-3,6 0-3,5 1-2,5 0-1,4 2 0,6 0-2,2 1 0,1 0-4,-1 0-3,0 0-2,-1 0-4,-4-2-5,-2 0-5,-3-1-4,-4-1-5,-5 2-1,-5 0-4,-4 2-2,-4-1-1,-1-2 4,-1-2 1,0-2 3,-2-2-1,0-2-3,-2-1-4,0-3-4,-3-2 1,-2-1 3,-4-3 5,-2-1 4,-2 0 6,-1 1 8,-1 2 8,-1 3 8,-1 2 3,2 2 0,1 4 0,1 3-1,0 1 1,2 2 3,1 0 4,1 2 3,0 2 0,2 6 0,0 4-3,2 5-1,1 3 0,0 1 2,2 1 1,0 1 1,1 1 0,0-1-3,0 0-2,0 1-3,1 0-3,2 1-2,2 1-1,2 1-4,0-1-1,-2-2-5,-3-1-2,0-3-5,-2 0-1,0-1 1,0 1-1,0 0 1,-2-2-3,0 0-4,-3 0-6,-2-2-4,-2-3-3,0-3-1,-1-4-1,-1-4-2,-2-2 0,0-2 2,-1 0 1,-1-2 1,0-2 3,2-3 3,3-5 3,1-4 3,2 0 2,4 1-2,3 2 0,2 3-1,4 1 2,4 0 8,3 2 7,5 1 8,2 0 3,-1 2 3,1 1 0,-1 0 3,0 2-1,-2 2-2,-3 2-3,-1 2-2,-2 1-2,-1 0-4,0 0-2,-2 0-3,-1 1-3,-2 2-5,-2 1-5,-2 3-4,-4 1-3,-4 2-1,-5 0 0,-5 1-2,-4 0 1,-1-1 0,-3-1 2,-1 0-1,-2-3 2,-1-3 0,-1-2 1,-1-4 0,0-1 3,0 0 4,-1 0 4,1 0 4,1 1 5,1 0 4,3 2 4,1 0 4,4 0 4,3 0 4,4-2 3,5 0 4,2 0 3,2 2 0,2 2 0,2 1 2,2 3-2,2 0-3,2 1-4,2 2-3,3 0-3,7 3-4,5 1-2,7 3-3,5 1-5,6-1-5,6 1-6,6-1-6,6-1-2,6-3 1,5-2 2,7-4 0,-1-2-5,-6-2-11,-5-3-11,-6 0-12,-8-3-5,-8-1 2,-9 0 2,-9-1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3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45473 8849 592,'-7'-17'-2,"2"0"-2,2-1-3,3-1-3,0 0 1,3 1 6,2 1 6,2 1 5,1 0 6,0 2 4,0 1 5,0 1 5,-1 1 4,1 2 2,0 2 4,0 3 1,-2 2-1,-1 5-6,-2 6-7,-2 4-7,-1 3-4,-2 1-3,0 1-1,-1 2-3,-1-2-2,0 0-4,0 0-4,0-2-3,1-2-5,2-1-5,2-2-5,2-2-6,2-3-1,3 0 4,4-4 2,2 0 4,2-2 1,-1 1 3,1 2 1,0 0 1,-2 2 2,-1 0 1,-2 1 2,-2 2 2,-3 0 1,-3 0 2,-2-1 2,-3 1 0,-5 1 3,-6 3 1,-6 4 2,-5 2 2,-4 1 2,-1-1 1,-1-1 2,0-1 0,0-1 2,5 0-2,3-2 0,5-1-2,4-2 2,6-2 1,6-4 3,6-2 1,6-4 1,7 0-5,7-3-2,7-2-4,3 0-3,0 0-2,1 2-2,-1 1-3,-3 0-1,-4 2-1,-5 0-1,-4 2-1,-7 1 0,-7 3 0,-6 4 1,-8 2 0,-5 3 1,-5 1 2,-5 3 1,-5 2 1,-1-1 2,2-1 4,1-2 3,3-3 2,2-1 3,5 0 0,3-2 1,4 0 0,5-2-2,6-1-3,6-1-4,6 0-3,5-2-3,5 0 0,5-2-3,5 0 0,1-1-2,-2 0-2,-2 0-1,-1 0-1,-4 0-2,-1 0-2,-4 0-1,-3 0-2,-7 2-1,-12 6 0,-12 4-1,-11 5 0,-9 3 1,-3 1 4,-4 1 2,-4 1 3,-2 1 3,2 1 1,1 1 3,0 1 0,2-1 3,0-1 3,1-3 2,2-1 3,2-3 1,5-3 0,5-3 0,5-2 1,12-4 1,18-3 1,19-2 4,19-4 1,13-2-1,11-5-4,9-4-5,10-3-6,7-2-8,6 2-13,4 2-12,5 3-14,-8 2-8,-22 2-2,-22 4-4,-20 2-3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6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38711 22759 553,'-1'-14'0,"-1"3"-1,0 3-1,-1 2 0,-2 4 8,0 4 17,-1 4 16,-2 4 16,0 2 4,-1 3-11,-2 2-9,0 1-10,-1 3-7,-1 1-1,-1 3-3,-1 1-1,-1 2-3,0 1 0,1 1-2,-1 1-2,1 0-1,-1 2-2,0 1-2,1 0-2,0 0-2,4-3-1,3-3-1,3-3-2,3-4-2,5-3-5,6-5-4,4-3-4,4-5-1,1-8 2,3-6 2,1-7 3,0-4 1,-1-1-1,-3-1 0,-1-1 0,-3 0 1,-2 3 3,-4 1 3,-3 3 3,-2 1 3,-4 4 0,-2 3 1,-3 3 1,-4 0-1,0 2 0,-3-1-2,-1 0-2,-2 0 0,0 2-2,1 0 0,-1 2-1,1 1-5,1 2-10,1 2-9,0 2-9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0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20800 17913 533,'0'-15'4,"0"1"3,0 1 4,0 1 4,0 4 8,0 10 14,0 8 13,0 9 15,0 5 0,2 1-11,0 1-12,2 1-12,-1 2-9,-1 2-4,0 4-5,-1 3-4,-2 1-5,-1 2-4,0 1-4,-1 0-3,-1 0-5,2 0-3,0-1-4,2-2-3,0-3-3,0-5-5,0-7-2,0-5-5,0-7-3,0-8-6,0-8-5,0-8-6,0-7 4,0-5 12,0-7 12,0-5 12,1-1 7,2 2 2,2 3 3,2 3 2,1 3 3,1 1 4,2 3 3,0 2 4,0 1 5,-1 2 6,0 2 6,-2 3 7,0 1 1,0 2-2,0 2-4,-1 3-3,1 3 0,0 7-1,0 7 1,0 8 1,-2 2-3,-1 1-6,-2-1-6,-2 1-5,-1-2-5,-2-1-3,0-3-2,-1-1-4,2-7-3,7-10-5,7-12-6,8-10-5,2-6-1,1-2 3,-1-3 4,1-1 4,-2-1 2,-1 2 1,-3 0 2,-1 1 1,-3 2 2,-1 3 4,-2 3 3,-2 3 3,-2 3 5,-2 3 8,-3 3 8,0 3 7,-3 3 6,-1 4 3,0 4 3,-1 4 3,-1 2-2,0 3-8,0 2-8,0 2-7,1 1-5,0 1-3,2 1-2,0 1-3,2 0-2,2-3-4,2-1-1,2-2-4,1-1-1,2 1 2,0 1 2,1 1 0,1 0 1,0 0-4,-1-2-2,1-1-3,0 0 0,0 0 1,-1-1 0,1 1 3,-2 2-2,-2 3-1,-4 5-2,-2 3-3,-5 2 0,-4-3-2,-6-1-1,-3-3-1,-5 0-3,0-1-5,-1 1-4,-1 0-5,1-3 0,1-5 4,3-5 5,1-4 5,2-3 0,2 2-4,3 0-6,1 2-4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39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91920 26468 551,'5'-25'32,"-6"13"10,-6 12 10,-6 14 10,-2 6 0,-1 3-12,1 1-12,-1 3-11,2-1-7,2 0-3,4-1-2,3-1-3,2-2-2,0-1-4,2-3-3,0-1-3,2-2-1,4-1 0,2 0 1,4-2 1,0 0-3,1 0-3,0-1-3,-1 1-5,0 0-2,-2 1-2,-2 1-2,-2 2-2,-4 0 0,-5 1 3,-4 1 2,-5 1 2,-3 0 0,-1-3-3,-1-1-1,-1-2-3,-1-2-4,1-1-5,-1-1-6,1 0-4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7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39955 22911 572,'-2'-13'59,"0"8"-3,-3 7-4,-2 6-3,-2 4-5,-2 1-5,-1 1-6,-3 2-5,0 0-5,-1 3-5,0 1-4,1 3-5,-2 0-6,-2 1-5,-1-1-8,-2 1-5,-2-1-4,-1 2-2,-1 1-1,-1 1-1,1 0 0,3 1 0,3-1 2,3 0 0,3-2-1,2-5-5,4-5-4,3-4-5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7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39753 22954 559,'-2'-16'2,"-1"2"4,-2 1 5,-1 1 5,0 3 7,6 6 13,4 6 12,6 6 13,1 4 0,1 3-10,0 3-11,0 3-11,-1 2-7,1 1-5,0 1-6,-1 1-4,2 0-9,0 2-9,1 1-11,1 1-10,0 0-7,-1 0-5,-1 1-5,0-1-4,-2-2-1,-1-6 3,-1-4 4,0-4 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8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41691 22580 564,'-8'-15'7,"2"2"12,1 3 14,0 1 12,1 3 5,0 4-4,0 4-4,1 4-4,-1 3-5,2 3-7,0 3-5,2 4-7,-1 1-3,-2 2 1,-2 3 1,-2 1 1,-1 2-4,1 1-9,-1 1-7,0 1-8,0-1-9,2 0-9,1-1-11,0-1-10,1-2-2,1-1 5,-1-3 4,0-1 5,0-3 4,2-3 3,0-3 3,2-2 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8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42034 22858 552,'-1'-14'2,"0"3"2,-2 3 2,0 2 3,0 4 7,0 2 13,2 4 11,0 2 12,2 3 2,0 2-10,2 1-9,0 3-10,1 2-6,0 1-1,0 3-2,0 1-2,-1 0-2,0-1 0,-2-3 0,0-1-1,-1-1-2,0-1-3,0 1-4,0-1-2,0 0-2,0 0 0,0-2-1,0-1 0,-3-1-3,-6-1-6,-6 0-7,-5-2-5,-3-1-3,3-2-1,1-3 1,3 0-1,0-2-2,-2 0-1,0 0-3,0 0-3,0-2 0,2-2-1,4-4 0,3-2-1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8"/>
    </inkml:context>
    <inkml:brush xml:id="br0">
      <inkml:brushProperty name="width" value="0.02948" units="cm"/>
      <inkml:brushProperty name="height" value="0.02948" units="cm"/>
      <inkml:brushProperty name="color" value="#F2395B"/>
    </inkml:brush>
  </inkml:definitions>
  <inkml:trace contextRef="#ctx0" brushRef="#br0">42550 22955 746,'2'-15'12,"6"4"15,4 3 14,5 3 14,2 2-1,-1 2-16,-1 2-17,-1 2-15,-1 2-15,-1 1-13,-1 3-12,0 2-12,-2-1-5,-1-1 2,-1-2 2,0-2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29"/>
    </inkml:context>
    <inkml:brush xml:id="br0">
      <inkml:brushProperty name="width" value="0.04379" units="cm"/>
      <inkml:brushProperty name="height" value="0.04379" units="cm"/>
      <inkml:brushProperty name="color" value="#F2395B"/>
    </inkml:brush>
  </inkml:definitions>
  <inkml:trace contextRef="#ctx0" brushRef="#br0">43635 22394 502,'7'-37'13,"0"5"2,-2 6 3,0 4 2,-2 2 1,1 1-2,0-1-1,0 0-1,-1 2-2,0 1 0,-2 2-1,0 3 0,-4 2 1,-6 4 4,-6 4 4,-5 4 4,-3 4 0,1 6-2,1 4-3,1 5-3,2 2-2,3-1-2,3-1-3,3-1-3,1-1-1,2-1-2,1-1-2,1-1-1,2 0-6,5 0-10,6-1-11,4 1-11,3-3-4,1-3 2,1-4 2,1-4 1,0-2 3,-1 0 3,-1 0 2,-1 0 4,-2 0 2,-1 0 5,-2 0 2,-2 0 4,-3 0 10,-4-2 16,-4 0 15,-4-2 17,-3 3 6,-2 6-2,-2 6-3,-1 6-1,0 4-6,3 3-9,3 2-7,2 4-10,1 9-12,-4 14-21,-2 15-18,-3 15-19,-1 6-6,1-2 7,1-2 7,1-2 8,1-9 2,2-15-5,2-16-5,3-15-4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0"/>
    </inkml:context>
    <inkml:brush xml:id="br0">
      <inkml:brushProperty name="width" value="0.04317" units="cm"/>
      <inkml:brushProperty name="height" value="0.04317" units="cm"/>
      <inkml:brushProperty name="color" value="#F2395B"/>
    </inkml:brush>
  </inkml:definitions>
  <inkml:trace contextRef="#ctx0" brushRef="#br0">38289 27276 509,'-7'-9'5,"1"-3"10,0-4 9,2-1 10,1-1 1,2 2-6,2 4-6,2 3-7,2 0-4,3-4 0,4-2 0,2-3 0,1-1-1,-1 1-1,-1 1 1,0 1-2,-2 1 0,-1 2 1,-1 3-1,0 1 0,-1 2 0,1 0-2,2 2 0,0 1-2,0 2 0,1 5 1,0 6 2,0 4 1,-1 4 1,-1 3 1,-1 3 1,0 3 0,-1 3 0,-1 2-1,1 4-1,0 3-2,-1 0 0,-1 0 0,0-2 1,-2 0 0,0-1-2,0-2-7,0 0-5,0-1-6,-1-2-6,0-3-8,-2-4-6,0-1-8,-1-4-5,0-1-4,0-3-6,0-1-4,0-4 3,0-4 10,0-6 11,0-4 10,0-3 5,2 0 1,0 1 0,2-1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0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38775 26700 557,'-45'38'157,"5"0"-37,6-1-39,4-1-37,1 0-23,-1 2-8,-2 2-6,-2 2-8,-2 2-8,1 2-6,0 2-7,0 2-8,0-1-5,1-3-5,1-2-4,2-3-4,2-6 0,7-8 6,5-7 5,6-9 5,4-3 4,1 0 1,0 0 2,2 0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1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41063 27447 606,'-15'-8'7,"4"2"14,3 1 15,3 0 14,4 2 5,7 0-5,7 2-5,8 1-5,3-1-7,4-1-10,3 0-9,3-1-10,0-1-3,-2 2 2,-1 0 2,-3 2 2,-2 0-11,-3 2-21,-3 0-23,-3 2-21,-3 0-6,-4 1 11,-5 2 11,-2 0 11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1"/>
    </inkml:context>
    <inkml:brush xml:id="br0">
      <inkml:brushProperty name="width" value="0.03621" units="cm"/>
      <inkml:brushProperty name="height" value="0.03621" units="cm"/>
      <inkml:brushProperty name="color" value="#F2395B"/>
    </inkml:brush>
  </inkml:definitions>
  <inkml:trace contextRef="#ctx0" brushRef="#br0">40752 28300 607,'-10'8'0,"-6"-1"0,-4 1 0,-4 0 0,0-2 10,10-1 18,9-2 20,8-2 19,7-1 3,2 0-13,3 0-13,3 0-12,3 0-12,5-2-7,3 0-9,5-1-9,2-1-7,2 2-5,2 0-7,2 2-5,-2 1-5,-6 2-4,-6 1-3,-5 3-5,-5 0 1,-3-2 4,-3-3 5,-2 0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39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92350 26711 472,'15'-8'3,"-1"1"6,-1-1 7,0 0 6,-2 3 2,1 6 0,0 6 0,0 6 0,-3 3-2,-3 4-2,-4 4-3,-4 2-2,-2 0-3,-2-2-5,0-1-4,-1-3-4,3-4-5,8-6-4,7-8-4,9-6-4,5-7-2,3-4 1,3-5 1,2-5 1,2-2-1,-1 0-1,-1-1-2,-2 1-2,-1 0 1,-3 3 2,-3 1 4,-3 3 3,-3 2 3,-5 3 5,-3 3 5,-4 2 4,-3 3 8,0-1 11,-2 0 12,0 0 11,-2 3 5,-2 8 0,-2 6-2,-2 8 0,0 2-5,1 1-7,0-1-7,2 1-7,-1 2-5,0 5 0,-1 4-1,-2 6 0,1 1-2,2-4-2,3-2-2,1-3-3,3-5-4,4-7-3,3-7-6,5-6-4,3-9-5,1-8-3,3-9-3,1-9-4,1-5-2,-1-2 2,-1-2-1,-1-2 2,-2-1 2,-3 2 2,-2 0 3,-4 2 3,-2 2 3,-2 5 0,-3 5 1,0 6 2,-4 2 1,-4 4 2,-4 3 2,-4 3 3,-2 3-1,-1 4-4,-1 4-4,-1 4-4,0 4-5,1 3-7,1 5-6,1 3-5,1 1-1,2-3 5,2-3 5,3-2 6,1-3 4,2-1 0,2-1 2,2 0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1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41655 26336 641,'-15'-15'31,"4"2"0,3 3-1,3 1 0,2 4 3,2 6 4,2 6 4,2 6 6,2 3-6,1 4-15,3 3-15,2 3-15,0 0-6,-1-1 2,-1-3 2,0-2 2,-2-1-10,-1-3-23,-1-1-24,0-2-22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2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43022 26727 455,'16'-6'67,"1"2"-10,2 4-10,0 3-10,-1 1-8,1 1-7,-2 1-5,-1 2-6,-2 1-2,-2 3 0,-4 4 1,-3 2 1,-3 3-3,-6 3-4,-4 2-5,-5 4-5,-5 2-4,-6-1-3,-3 0-3,-6 1-4,-1-2 1,1 0 2,3-1 3,2-1 3,2-3 3,2-5 1,4-5 2,3-5 2,2-1 2,1 0 3,1 1 2,1 2 4,5-2 0,11-3-2,12-3-3,10-2-2,7-4-2,4-6-3,4-4-2,4-5-3,3-3-3,0-1-4,2-1-5,0-1-5,0 0-1,-4 3 0,-2 1 1,-3 3 1,-5 0 3,-4 2 2,-5 1 4,-5 1 4,-4 0 4,-5 0 4,-3 0 5,-4 1 5,-3 0 6,-2 0 9,-2 2 10,-2 1 7,-2 0 4,0 2-4,-1 1-4,-1 0-3,-1 3 1,0 2 6,0 4 6,0 2 6,1 3-2,0 3-9,2 4-10,1 2-9,0 2-6,2 3-2,0 1-3,2 3-1,0-1-3,0 0-1,0-1-2,0-1-3,1-1-1,4-3-1,2-1-2,3-2-1,2-3-2,0-3 0,0-3-1,-1-2 0,3-3-3,2-1-1,3 0-3,3-1-2,2-4-1,1-4 2,1-6 1,1-3 2,-1-6 0,-1-3 1,-3-5 0,-1-3 0,-3-2 2,-3 0 5,-3-1 4,-2 1 4,-4 2 3,-3 4 3,-2 3 1,-4 5 3,-2 2 0,-5 4-3,-4 3-2,-4 3-2,-2 2-5,-3 4-8,-1 3-8,-3 2-9,1 3-3,1 2 0,3 1 0,1 3 1,3 1-4,3 0-6,3-1-6,3 1-6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2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48383 26111 591,'-9'-13'6,"0"8"12,-1 7 13,-1 6 11,0 5 5,0 5-4,2 4-2,1 3-3,0 4-4,2 3-5,1 2-5,1 4-5,0 2-5,0 4-3,0 3-3,0 2-5,1 2-6,2 0-12,2-1-11,2 1-12,3-4-6,5-6 0,5-7-2,5-7-1,1-7 1,-5-5 2,-3-6 2,-4-6 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4"/>
    </inkml:context>
    <inkml:brush xml:id="br0">
      <inkml:brushProperty name="width" value="0.0435" units="cm"/>
      <inkml:brushProperty name="height" value="0.0435" units="cm"/>
      <inkml:brushProperty name="color" value="#F2395B"/>
    </inkml:brush>
  </inkml:definitions>
  <inkml:trace contextRef="#ctx0" brushRef="#br0">49377 25741 505,'-13'-29'6,"8"8"12,7 7 11,6 7 13,6 5 1,4 4-8,3 4-8,5 4-8,0 2-5,0 3-1,-1 2-1,-1 1-1,-3 2-4,-5 1-9,-4 1-7,-6 2-8,-6 0-8,-8 4-5,-7 3-6,-9 3-7,-5 0 0,-3 0 4,-2-1 3,-4-1 5,0-3 5,3-5 5,4-5 7,2-5 5,3-4 4,3-2 2,3-4 3,3-3 1,4-3 7,6-3 12,6-5 12,6-4 12,6-1 4,5 1-7,7 1-5,5 0-7,4 2-4,1 3-3,1 1-2,1 2-4,-2 1-3,-2 0-4,-3 0-5,-3 0-5,-3 1-4,-3 1-6,-3 0-5,-2 2-6,-6 0-5,-7 0-5,-6 0-4,-7 0-6,-4-2 1,0 0 7,1-3 7,-1-2 6,2-1 6,2 2 3,4 1 4,3 0 2,0 0 5,-2-3 4,-2-4 5,-1-2 4,-2 0 5,0 1 3,0 2 4,1 2 5,-1 4 3,0 6 6,0 6 5,1 6 5,0 4 0,4 3-4,2 3-6,4 3-4,1 2-4,0 3-4,0 1-3,0 2-3,0 1-3,0 1-3,0-1-2,0 0-1,0-1-5,0-1-7,0-3-4,0-2-7,0-2-5,2-5-3,0-3-4,2-4-3,1-4-2,1-3 1,3-2 0,2-4-1,2-6 0,3-8-1,3-9-2,4-8-2,0-9-1,3-6 1,0-8-1,1-6 1,-1-2 3,0 5 5,-1 3 4,-1 4 7,-1 4 3,-1 4 3,-1 4 3,0 3 4,-3 4 1,0 2 2,0 1 0,-2 3 2,-2 2 5,-1 5 10,-2 3 8,-2 4 10,-2 6 9,-2 6 7,-3 8 7,0 6 8,-2 4-4,0 1-16,0 1-14,0 1-15,-3 1-8,-2 1-2,-5 1-3,-4 1-1,-1-1-5,-1-2-5,0-1-6,1-3-7,0-4-6,4-8-5,3-8-7,3-8-5,4-7 0,7-5 6,7-7 7,8-5 6,2-2 6,3 0 4,0 1 3,1 1 4,-1 3 2,-2 3-1,-1 5-1,-2 3-1,-3 4 7,-1 3 12,-3 3 12,-1 2 13,-2 4 7,-1 4 1,0 4 0,-2 4 1,-1 3-3,-2 3-9,-2 3-9,-2 3-8,-3 2-6,-2-1-5,-3 1-3,-3-1-6,-2 0-3,0-1-3,0-1-5,1-1-3,-1 0-2,0-1-2,0 1-1,1-1-2,-1-1 0,0-4 1,0-4 0,1-5 0,-1-4 1,2-6-1,0-5 1,2-7-1,3-4 2,6-1 5,6-2 4,6-3 3,3 0 4,1 1 2,1 1 2,2 2 3,-3 0 1,-1 4-1,-4 3 1,-3 3 0,-2 4 6,-2 4 12,-2 6 11,-2 4 12,-3 5 2,-2 6-7,-3 4-7,-3 5-7,-3 3-8,-2 4-7,-2 3-7,-1 3-6,-1 0-6,2 0-1,3-2-2,1 0-1,2-3-3,2-5 0,3-5-2,1-5-1,3-6-4,6-8-5,4-8-7,5-8-6,1-2 1,-2 2 7,-4 4 8,-2 3 9,-4 3 4,-3 6 5,-2 4 3,-3 5 4,-3 2 4,0-2 4,-2-3 5,1-1 3,-2-1 2,0 0-1,0 0 0,1 0-1,-1-1-1,2-1-1,0 0-2,2-2-1,2-1-1,5 0 0,2-2 0,5 0 1,3-2-1,4-2-3,2-2-2,3-2-2,2 0-2,1 2 0,1 3 1,1 1-1,-1 1 0,-4 2 0,-5 0 0,-3 2-1,-3 0 0,-2 3 1,-3 2 1,0 2 0,-5 2 0,-4 3 0,-6 3-2,-3 3 0,-5 1 0,-2-1-1,-1-1 0,-2-1 0,-2-1-1,1-3 1,-1-1-1,1-2 1,0-2 0,3-3 4,1-1 2,3-2 3,1-1 3,2 0 2,3 0 2,1 0 2,3 0 3,5 2 2,2 0 3,6 1 2,2 1-2,5-2-6,4-1-5,4 0-6,3-2-6,5-1-6,3 0-6,4-1-5,4-3-5,2 0-1,4-3-2,3-2-2,-1-2-5,0-2-5,-3-2-8,-2-1-6,-4 0 1,-6 2 8,-5 4 9,-6 3 8,-5 0 5,-1 0 1,-2-1 0,-2-2 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4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53121 25543 574,'0'-24'1,"-2"-1"3,0-1 1,-1-1 4,-1 5 5,4 9 11,0 10 10,4 10 11,-3 9-4,-2 7-18,-5 8-18,-4 8-18,-3 3-11,-1-2-4,-3-1-4,-1-3-4,0-3 0,2-4 2,4-3 2,3-5 2,2-3 5,0-2 5,2-4 6,1-3 5,0-1 4,2 0 3,0 0 1,2-1 3,1 2 1,4 0-1,2 1-1,3 2-2,1 0 5,0 3 10,-2 1 8,-1 3 10,-1 1 5,-2 1 1,-2 1 1,-2 1 1,-2 2-1,0 1-2,-2 2-3,0 3-2,-2-2-4,0-2-3,-1-3-4,-1-3-4,-1-2-2,2-3-3,1-1-1,0-2-2,3-5-9,2-6-14,4-8-16,2-6-14,5-9-8,5-11 2,7-10 0,5-11 1,1-2 4,-6 10 5,-4 8 5,-4 9 7,-4 6 3,-1 1 2,-1 3 1,0 1 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5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54218 25533 481,'7'-24'0,"1"-1"0,0-1 0,0-1 0,-1 2 5,-1 3 10,0 4 10,-2 5 10,-1 5 6,0 6 4,-2 7 3,0 8 4,-1 3-4,0 3-11,0 2-12,0 1-10,0 2-9,0-1-6,0 1-6,0-1-6,0-1-5,0-3-1,0-3-3,0-3-3,1-1 1,4 0 0,2-1 2,3 1 2,3-1 1,2-2 3,1-2 1,3-2 3,0-2 1,1-1-2,-1 0 0,1-2-1,-2 0-1,-3 0 1,-3 0 1,-2 0 1,-7 1-2,-9 2-4,-8 2-3,-8 2-3,-6 1 2,1 2 7,-1 0 7,1 1 6,1 0 7,1 0 3,3-2 4,2-1 4,1 0 1,4-2-1,3-1 0,3 0-2,1-1 2,2 2 4,1 0 4,1 1 5,-1 2 2,2 2 0,-1 2 1,0 1 1,0 2-1,2 1-5,0 2-4,2 0-4,-1 1-3,0 3-2,-2 1-1,0 3-2,-1 0-1,0 0 0,0 1 1,1-1 0,-1 0-1,0-1-4,0-1-2,0-1-3,1-2-1,2-3 0,2-3 0,2-3 1,2-3-1,3-2 0,4-4-3,2-2 0,3-2-3,3 0-2,3 0-3,3 0-3,1 0-4,-2 0-4,0 0-5,-1 0-4,-2-1-5,-3-1-3,-3 0-5,-2-1-4,-4-2-1,-1 0 2,-2-1 1,-2-2 1,-1 1 5,0 1 7,-1 0 7,2 2 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5"/>
    </inkml:context>
    <inkml:brush xml:id="br0">
      <inkml:brushProperty name="width" value="0.04161" units="cm"/>
      <inkml:brushProperty name="height" value="0.04161" units="cm"/>
      <inkml:brushProperty name="color" value="#F2395B"/>
    </inkml:brush>
  </inkml:definitions>
  <inkml:trace contextRef="#ctx0" brushRef="#br0">54410 27402 528,'-1'-16'3,"0"-1"6,-2-1 5,0-1 7,-1 1 5,0 3 6,0 2 6,0 4 6,-1 3 3,-4 2 2,-2 4 1,-3 2 2,-2 5-7,-1 6-17,-1 5-14,-1 7-17,-2 4-12,-1 2-8,-3 4-10,-1 2-8,0 1-4,3-2 3,3-2 4,3-1 2,2-4-1,2-6-4,3-4-4,1-4-3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5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56689 26580 700,'-5'-7'8,"6"1"16,6 1 16,6 0 17,2 2 1,2 1-13,2 0-13,-1 2-12,1 0-9,-3 0-7,-1 0-5,-2 0-5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6"/>
    </inkml:context>
    <inkml:brush xml:id="br0">
      <inkml:brushProperty name="width" value="0.04849" units="cm"/>
      <inkml:brushProperty name="height" value="0.04849" units="cm"/>
      <inkml:brushProperty name="color" value="#F2395B"/>
    </inkml:brush>
  </inkml:definitions>
  <inkml:trace contextRef="#ctx0" brushRef="#br0">56491 25742 453,'-8'-7'0,"2"-1"0,1 0 0,0 0 0,0 0 0,-2-2 0,-1 0 0,-3-1 0,-1 0 6,1 0 13,-1 2 11,0 1 13,1 2 6,2 4 0,3 4-2,1 4 0,1 4-2,2 5-5,0 5-4,2 5-4,0 3-4,0 3-4,0 1-3,0 3-4,1 1-6,2 2-8,2 2-10,2 2-8,0 1-8,-1 0-7,-1 0-8,0 0-7,-2 1-5,0 0-2,-2 2-3,0 0-3,-1-3 3,0-10 6,0-8 6,0-8 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6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55315 28296 610,'-16'-1'3,"2"0"6,1-2 7,1 0 7,5-1 8,10 0 11,10 1 12,9-1 10,9 0-2,6 0-17,8 0-17,7 1-17,4-1-9,5 2-5,4 0-3,3 2-4,3 0-6,1 0-10,1 0-9,1 0-9,-7 0-7,-13 2-2,-14 0-3,-13 2-3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40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94222 27450 519,'20'10'26,"-5"5"13,-7 5 11,-4 5 13,-5 2 0,-1-1-12,0-1-10,-1-1-12,-1-1-7,2 1-4,0-1-3,2 1-3,0-2-3,0-2 0,0-1-2,0-2-2,1-2 0,4-1-1,2-1-1,3-1-1,2-1 0,0 0-1,-1-2 1,1 0 0,-2 0-2,-2 3-2,-4 3-2,-2 3-4,-5 1-2,-4-1-2,-5-1-3,-5 0-3,-5-2-3,-1 1-5,-4-1-5,-3 1-3,0-2-2,3-3 0,4-3 3,2-2 0,3-2-1,2 0-2,4 0-4,3 0-3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36"/>
    </inkml:context>
    <inkml:brush xml:id="br0">
      <inkml:brushProperty name="width" value="0.04733" units="cm"/>
      <inkml:brushProperty name="height" value="0.04733" units="cm"/>
      <inkml:brushProperty name="color" value="#F2395B"/>
    </inkml:brush>
  </inkml:definitions>
  <inkml:trace contextRef="#ctx0" brushRef="#br0">58100 25805 464,'0'-14'0,"2"3"0,0 2 0,2 4 0,2 2 9,7 2 15,6 2 18,5 2 16,3 3 4,-1 4-7,-1 3-8,-1 5-8,-1 2-6,1 1-2,-1 1-3,1 1-3,-1 2-3,-1 5-3,-2 3-3,1 4-3,-4 4-4,-3 2-5,-4 4-6,-4 2-5,-6 6-3,-8 7-4,-8 9-4,-7 7-3,-5-1-4,1-11-9,0-11-6,-1-10-8,1-9-5,0-2-3,-1-5-4,1-3-4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4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30313 41182 999,'-14'-1'-6,"3"0"-12,3-1-12,3-1-12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46"/>
    </inkml:context>
    <inkml:brush xml:id="br0">
      <inkml:brushProperty name="width" value="0.03978" units="cm"/>
      <inkml:brushProperty name="height" value="0.03978" units="cm"/>
      <inkml:brushProperty name="color" value="#FED406"/>
    </inkml:brush>
  </inkml:definitions>
  <inkml:trace contextRef="#ctx0" brushRef="#br0">30662 38143 553,'-15'-8'4,"3"2"11,1 1 9,2 1 10,3 1 4,1 3-1,2 4 0,2 2-2,1 4-2,0 4-4,0 3-6,0 5-4,0 3-3,2 5-3,0 3 0,2 4-3,-1 1 0,-1-2-1,0-2 0,-2-1 0,0-4-1,0-5-2,0-5-1,0-5-3,1 1-1,0 7-1,2 7 0,0 7-1,0 3 1,0 2 0,-2 1 2,0 0 1,-1 4 0,0 4-2,0 5-3,0 6-1,0-1-3,0-3-3,0-4-2,0-4-4,0-5-3,0-6-4,0-6-2,0-5-3,1-8-5,2-7-6,2-8-7,1-8-5,1-6 0,-2-6 8,-2-4 9,-2-5 8,-1-1 4,2 1 1,0 3 2,2 2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46"/>
    </inkml:context>
    <inkml:brush xml:id="br0">
      <inkml:brushProperty name="width" value="0.04841" units="cm"/>
      <inkml:brushProperty name="height" value="0.04841" units="cm"/>
      <inkml:brushProperty name="color" value="#FED406"/>
    </inkml:brush>
  </inkml:definitions>
  <inkml:trace contextRef="#ctx0" brushRef="#br0">30893 37660 454,'-8'-15'1,"2"4"4,1 3 2,1 2 3,1 2 4,3-2 5,4 0 6,2-1 5,4 0 0,4 2-4,3 2-6,5 2-4,3 1-2,3 0-1,3 0-1,3 0 0,2 0-1,2 0 1,2 0 0,2 0 0,2 0 0,2 0-2,2 0-1,2 0-1,2-1-1,2-2-1,2-2-1,2-1 0,0-1-2,1 2-2,0 2-1,0 2-2,-1 1-2,-3 0 1,-1 0-1,-2 0 0,-2 0-1,-2 2 0,-2 0-1,-2 2 0,-3 0-1,-7 0 1,-6-1 1,-5 1 1,-5 0 0,-1 0 2,-2 0 1,-3 0 2,-2 1 4,-4 2 9,-4 2 10,-4 1 8,-3 3 3,0 2-5,-1 1-4,-1 3-5,-1 1-4,2 1-3,1 1-5,0 1-4,2 2-3,0 3 1,2 3 0,0 3-1,2 1 0,0 2-1,2 1-1,0 0-1,1 2 0,0-1 1,0 0 0,0 0 1,0 0 0,0 2-1,-1 1-2,1 0 0,0 3-1,0 2 0,0 4 0,0 2 1,0 2-2,0 0-6,0 0-4,0-1-5,0-2-5,2-6-2,0-6-3,1-5-3,1-7-2,0-4-1,0-5-1,0-4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47"/>
    </inkml:context>
    <inkml:brush xml:id="br0">
      <inkml:brushProperty name="width" value="0.04244" units="cm"/>
      <inkml:brushProperty name="height" value="0.04244" units="cm"/>
      <inkml:brushProperty name="color" value="#FED406"/>
    </inkml:brush>
  </inkml:definitions>
  <inkml:trace contextRef="#ctx0" brushRef="#br0">31635 41526 518,'-35'-21'3,"7"5"5,9 5 6,7 4 6,8 4 7,8 2 7,8 2 9,7 2 8,7 1-1,3-2-7,4 0-8,5-2-9,1 0-4,2 0-2,1 0-1,0 0-2,4 0-2,4 0-3,5 0-2,6 0-3,3 0-2,5 0-4,3 0-4,5 0-4,1 0-2,-2-2 0,0 0-1,-1-2 0,0 0-6,1-1-12,1-2-12,1 0-12,-7 0-6,-13 1-1,-14 0-1,-13 2-2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49"/>
    </inkml:context>
    <inkml:brush xml:id="br0">
      <inkml:brushProperty name="width" value="0.04196" units="cm"/>
      <inkml:brushProperty name="height" value="0.04196" units="cm"/>
      <inkml:brushProperty name="color" value="#FED406"/>
    </inkml:brush>
  </inkml:definitions>
  <inkml:trace contextRef="#ctx0" brushRef="#br0">79278 38150 524,'-1'23'137,"0"-1"-32,-2-1-31,0-1-32,-1 0-18,2-1-2,0 1-4,2-1-2,0 2-4,0 3-1,0 3-4,0 3-1,0 0-5,0-1-3,0-3-6,0-1-4,-1-1-3,-2 1-1,-2 1-2,-1 1 0,-2 1-2,0 0-2,0 2-1,1 1-1,0-2-1,2-5 1,2-5-1,2-5 2,2-5-5,4-4-8,2-6-8,3-4-7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0"/>
    </inkml:context>
    <inkml:brush xml:id="br0">
      <inkml:brushProperty name="width" value="0.03949" units="cm"/>
      <inkml:brushProperty name="height" value="0.03949" units="cm"/>
      <inkml:brushProperty name="color" value="#FED406"/>
    </inkml:brush>
  </inkml:definitions>
  <inkml:trace contextRef="#ctx0" brushRef="#br0">80100 37750 557,'0'17'97,"-2"1"-21,0 3-21,-2 1-20,1 3-12,0 1-1,2 2-1,1 3-1,-1-1-2,-1 0-3,0-1-2,-1-1-3,-1-2-2,2-1-1,0-3-3,2-1-1,0-1-2,2 3 1,0 1-1,2 3 1,0-2 0,1-2 0,2-2 0,0-4 0,1-3-1,2-3-2,0-3-3,1-2-3,1-2-2,0 0 0,-1-1-2,1 1 0,-3 1 3,-4 0 4,-6 1 6,-4 2 6,-4 0 2,-2 0-3,-1-1-1,-3 1-2,-2 0-1,-1 2-3,-3 0-2,-1 1-1,-1 1-4,1 0-4,1-1-5,1 1-5,1-2-3,3-2-2,1-4-1,2-2-2,2-2-2,1 0 0,0 0-1,2 0-1,1-2 1,1-2 3,0-4 4,2-2 3,0-2 2,2 1-2,0-1 1,2 0-1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0"/>
    </inkml:context>
    <inkml:brush xml:id="br0">
      <inkml:brushProperty name="width" value="0.03269" units="cm"/>
      <inkml:brushProperty name="height" value="0.03269" units="cm"/>
      <inkml:brushProperty name="color" value="#FED406"/>
    </inkml:brush>
  </inkml:definitions>
  <inkml:trace contextRef="#ctx0" brushRef="#br0">80700 37965 673,'23'0'111,"-1"0"-26,-1 0-28,-1 0-27,0 0-15,1 0-3,1 0-3,1 0-3,-2-1-4,-3 0-5,-5-2-5,-3 0-5,-2 0-6,2 1-8,0 0-8,1 2-7,-1 1-4,-2 2 3,-4 1 2,-2 3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0"/>
    </inkml:context>
    <inkml:brush xml:id="br0">
      <inkml:brushProperty name="width" value="0.03453" units="cm"/>
      <inkml:brushProperty name="height" value="0.03453" units="cm"/>
      <inkml:brushProperty name="color" value="#FED406"/>
    </inkml:brush>
  </inkml:definitions>
  <inkml:trace contextRef="#ctx0" brushRef="#br0">81450 39200 637,'15'1'88,"-1"4"-16,-1 2-17,-1 3-16,-1 2-11,-3 0-6,-1-1-4,-2 1-5,-1-1-3,0-1-3,0-1-1,0 0-1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1"/>
    </inkml:context>
    <inkml:brush xml:id="br0">
      <inkml:brushProperty name="width" value="0.04852" units="cm"/>
      <inkml:brushProperty name="height" value="0.04852" units="cm"/>
      <inkml:brushProperty name="color" value="#FED406"/>
    </inkml:brush>
  </inkml:definitions>
  <inkml:trace contextRef="#ctx0" brushRef="#br0">82834 37847 453,'1'-17'3,"2"-1"7,2-3 5,2-1 8,1 0 1,-1 1-3,1 2-2,0 3-2,-1 1-2,-2 0 0,-3 2-1,0 1-2,-2 0-1,0 1-3,0-1-3,0 0-4,-2 1 0,0 2 0,-3 3 3,-2 1 0,-1 1 2,-2 2-1,0 0 0,-1 2 1,-1 0 0,-2 2 0,0 0 2,-1 2 1,-1 1 0,-1 3 1,-1 4 0,-1 2 2,0 3-1,1 1 0,1 3 0,1 1-1,1 2-1,4-1 0,3 1-1,3-1-1,1 0 0,2-1-2,0-1-1,2-1-1,2-1-1,6-3-1,4-1-3,5-2-1,2-4-3,-1-3-3,-1-4-4,-1-4-3,0-3-2,0-2-1,-1-1-1,1-3 0,-2-1 1,-1-2 1,-2 0 2,-2-1 2,-2 1 3,-1 1 5,-1 2 5,0 2 5,-2 4 10,-2 4 15,-2 6 14,-2 4 14,-2 7 2,0 7-12,-1 9-11,-1 7-12,-2 4-9,0 2-5,-1 0-4,-1 2-5,-1 0-4,2 1-1,1 2-2,1 0-1,1 3-5,2 4-9,2 3-9,2 5-8,1-4-2,0-9 6,0-10 5,0-9 7,0-7-5,0-2-13,0-1-14,0-2-13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40"/>
    </inkml:context>
    <inkml:brush xml:id="br0">
      <inkml:brushProperty name="width" value="0.02723" units="cm"/>
      <inkml:brushProperty name="height" value="0.02723" units="cm"/>
      <inkml:brushProperty name="color" value="#F2395B"/>
    </inkml:brush>
  </inkml:definitions>
  <inkml:trace contextRef="#ctx0" brushRef="#br0">94500 27665 807,'15'-7'35,"-1"3"-3,-1 1-1,0 2-2,-1 1-4,3 2-6,1 0-6,3 2-5,0-1-7,1-1-10,-1 0-9,1-2-10,-2 0-6,-3 2-7,-3 0-4,-2 2-7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2"/>
    </inkml:context>
    <inkml:brush xml:id="br0">
      <inkml:brushProperty name="width" value="0.04571" units="cm"/>
      <inkml:brushProperty name="height" value="0.04571" units="cm"/>
      <inkml:brushProperty name="color" value="#FED406"/>
    </inkml:brush>
  </inkml:definitions>
  <inkml:trace contextRef="#ctx0" brushRef="#br0">77565 40905 481,'-22'0'3,"3"0"7,3 0 5,3 0 8,3-1 5,6-1 5,4 0 5,6-1 6,3-1-2,1 0-5,3 0-6,2 0-6,1 0-3,1-2-3,1 0 0,2-1-2,0 0-1,1 2-3,1 2-1,1 2-2,0 1-1,-1-2 0,-1 0-1,-1-2 0,0 1-1,1 0-2,1 2-1,1 1-1,1-1-2,-1-1 1,1 0 0,-1-1 1,2-1-2,1 0-4,3 0-2,1 0-4,2 1 0,1 0 2,0 2 1,2 0 2,1 1 1,1 0 1,0 0 0,2 0 0,1 1 1,2 0 0,2 2 1,3 0 1,0 0-1,0 0-1,0-2-1,0 0-2,0-1-1,0 0-3,0 0-1,0 0-2,0 0 0,0 0 0,0 0 1,0 0 1,0-1 1,0 0 0,0-2 1,0 0 0,-2-1 2,-2 0-1,-3 0 1,-3 1 0,-4-1 0,-2 2-1,-3 0 1,-3 2-1,-3 0 1,-3 0 1,-3 0 1,-2 0 1,-3-2-4,-1 0-8,-1-3-9,0-2-8,-4 0-5,-2 0-2,-6 2-1,-2 1-2,-3 0 2,0 0 5,0 0 6,0 0 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6"/>
    </inkml:context>
    <inkml:brush xml:id="br0">
      <inkml:brushProperty name="width" value="0.04476" units="cm"/>
      <inkml:brushProperty name="height" value="0.04476" units="cm"/>
      <inkml:brushProperty name="color" value="#FED406"/>
    </inkml:brush>
  </inkml:definitions>
  <inkml:trace contextRef="#ctx0" brushRef="#br0">78944 42327 491,'9'-6'50,"3"2"-10,4 4-8,2 3-9,0 0-6,-1 1-2,-3 0-3,-1 0-2,-1 1 0,0 0-1,-1 1 1,1 2-1,-1-1 1,0 1-2,-2 0 0,-1 0-2,0 0 0,-2 1-1,-1 2 1,0 0-2,-3 2 1,-2 3-2,-4 3 0,-2 3-1,-3 0-1,-4-1-1,-2-3-2,-3-1 0,-2-1-2,-1 1 0,-1 2-2,-1 0-1,0-1-1,1 0 0,1 0 1,1-2-1,1-2 1,1-1 1,1-2 2,1-2 1,4-4 4,8-6 6,8-6 7,8-6 5,4-1 1,1 5-4,1 3-4,1 4-5,3 1-2,5 0-1,5-2-2,4 0-2,2 0-4,-3 0-8,-4 2-9,-2 0-7,-2 1-4,-1 0 1,-1 0-1,-1 0 2,-1 0 0,-1-2 4,-1 0 2,-1-2 2,-1-1 2,-1-3-1,-1-3-1,0-4-1,-2 0 2,1-1 5,0 1 5,-1-1 5,-1 0 3,-2 1 3,-4-1 2,-3 0 4,-1 2 1,0 1 0,0 2 2,0 3 0,-1 0 2,0 0 5,-2 0 4,0 0 4,-2 3 6,0 4 10,-2 6 8,0 4 8,-2 4 1,0 1-9,-1 3-10,-1 2-7,-1-1-7,2 1-2,1-2-2,0-1-3,2 1-2,0 1-2,2 3-2,0 1-2,2 0-1,0-3-3,2-3-1,0-3-3,2-1-1,0 0 0,1-1 0,2 1-1,0-2-1,1-2-1,1-4-2,2-2-1,0-4-1,1-4 0,1-4 1,2-4 1,-1-2-1,-1-3-1,-1-2-1,-1-1-1,-1-1 0,0-1 3,-2 1 1,-1 0 3,0-1 1,-2 3 2,-1 0 2,0 1 0,-2 1 2,-2 2-1,-2 3 0,-2 1-1,-2 2 0,-2 2-2,-2 3-3,-1 1-1,-3 1-5,0 2-6,-1 0-6,-1 2-6,-1 0-6,1 2-2,-1 0-4,0 2-4,2 0 2,1 0 5,2-1 6,2 1 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7"/>
    </inkml:context>
    <inkml:brush xml:id="br0">
      <inkml:brushProperty name="width" value="0.04185" units="cm"/>
      <inkml:brushProperty name="height" value="0.04185" units="cm"/>
      <inkml:brushProperty name="color" value="#FED406"/>
    </inkml:brush>
  </inkml:definitions>
  <inkml:trace contextRef="#ctx0" brushRef="#br0">85402 39787 525,'-16'-6'52,"2"6"-3,1 4-1,1 6-3,-1 2-4,0 1-4,-1 1-6,-1 2-5,-1 0-4,-1 3-3,-1 1-2,-1 3-2,-2 1-2,-1 2 0,-3 3 0,-1 1 0,-2 2-2,-1 1-4,0 1-5,-2 0-3,1 1-4,1-2-4,3 0-5,2-1-3,2-3-4,4-3-3,5-5-4,3-3-2,5-7-6,6-10-9,6-10-8,6-10-8,1-4 1,-1 1 10,-3 1 11,0 1 10,-3 1 8,-1 1 4,-1 1 4,0 1 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7"/>
    </inkml:context>
    <inkml:brush xml:id="br0">
      <inkml:brushProperty name="width" value="0.04258" units="cm"/>
      <inkml:brushProperty name="height" value="0.04258" units="cm"/>
      <inkml:brushProperty name="color" value="#FED406"/>
    </inkml:brush>
  </inkml:definitions>
  <inkml:trace contextRef="#ctx0" brushRef="#br0">85195 39819 516,'-7'-28'3,"0"5"7,2 7 6,1 5 6,2 7 8,5 8 12,6 8 11,4 7 10,3 5 0,-1-1-12,1 1-12,0-1-13,-1 1-8,1-1-2,0 1-3,-1-1-3,2 2-3,1 1-5,3 2-5,2 3-4,-1 0-7,-1 0-8,-3 1-8,-1-1-8,-1-1-6,1-1-2,1-3-4,1-1-2,-1-4 3,-2-3 8,-4-5 8,-3-3 8,-2-3 4,0 0 0,-2-2-1,0 0-1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8"/>
    </inkml:context>
    <inkml:brush xml:id="br0">
      <inkml:brushProperty name="width" value="0.0393" units="cm"/>
      <inkml:brushProperty name="height" value="0.0393" units="cm"/>
      <inkml:brushProperty name="color" value="#FED406"/>
    </inkml:brush>
  </inkml:definitions>
  <inkml:trace contextRef="#ctx0" brushRef="#br0">87493 39851 559,'6'-31'11,"-3"17"23,-2 16 21,-3 18 22,-3 7 3,-2 2-15,-2 1-18,-1 1-15,-2 0-12,2 0-7,1 1-7,1-1-6,1-1-8,0 0-5,2-1-6,1-1-6,0-3-6,2-3-4,0-5-5,2-3-4,2-4-1,4-2 4,3-4 3,5-2 4,0-4 2,-1-2 2,-3-4 1,-1-2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9"/>
    </inkml:context>
    <inkml:brush xml:id="br0">
      <inkml:brushProperty name="width" value="0.04485" units="cm"/>
      <inkml:brushProperty name="height" value="0.04485" units="cm"/>
      <inkml:brushProperty name="color" value="#FED406"/>
    </inkml:brush>
  </inkml:definitions>
  <inkml:trace contextRef="#ctx0" brushRef="#br0">88244 38916 490,'-2'-12'16,"-2"7"15,-3 6 17,-3 8 16,-2 3 2,2 3-11,0 2-12,2 1-12,1 2-6,1 1-3,0 1-3,2 1-2,0 1-2,2-1-2,0 1-2,2-1-2,2-1-5,6-3-7,4-3-8,5-2-7,3-7-5,-1-8-1,1-10-2,0-8 0,-2-5 0,1-1 1,-2-1 3,-1 0 1,-2-1 2,-1 1 4,-2 1 2,-2 1 3,-2 1 3,-2 1 2,-2 1 3,-2 1 3,-3 1 2,-2 4 2,-4 3 3,-2 3 2,-2 2 1,-1 2-1,-2 2 0,0 2 0,0 1-1,1 0-1,1 0-3,1 0-1,1 1-2,2 4-5,2 2-4,2 4-3,4-1-4,6-3 0,6-2-3,6-4 0,3-1-3,1-2-2,1-1-2,1 0-3,-1 0 1,-1 0 4,-3 2 3,-1 0 4,-2 1 4,-3-2 2,-1 0 3,-2-1 3,-2 0 11,-2 6 19,-2 2 20,-2 5 20,-2 4 5,0 6-11,-2 3-10,0 6-10,-1 1-8,0-3-7,0-3-4,0-3-7,1-2-4,2-1-1,2-1-3,2 0-1,3-2-5,2-1-10,3-1-9,3 0-8,2-5-4,0-5 4,-1-6 3,1-5 4,0-7 1,-1-4-3,1-5 0,0-5-3,-1-3 2,-1 0 2,-1-2 4,0-1 3,-3 1 3,-1 0 2,-2 1 3,-2 1 3,-3 2 2,-2 3 2,-4 3 3,-2 3 2,-3 3 1,-2 5 1,-1 3 0,-3 4 0,0 3 0,-1 2-1,0 2 1,0 2-1,1 2-2,1 2-2,1 2-5,1 2-2,2 0-5,6 1-8,4 0-6,6 0-7,4-3-4,3-5 1,5-4 1,3-5 0,3-5 1,1-2 2,1-3 1,1-3 2,1-3 3,-1 0 5,0-1 5,1 0 5,-1-3 2,-1 0 2,-1-1 0,-1 0 2,-3-1 1,-5 3 4,-5 1 2,-4 3 3,-4 1 5,-1 2 6,0 3 6,-1 1 6,-2 2 2,-1 0-2,0 2-3,-1 1-1,-2 2 0,-2 6 2,-2 4 4,-2 6 2,0 2-2,3 3-4,1 2-6,2 1-5,2 2-3,0 0-4,2-1-2,0 1-3,2-1-1,2-1-2,2-1-2,2-1 0,2-1-6,1-3-7,3-1-9,2-2-7,2-3-4,1-4 1,3-4 1,1-4 1,1-3 1,-3-2 0,-1-1-1,-2-3 0,-3 0 2,-3-1 4,-3 0 3,-2 1 5,-3-1 4,-1 2 5,0 1 6,-1 1 6,-2 0 5,-1 2 4,0 1 5,-1 1 5,-2 0 2,0 2-1,-1 0-2,-2 2-1,2 2-2,2 4 0,4 4-3,3 4-1,1 1-5,1 1-6,1 0-8,2 0-7,-2 1-1,-2 3 8,-4 3 6,-2 3 7,-4 1 2,-2-1 0,-3-1 0,-3-1-2,-3 1 1,0 3 3,-1 3 2,-1 3 3,-2 4-1,-5 5-2,-3 4-3,-5 6-3,-2 5-4,0 9-6,-2 8-4,0 7-5,-3 6-6,-1 4-4,-2 4-4,-2 4-5,-1 3-3,2 4 0,1 2 0,0 3 0,2 1-2,3-3-1,4-1-3,2-2-2,4-7-1,5-10-1,5-11 0,5-11-1,3-11 4,2-14 7,2-12 7,3-13 7,0-6 5,2 0 3,0 0 1,2 0 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8:59"/>
    </inkml:context>
    <inkml:brush xml:id="br0">
      <inkml:brushProperty name="width" value="0.03411" units="cm"/>
      <inkml:brushProperty name="height" value="0.03411" units="cm"/>
      <inkml:brushProperty name="color" value="#FED406"/>
    </inkml:brush>
  </inkml:definitions>
  <inkml:trace contextRef="#ctx0" brushRef="#br0">90395 42271 645,'1'35'114,"0"-6"-25,2-7-25,0-7-25,2-5-17,4-2-6,2-4-7,3-2-8,1-4-3,-1 0-2,-1-3-1,0-2-2,-2-2-1,-1-2-1,0-1-1,-2-3-1,-1 0-1,-2 1 2,-3 1 2,0 1 2,-4 0 0,-4 2 1,-4 1 0,-4 0 0,-2 2-2,-1 1-7,-1 0-5,-1 2-6,0 1-5,1 2-4,1 2-3,1 2-4,0 0 1,2 0 6,1-2 5,1 0 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01"/>
    </inkml:context>
    <inkml:brush xml:id="br0">
      <inkml:brushProperty name="width" value="0.03955" units="cm"/>
      <inkml:brushProperty name="height" value="0.03955" units="cm"/>
      <inkml:brushProperty name="color" value="#FED406"/>
    </inkml:brush>
  </inkml:definitions>
  <inkml:trace contextRef="#ctx0" brushRef="#br0">92061 40211 556,'-13'-1'10,"8"-4"19,7-2 20,6-3 20,4 0 3,1 3-14,1 2-14,2 4-14,1 1-9,5-2-2,3 0-4,5-1-3,1-1-3,0 2-4,1 0-4,-1 2-2,0 0-4,0 0 0,1 0-3,-1 0-1,-1 0-3,-3 2-6,-4 0-5,-1 2-5,-4-1-4,-3 1-2,-3 0-3,-3 0-2,-1 0-1,-2 1 2,-1 1 1,0 2 1,-2-1 3,-2-1 3,-2-1 4,-2 0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01"/>
    </inkml:context>
    <inkml:brush xml:id="br0">
      <inkml:brushProperty name="width" value="0.03915" units="cm"/>
      <inkml:brushProperty name="height" value="0.03915" units="cm"/>
      <inkml:brushProperty name="color" value="#FED406"/>
    </inkml:brush>
  </inkml:definitions>
  <inkml:trace contextRef="#ctx0" brushRef="#br0">91696 41381 561,'-29'-14'4,"5"5"6,5 3 7,5 4 6,7 2 6,10 0 4,10 0 5,9 0 3,5 0 0,1 0-5,-1 0-4,1 0-5,-1 0-3,1 0-5,-1 0-3,0 0-3,0 1-4,-1 2-1,-1 2-2,-1 1-1,-1 2-2,-1-2 0,-1-1-2,-1 0 0,-1-1-4,-1 1-6,-1 2-5,0 0-6,-2 0-7,1-1-5,0 0-7,-1-2-7,0-1 0,-2 0 7,-3-2 7,-1 0 6,-1-1 1,0 2-4,0 0-4,0 2-4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02"/>
    </inkml:context>
    <inkml:brush xml:id="br0">
      <inkml:brushProperty name="width" value="0.05104" units="cm"/>
      <inkml:brushProperty name="height" value="0.05104" units="cm"/>
      <inkml:brushProperty name="color" value="#FED406"/>
    </inkml:brush>
  </inkml:definitions>
  <inkml:trace contextRef="#ctx0" brushRef="#br0">95434 39729 431,'-8'-9'1,"0"0"4,0-1 2,1-1 4,0-1 2,2 2 0,2 1 2,2 0 0,1 1 1,0-1 0,0-2 0,0 0 0,0-1 0,2-1-3,0-1-2,2-1-2,-1-1-1,-3 0-1,0 1-1,-3-1-1,-2 1 0,-2 2-1,-2 3 1,-2 1-1,-1 1-1,-1 0-1,-1 0-1,-2 1-2,0 0 0,-1 2 1,-1 2 1,-1 2 1,0 2 1,1 2 2,0 2 0,2 2 2,1 1 0,1 3 1,1 2 2,1 2 0,0 1 0,2 3 1,1 1 0,0 3 0,3 0 0,1 1-1,2-1 0,2 1-1,2 0-1,2 1-1,2 1-2,1 1 0,3-1-2,0 0 0,1-1 0,2-1-2,-1-1 1,1-1 1,0-1-1,0-1 2,-1 0-2,-1 1-2,-1 1-2,0 2-2,-3-2-1,-1 0 0,-2-1 0,-2 0 1,-1-2-1,-2 1-1,0-1 0,-1 1 0,-2-2 0,-2-1 1,-2-2-1,-2-2 1,-1-3 0,-1-1-2,-2-2-1,0-2-2,0-2 0,-1-1 0,0 0 0,1-1 1,-1-3 0,2-2 1,1-4 1,1-2 1,1-4 1,2-3 0,2-5-1,3-3 1,2-4 1,5-1 1,6-2 2,4-2 1,4-1 0,3 1-1,3 1-1,3 2-1,2 1-1,1 3 1,1 3-1,1 3 1,0 3-2,-2 2-4,0 4-3,-1 3-5,0 1-1,-1 0 1,0 1 0,1-1 2,-1 0 1,1 0 2,-1 0 2,1 0 2,-3 1 3,-1-1 2,-4 0 3,-3 0 4,-5 3 9,-7 8 16,-6 6 17,-7 8 16,-3 1 2,2-1-12,2-3-12,2-1-12,1 2-6,-2 5 1,0 7 1,-1 5 1,0 1-3,2-3-4,2-5-5,2-3-4,2-2-3,0 3 0,2 1-1,0 3 0,1-2-3,2-1-3,0-4-4,2-3-5,0-3-1,3-3-2,2-3-1,2-2-1,0-3 0,1-2-1,0-2-1,-1-2-1,1-3 0,2-4 2,0-4 0,1-3 2,0-5 0,1-3 1,-1-4 1,1-5 1,-2 0 1,-3 0 2,-2 1 0,-4 1 3,-2 2 0,-2 1 3,-3 3 1,0 2 1,-4 2 1,0 5 0,-3 3 1,-2 4-1,-2 3 1,-2 2-1,-2 2 1,-1 2-1,-2 1-2,1 0-4,-1 0-4,0 0-5,2 1-3,1 2-5,2 2-3,2 2-4,3 0-3,4-2-4,4-2-2,4-2-3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40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95850 27296 696,'31'-14'74,"1"5"-12,-1 3-14,0 4-13,0 2-8,1-2-5,-1 0-4,0-1-4,1-1-11,2 2-16,3 0-18,1 2-17,-3 0-4,-8 0 10,-7 0 8,-8 0 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03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97625 38352 485,'0'-21'0,"0"3"0,0 4 0,0 5 0,-1 1 4,-2 2 10,-2 0 8,-2 2 10,-1 1 6,-1 2 4,-2 2 4,0 2 4,-1 3-3,1 6-8,-1 4-9,0 5-9,1 2-5,3-1-1,1-1 0,2-1-2,3-2-5,6-3-10,4-3-11,5-2-10,3-4-6,0-1-1,-1-2 0,1-2-2,-1-1 1,-1-2 2,-1 0 1,0-1 1,-2-2 3,-3 0 5,-1-2 4,-2 0 4,-1-1 3,0-2 3,0 0 3,0-1 2,-1-1 0,0 0-1,-2 1-1,0-1-2,-1 1 2,0 0 9,0 2 7,0 1 7,1 0 3,3 2-2,4 1-2,2 0-2,2 2-5,2 0-8,0 2-8,1 1-9,-1-1-2,-1-1 1,-2 0 2,-2-1 1,-2 0 9,-2 4 13,-3 2 14,0 4 14,-4 3 5,-2 5-7,-4 5-6,-2 5-5,-2 3-6,-1 1-3,-2 0-3,0 2-3,0 2-2,-1 1 0,0 2 0,1 2 1,-3 3-1,-3 4-3,-5 4-3,-3 4-2,-3 5-4,-1 7-3,-1 7-4,0 7-3,-2 3-3,1-2-3,0 0-4,0-1-3,-1-2-3,1-3-3,0-4-3,0-1-4,1-4 0,3 1 3,3-2 3,3-1 2,4-5 3,3-10-1,4-10 2,4-10 0,3-6 1,1-3 2,0-3 0,2-2 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04"/>
    </inkml:context>
    <inkml:brush xml:id="br0">
      <inkml:brushProperty name="width" value="0.03755" units="cm"/>
      <inkml:brushProperty name="height" value="0.03755" units="cm"/>
      <inkml:brushProperty name="color" value="#FED406"/>
    </inkml:brush>
  </inkml:definitions>
  <inkml:trace contextRef="#ctx0" brushRef="#br0">98847 42314 585,'-8'14'38,"2"-1"-9,1-2-7,0-2-9,1 0-2,1 3 0,-1 3 2,0 3 0,0 1 4,2-1 6,0-1 7,2 0 5,0-3 2,2-1-6,0-3-5,2-1-4,1-1-5,3-2-5,3-1-3,4 0-5,1-3-3,1-4-2,1-4-2,1-4-4,1-3-1,1-1-3,1-3-2,1-1-3,-1-2-1,-3 1 2,-3-1 1,-3 1 1,-3 0 3,-2 1 3,-4 1 3,-2 1 4,-4 1 4,-2 2 4,-4 3 5,-2 1 5,-3 3-2,-5 4-7,-4 4-7,-3 4-8,-1 2-5,3 1-6,3 2-5,3 0-5,2 0-8,1 1-9,1 0-11,1 0-8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11"/>
    </inkml:context>
    <inkml:brush xml:id="br0">
      <inkml:brushProperty name="width" value="0.05499" units="cm"/>
      <inkml:brushProperty name="height" value="0.05499" units="cm"/>
      <inkml:brushProperty name="color" value="#F2395B"/>
    </inkml:brush>
  </inkml:definitions>
  <inkml:trace contextRef="#ctx0" brushRef="#br0">32860 57425 400,'-54'-8'56,"17"2"1,19 1 1,17 0 2,10 1-5,1 1-9,3-2-9,2 2-8,1-1-7,-1 2-2,1 0-3,0 2-2,0 0-4,3 0-6,2 0-5,1 0-5,2-1-1,-1 0 2,1-2 4,-1 0 2,1 0 2,-1 0 1,1 2 0,-1 0 1,1 1 0,-1 0-1,1 0-1,-1 0-1,0 0-1,-1 0 1,-1 0 0,0 0 0,-3 0 0,1 0 0,-2 0 0,-1 0 0,0 0-1,1 0 0,2 0 0,0 0 0,0 1-1,1 0 0,-1 2 0,1 0 0,-1 0 0,1 0 0,0-2-2,-1 0 0,1-1 0,0 0 0,-1 0 1,1 0-1,-1 0 1,-1 0 1,-1 0 1,-1 0 0,0-1 0,2 0 0,0-2 0,1 0-1,1 0 0,1 0 1,1 2 0,1 0 0,1 1 1,-1 0-1,1 0-1,-1 0 0,1 1 0,-1 0 0,1 2-1,-1 0 0,2 0 1,3 0-1,3-2 0,3 0 1,1-1 0,0 0 1,1 0 1,-1 0 1,0 0 0,0 0-1,1 0 0,-1 0-2,1 0 0,2 0 0,2 0-1,3 0 1,0-1-1,2 0 0,0-2 0,2 0 0,0-1 0,0 0 0,0 0 0,0 1 0,-1-2-1,-2 2 0,-2-1 1,-1 0 0,-2 0-1,0 0 1,0 0 0,0 0 0,1 1 0,-1 0-1,0 2 1,0 1 0,-1 0 0,-1 0-1,-3 0-1,-2 0 0,-1-1-1,-1-1-2,-1 0 1,-1-1-2,-2-1 0,-3 2 0,-3 0 2,-3 2 0,-5 2-15,-6 4-31,-8 3-32,-6 5-30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36"/>
    </inkml:context>
    <inkml:brush xml:id="br0">
      <inkml:brushProperty name="width" value="0.06033" units="cm"/>
      <inkml:brushProperty name="height" value="0.06033" units="cm"/>
      <inkml:brushProperty name="color" value="#F2395B"/>
    </inkml:brush>
  </inkml:definitions>
  <inkml:trace contextRef="#ctx0" brushRef="#br0">21600 36875 364,'9'7'92,"1"0"-20,3-2-19,2 0-20,0-2-11,-1 1-3,-1 0-3,0 0-2,-2-1-2,1 0-1,0-2-1,0 0 0,0-1-1,1 0 0,1 0-2,2 0 0,-1 0-2,-1 0 1,-1 0-2,0 0 0,0 0-1,5 0-2,3 0-3,5 0-1,0 0-1,-1 0 2,-3 0 2,-1 0 2,-2 0 1,-3 2 1,-1 0 2,-2 2 1,1-1 1,5-2 1,5-2 2,5-2 1,1-1 0,-1 0-1,-3 0-2,-1 0 0,-2 0-2,1 0 2,-1 0 0,1 1 0,0-1 0,1 2-1,1 0 0,1 2-2,0-2 0,1-2-1,-1-4 0,0-2-1,2-2-1,1 1 1,2-1-1,3 0 1,-1 1-1,0-1 0,-1 0 0,-1 0 0,-1 2-1,-1 3 1,-2 2-1,1 4 0,-3 1 0,-2 0-1,-1 0 0,-2 0-1,-1 0 0,1 2 0,1 0 0,1 2 0,-1 0 0,-1 0 0,-3-1 0,-1 1 0,0 1 0,3 0 0,4 1 0,2 2 0,-1-1 0,-2-2 1,-2-3-2,-4 0 1,-2-2 0,1 0 0,0 0-1,0 0 1,-1 0 0,3 0 0,0 0 0,1 0-1,1 0 1,1 0 0,1 0 0,1 0 0,1 0 0,-1 0 0,1 0 0,-1 0-1,0 0 1,-1 0 0,-1 0 0,0 0 0,-2 0-1,1 0 1,-1 0 0,1 0-1,-1 0 0,-1 0 0,-1 0 0,-1 0 0,1 0-1,3 1-2,4 2-1,2 0-2,-1 1 0,-1-2 2,-4 0 1,-3-2 2,0 0 1,1 0-1,3 0 0,1 0 0,1 0 0,-3 0-1,-1 0 1,-2 0-1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0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23028 33500 658,'-8'32'123,"2"0"-30,1 2-30,0 1-31,1-2-18,1-2-4,-1-3-4,0-3-5,-1 0-3,0 3 0,-1 3 0,-1 3 0,0-2-4,2-4-7,2-5-6,2-5-7,1-3-5,0 0-3,0-2-4,0-1-2,1-2-3,2-2 2,2-4-1,2-2 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0"/>
    </inkml:context>
    <inkml:brush xml:id="br0">
      <inkml:brushProperty name="width" value="0.03081" units="cm"/>
      <inkml:brushProperty name="height" value="0.03081" units="cm"/>
      <inkml:brushProperty name="color" value="#F2395B"/>
    </inkml:brush>
  </inkml:definitions>
  <inkml:trace contextRef="#ctx0" brushRef="#br0">23508 33866 713,'-2'-12'45,"-2"8"-4,-4 8-4,-2 8-3,-3 4-7,-3 3-12,-3 1-11,-2 3-10,-2-2-7,5-3 0,2-5 0,3-3 0,3-2 5,6 2 11,4 0 13,6 1 11,3 1 3,1-1-4,3 1-5,1 0-5,1-2-6,-3-1-9,-1-2-9,-2-2-9,-1-1-11,0 0-15,-1 0-14,1 0-14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0"/>
    </inkml:context>
    <inkml:brush xml:id="br0">
      <inkml:brushProperty name="width" value="0.03018" units="cm"/>
      <inkml:brushProperty name="height" value="0.03018" units="cm"/>
      <inkml:brushProperty name="color" value="#F2395B"/>
    </inkml:brush>
  </inkml:definitions>
  <inkml:trace contextRef="#ctx0" brushRef="#br0">24000 34133 728,'14'-6'93,"-3"4"-25,-3 4-24,-2 4-23,-2 2-12,0 3 0,-1 2 2,1 1-1,-2 2-3,-4 1-12,-3 1-9,-5 1-11,-1-1-4,2-3 3,2-3 3,3-2 4,2-4 3,4-3 5,3-2 5,5-3 4,3-3 3,3-2-3,3-2-2,3-2-2,0 1-6,-5 1-11,-3 2-10,-4 2-12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1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24853 33481 645,'-8'-14'41,"0"5"-7,0 3-8,1 4-6,-1 3-5,0 4 1,0 2 0,0 3 0,1 1 1,-1 0-1,0-2-1,0-1 1,0 1-1,1 2-2,-1 2 0,0 1-2,0 2 0,2-1-1,1 1 0,1 0-1,1-1-1,3-1-4,4-1-1,2-1-4,2-2-2,2-2-1,0-4-2,1-2-1,1-1 0,0 3 1,-1 4 2,1 2 1,-2 2 1,-4 0 0,-4-1 2,-4 1 0,-3 0 0,0-1-2,-2 1 0,0 0-1,-2-1-2,-1 1 0,-3 0-1,-1 0-1,-1-2-1,2-1-5,3-2-3,1-2-3,1-2-3,0 0-2,0-2-1,1 0-1,0-3-4,2-2-3,2-4-3,2-2-5,2-1 3,2 3 7,2 1 8,2 2 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2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25421 33562 574,'6'-7'5,"-3"4"10,-2 2 10,-4 4 9,-1 1 4,1 3-4,-1 2-3,0 2-4,0 0-2,0-1-1,0 0-2,0-2-1,0 1-1,0 1-2,0 3 0,1 2-3,-1 1 0,0-1-4,0 1-1,0 0-3,1-1-1,2-1-3,2-1-1,2-1-3,2-3-2,3-4-3,4-6-3,2-4-4,2-5-2,1-6-4,1-4-2,1-4-3,0-4-1,-1-1 0,-1-1 2,-1-1 0,-1 0 2,-3 2 3,-1 0 2,-2 1 2,-2 2 4,-2 3 5,-3 3 5,0 3 6,-4 3 1,0 3 0,-3 2-2,-2 4 0,-1 2-1,-2 2 1,0 2 1,-1 2 1,-1 2 0,1 4 0,-1 2 0,0 3-1,1 2-6,3-1-12,1 1-12,2 0-12,2-2-5,0-1 0,2-2 0,0-2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2"/>
    </inkml:context>
    <inkml:brush xml:id="br0">
      <inkml:brushProperty name="width" value="0.03721" units="cm"/>
      <inkml:brushProperty name="height" value="0.03721" units="cm"/>
      <inkml:brushProperty name="color" value="#F2395B"/>
    </inkml:brush>
  </inkml:definitions>
  <inkml:trace contextRef="#ctx0" brushRef="#br0">26281 33900 591,'0'15'98,"-2"-1"-19,0-1-22,-2 0-20,0-1-12,1 1-2,-1 1-3,0 1-3,0 0-3,2-1-1,0 0-1,2-2-2,1-1-6,4-1-11,2 0-9,3-2-10,3-1-6,0-2-4,1-3-2,1 0-4,1-3-2,-1-1 0,1 0-2,0-1 0,-2-1 3,-1 0 8,-2 0 7,-2 0 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40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96746 26433 545,'-20'-6'41,"5"4"6,7 4 8,5 4 6,4 5-1,2 7-12,2 7-11,1 7-10,2 6-7,0 6-1,0 6-2,-1 6-1,0 3-10,-2 1-18,-2 1-19,-2 1-18,-1-6-12,2-12-4,0-13-4,2-13-4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2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26518 33866 597,'-9'-7'3,"0"2"7,-1 2 6,-1 2 7,-1 2 7,0 4 7,0 2 7,1 3 7,-1 3-1,2 2-7,1 1-9,0 3-7,1 2-9,-1 5-6,-2 3-7,0 5-8,-1 2-3,1 4 0,-1 2 1,0 4 1,1-3-12,3-6-26,1-7-24,2-7-24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3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28312 33366 585,'-8'-7'7,"0"2"15,1 2 14,-1 2 15,1 2 4,2 4-8,2 2-9,2 3-7,1 5-5,0 4-4,0 4-4,0 6-3,0 2-2,0-1-2,0-2-2,0 1-2,0-2-2,0 0-3,0 1-5,0-1-2,0 1-6,-2 2-6,0 3-8,-1 1-6,-1-1-6,2-6-2,0-4-3,2-4-3,1-5-1,2-3 2,2-3 0,1-2 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3"/>
    </inkml:context>
    <inkml:brush xml:id="br0">
      <inkml:brushProperty name="width" value="0.03724" units="cm"/>
      <inkml:brushProperty name="height" value="0.03724" units="cm"/>
      <inkml:brushProperty name="color" value="#F2395B"/>
    </inkml:brush>
  </inkml:definitions>
  <inkml:trace contextRef="#ctx0" brushRef="#br0">28626 34010 590,'-1'-14'6,"-2"3"12,-2 3 12,-2 3 12,-1 3 3,-1 5-5,-2 6-6,0 4-6,0 2-5,-1-1-6,0-1-6,1-1-5,-1-1-6,0 0-4,0-2-3,1-1-5,0-1-2,0 0 2,2-2 1,1 0 1,3-2 6,6 1 12,6 0 12,6 0 11,2 0 2,1 0-6,-1 0-8,1 0-6,-1 0-5,1 0 1,0-1-1,-1 1 0,0 0-9,-1 0-15,-1 0-15,0 0-16,-2-1-6,-1 0 1,-1-2 3,0 0 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49:45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29347 33887 516,'0'-18'27,"2"9"4,0 10 4,2 10 5,-1 5-2,-2 1-8,-2 1-6,-2 1-8,-1 0-5,0-3-2,0-1-1,0-2-2,0-2-4,0 1-4,0 0-3,1 0-6,2-4-1,7-8-2,7-8-1,8-8 0,2-4-2,-1 1-2,-2-1-1,1 1-2,-3 1 0,-3 2 1,-3 4 3,-2 3 1,-3 2 3,1 0 3,0 2 5,0 1 4,-2 1 9,-4 2 17,-4 2 16,-4 2 15,-2 1 4,2 3-9,1 2-10,0 2-10,1 1-6,-2 1-3,0 1-3,-1 2-4,-1-1 0,2-1-1,1-1 1,0-1-1,4-1-5,4-2-10,5-2-11,6-2-10,2-3-5,-1-4-2,1-4 0,0-4-1,-1-2 0,1 1 3,-1-1 3,1 0 2,-1 1 5,-3 2 5,-1 3 7,-2 1 6,-3 3 8,-2 6 8,-4 4 9,-2 5 9,-2 2 3,0-1-2,0 0-1,0-2-2,1 0-3,0 0-4,2-1-5,0 1-4,3-2-5,4-3-7,4-2-5,4-4-6,1-2-3,-1-4-2,-1-2-2,0-3-2,-1-3 1,1-3 0,1-4 1,1-1 0,-1-3 3,-2 1 2,-4-1 3,-3 1 2,-1 0 2,0 3-1,0 1 0,0 3-1,-1 0 2,-2 2 2,-2 1 2,-2 1 3,-3 2-3,-4 4-8,-3 4-7,-5 4-9,0 3-4,5 0-2,3 1-1,4 2-2,4-1 1,4 1 1,4 0 2,4 0 3,1-1 3,1-1 7,0 0 6,0-2 6,-1 1 5,-1 0 1,-1 1 2,0 2 3,-2 0 0,-1 1 1,0 2-1,-2 0 1,-1 1 0,0 3-1,-1 2 0,-2 2 0,0-1-1,-2-1-1,-1-3-2,0-1 0,0-1-1,0 0 0,2-1 0,1 1 1,1-1 1,5-3 3,4-1 2,4-2 4,1-1 2,1 0 1,0 0 1,-1 0 2,0 0-2,0 2-2,-2 0-2,-1 1-4,-2 4 0,-2 6 1,-4 5 1,-2 7 0,-7 4-6,-8 6-16,-9 4-17,-9 6-14,-2-3-12,6-8-4,3-10-5,7-7-6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09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63162 52066 501,'0'-12'11,"0"8"22,0 8 21,0 8 22,0 5 3,0 5-15,0 3-15,0 5-15,0 2-9,0 2-3,0 2-3,0 2-3,-2 3-4,0 2-8,-3 4-6,-2 2-6,0-1-4,1-4 2,0-5 2,2-5 2,0-1-3,0 4-9,0 4-7,1 4-8,-1 0-3,2-4 0,0-4 1,2-4 0,0-4 0,0-7-3,0-5-2,0-6-1,0-5 1,2-3 5,0-2 6,2-4 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09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63581 52905 510,'8'-14'1,"-2"3"4,-1 2 4,0 4 3,-3 2 7,-4 2 13,-4 2 11,-4 2 13,-3 2-1,-1 2-9,-3 1-12,-1 3-10,-2 1-8,0 0-4,1-1-4,-1 1-4,0 0-2,-1 0 0,-1-1 0,-1 1 0,1 0 0,1 0 0,3-1-1,1 1-1,2-1 0,2-1 1,3 0 0,1-2 1,3 0 0,6 2 3,4 0 2,6 1 2,3 0 1,3-2-1,3-2 0,3-2 0,2-2 0,-1 1-2,1 0 0,-1 0-2,0 1 0,-1 2-3,-1 2-1,-1 1-1,-1 1-4,-1 0-5,-1-2-6,0 0-5,-2-2-5,-1-1-5,-1-1-4,0 0-5,-2-1-7,-1 0-6,-1 0-8,0 0-7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0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65309 52050 470,'-11'0'10,"9"0"19,8 0 18,9 0 19,4 0 2,1 2-16,0 0-15,-1 2-15,0 0-12,-1 0-7,-1-1-7,-1 1-7,-1 0-6,0 0-4,-2 0-4,-1 0-4,-3 1-4,-6 2-4,-6 1-5,-6 3-4,-3 0 1,1-2 8,-1-2 8,0-2 7,0-2 7,-1 2 4,-1-2 5,-1 1 4,-1-1 4,2 0 1,1-1 2,1-2 2,0 0 3,1 0 5,-1 0 5,0 0 4,1 0 4,1 0 1,0 0 2,2 0 2,1 1 0,0 4-1,2 2-1,1 4-1,0 1-2,0 1-3,0 1-3,0 1-4,0 2 0,0 3 2,0 3 1,0 3 1,0 2 1,1-1-3,-1 0-2,0 1-2,0 0-2,2 1-4,0 0-4,2 2-3,0 0-2,0 1-2,0-1-1,0 0-2,0 0-2,0-1-5,0-2-6,0 1-5,0-4-4,0-3-5,0-5-3,0-3-5,0-6-4,0-8-4,0-8-6,0-8-4,0-3 2,2 3 7,0 1 10,2 3 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0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65250 53266 431,'0'-22'3,"0"5"7,0 3 6,0 4 6,2 3 6,4 2 3,4 3 3,3 1 4,3 1-1,1 1-6,2 2-6,0 0-5,0 1-4,1-2-4,-1 0-2,1-2-3,0-1-3,1-2-1,1-2-2,1-1-2,-1-2-2,-1 2-3,-3 1-3,-1 0-3,-2 0-3,-2 0-4,-3-1-2,-1-1-4,-2-2-1,-2 0 4,-2-1 2,-2-1 3,-1-1 2,0 0 4,0 0 3,0 1 3,-2-1 2,-2 2 0,-4 1-1,-2 1 0,-1 1 3,-1 2 6,0 2 6,1 2 5,-1 1 5,0 0 3,0 0 2,1 0 3,-1 1 1,0 2-1,0 2-2,1 2-2,-1 1-1,2 1-3,1 1-3,0 2-3,1 0-1,-1 1-1,-2 1-2,0 1 1,0 1-2,1 0 0,0-1 0,2 1-1,1 1 0,0 1-1,2 3-1,1 1-1,0 0-1,2-1-1,0-3 1,2-1-2,1-1 0,4 0 0,2-1 1,3 1 0,3-2-5,2-3-9,1-3-7,3-2-10,1-3-6,3 0-5,1-2-4,3 0-5,1-3 0,1 0 3,0-3 4,2-2 4,-3 0 4,-5 0 6,-6 2 5,-6 1 7,-3-1 0,1 0-6,1-2-7,2 0-5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1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67560 52137 463,'-1'-21'1,"-1"3"0,0 5 2,-1 3 1,-1 1 5,0 0 9,0-1 8,0-1 9,-1 1 5,-2 4 2,-1 4 1,-3 4 2,-1 4-2,0 4-7,1 3-8,-1 5-6,0 1-5,1 1-2,-1 0-3,0-1-1,1 1-2,1-1-1,0 1 1,2-1-1,0 0 0,0-1-1,1 0-1,-1-2 0,1 0 0,2 1-2,2 1 0,2 1-1,1 0-1,2-3 0,0-1 0,2-2-1,1-2-1,1-1 0,3-1 0,2 0 0,1-1-1,2-1-1,0 1-1,1 0-1,0 1 0,-1 1-1,-1 3 1,0 2 0,-3 0 0,-1-1 1,-2-1 1,-2 0 0,-3-2 2,-2 1 0,-4 0 2,-2 0 0,-3-1-1,-3 1-1,-4 0-3,-2-1-1,-1 0-3,-1 0-4,1-2-4,-1-1-4,0 0-5,1-2-9,-1-1-8,1 0-7,0-2-5,3-2 2,1-2 1,2-2 0,3-2 5,3 0 6,2-1 7,4-2 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2"/>
    </inkml:context>
    <inkml:brush xml:id="br0">
      <inkml:brushProperty name="width" value="0.04533" units="cm"/>
      <inkml:brushProperty name="height" value="0.04533" units="cm"/>
      <inkml:brushProperty name="color" value="#F2395B"/>
    </inkml:brush>
  </inkml:definitions>
  <inkml:trace contextRef="#ctx0" brushRef="#br0">68798 53131 485,'-7'-7'7,"1"0"13,0 2 13,2 1 14,2 0 5,4 2-6,3 0-4,5 2-5,2 0-6,0 0-4,-1 0-4,1 0-6,-1 1-3,0 2-2,-2 2-3,-1 2-2,-1 2-1,-4 5-3,-3 4-3,-2 3-1,-3 1-4,-2-3-3,-1-3-5,-3-3-5,-2-1-1,0 0 1,-1-1-1,-1 1 1,0-1 1,-1-1 3,0 0 2,1-2 3,0 0 2,2 0 5,3 0 3,1-1 3,4 1 9,6-2 13,6-1 14,6 0 13,2-1 0,-1 0-15,-1-1-14,-1 1-14,1 0-11,3 0-6,3 0-6,4 0-7,-1-1-5,0 0-9,-1-2-7,-1 0-7,-1-1-2,-3 0 2,-1 0 3,-2 0 2,-2 0 2,1 2 3,0 0 0,0 2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46"/>
    </inkml:context>
    <inkml:brush xml:id="br0">
      <inkml:brushProperty name="width" value="0.02971" units="cm"/>
      <inkml:brushProperty name="height" value="0.02971" units="cm"/>
      <inkml:brushProperty name="color" value="#F2395B"/>
    </inkml:brush>
  </inkml:definitions>
  <inkml:trace contextRef="#ctx0" brushRef="#br0">98112 26500 740,'-14'35'30,"5"-8"0,3-7 0,4-8 1,1-3-1,0 5-3,-2 4-2,0 3-3,0 3-4,0 1-7,2 1-5,0 1-8,1 0-2,-2 0-1,0 0 0,-1 1-1,-1-3-4,2-1-10,0-4-8,2-3-9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2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70795 53115 542,'-21'-6'0,"3"1"0,5 2 0,3 2 0,4 1 11,4 0 23,4 0 22,4 0 23,3 0 3,3 2-16,3 0-16,4 2-17,1-1-11,3 1-7,1 0-7,3 0-6,1 0-7,0 0-4,2 0-4,1 0-5,-1-1-5,-3 1-3,-3 0-4,-3 0-4,-3-1-2,-1 0-2,-2-2-1,-2 0-2,-3-1 1,1 2-1,-2 0 2,0 2-1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2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71509 52123 467,'-15'-15'4,"2"-1"6,3 0 8,1 1 6,2 2 11,2 8 12,3 7 13,1 6 13,0 6 0,-1 5-14,0 5-13,-1 5-14,-1 4-10,0 2-6,0 4-6,0 3-7,0 1-3,1 1-4,-2 2-2,2 0-3,-1 2-9,2 0-16,0 2-15,2 0-15,0-4-3,0-10 11,0-10 11,0-9 11,0-5 4,0 1-3,0 1-3,0 2-3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3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73820 52361 548,'0'-15'8,"-2"4"19,0 3 17,-2 3 18,-1 3 3,-3 5-10,-4 6-10,-2 4-10,-2 4-9,-3 1-7,-2 3-6,-1 1-8,-1 2-4,-1-1 0,1 1-1,-1-1 0,1 0-2,1-1-2,1-1-2,1-1-3,2-2-1,1-1 2,2-2 1,3-3 2,1 0 2,2 0 6,2-1 4,3 1 5,2-2 2,5-2-2,6-4-1,4-2-2,4-2-1,1 2-1,3 0-2,1 2-1,2-1-1,1 1-1,1 0 0,1 0-2,0-1-2,1 0-6,-1-2-6,0 0-5,0-1-5,-3 2 0,-1 0-2,-3 2-2,-1-1-1,-3-1-2,-1 0-1,-2-1-1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3"/>
    </inkml:context>
    <inkml:brush xml:id="br0">
      <inkml:brushProperty name="width" value="0.04481" units="cm"/>
      <inkml:brushProperty name="height" value="0.04481" units="cm"/>
      <inkml:brushProperty name="color" value="#F2395B"/>
    </inkml:brush>
  </inkml:definitions>
  <inkml:trace contextRef="#ctx0" brushRef="#br0">74564 52671 490,'-9'-15'3,"0"2"4,-1 2 6,-1 3 4,0 0 7,2 0 8,2 0 9,3 0 7,0 5 3,0 8-2,0 9-4,0 10-2,0 3-4,0 2-8,0 1-6,1 1-7,-2 0-5,0 2-6,-1 1-4,-2 1-4,2-1-4,1 0 0,2-1-2,2-2-1,0 2-8,0 1-17,-2 2-15,0 2-17,0-2-3,2-8 8,2-6 9,2-6 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4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75509 52736 506,'0'-14'0,"0"1"0,0 2 0,0 3 0,0 3 11,3 8 25,2 6 23,2 7 23,0 4 5,-2 1-17,-3 1-17,0 1-15,-3 1-13,0 1-7,-2 0-7,0 2-7,-2 1-9,0 1-6,-1 0-8,-1 2-7,-1-3-5,0-5 0,0-7-1,0-5 0,2-6-5,2-8-9,4-6-8,3-7-8,0-4 1,1 1 12,0-1 12,0 1 11,0 0 10,0 3 7,0 1 7,0 3 7,0 0 6,1 2 7,2 1 6,0 1 7,1 0 2,0 2 0,0 0-1,-1 2-1,1 0 0,2 0-2,0 0-2,1 1-1,2-1-3,0 2-4,1 0-3,1 2-4,0 0-5,-1 0-4,-1 0-6,0 0-4,-2 0-8,-1 2-8,-1 0-10,0 2-9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4"/>
    </inkml:context>
    <inkml:brush xml:id="br0">
      <inkml:brushProperty name="width" value="0.05608" units="cm"/>
      <inkml:brushProperty name="height" value="0.05608" units="cm"/>
      <inkml:brushProperty name="color" value="#F2395B"/>
    </inkml:brush>
  </inkml:definitions>
  <inkml:trace contextRef="#ctx0" brushRef="#br0">76447 52058 392,'0'-29'1,"0"5"4,0 5 4,0 5 2,0 3 6,0 0 7,0 2 8,0 1 8,-1 2 3,0 4 2,-2 4 2,0 4 0,-1 4-1,2 7-5,0 6-5,2 5-4,-1 5-6,0 2-4,-2 4-4,0 3-5,-1 1-2,1 2 0,-1 0-1,0 2 0,0 1-2,2 3-6,0 4-4,2 2-6,0 5-10,0 7-16,0 7-15,0 7-16,0-5-3,0-17 7,0-17 8,0-16 8,0-9 3,0-1 0,0-1 0,0 0-1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4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77316 52280 633,'-12'-1'9,"8"0"21,8-2 19,8 0 20,3-1 3,1 1-17,-1-1-15,1 0-15,1 1-12,3 1-8,3 0-9,3 2-8,0 0-6,-3 0-6,-3 0-6,-3 0-5,-3 0-2,-1 2 2,-2 0 2,-2 1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4"/>
    </inkml:context>
    <inkml:brush xml:id="br0">
      <inkml:brushProperty name="width" value="0.04405" units="cm"/>
      <inkml:brushProperty name="height" value="0.04405" units="cm"/>
      <inkml:brushProperty name="color" value="#F2395B"/>
    </inkml:brush>
  </inkml:definitions>
  <inkml:trace contextRef="#ctx0" brushRef="#br0">77894 51419 499,'-8'-14'1,"0"1"1,0 2 2,0 2 2,1 2 4,1-1 6,0 0 6,2 0 6,0 4 8,0 8 11,0 8 11,0 7 11,0 6-2,1 3-14,-1 3-13,0 3-15,0 2-11,2 2-12,0 2-9,2 2-11,0-2-6,0-6-3,0-5-2,0-7-2,0-3-8,0-1-12,0-1-14,0 0-13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6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78302 53400 531,'-22'6'-1,"4"-1"-2,5-2-2,3-2-3,5-1 13,6 0 25,6 0 26,6 0 26,4 0 5,3 0-17,3 0-16,3 0-17,1 1-11,2 0-8,1 2-7,1 0-7,0 1-4,0 0 1,1-1 1,-1 1 1,-1-1-8,-2 0-16,-2-2-15,-1 0-15,-4-1-8,-3 2 2,-4 0 2,-4 2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6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78723 52765 559,'-22'-15'4,"3"1"7,3 1 8,3 1 7,2 5 9,2 11 10,2 12 9,3 10 10,0 5-3,2 2-14,0 1-15,2 1-14,-1 0-8,0 2-3,-2 0-2,0 2-3,-1 2-10,0 4-22,0 4-20,1 4-21,-1-3-7,0-10 9,0-10 6,0-9 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47"/>
    </inkml:context>
    <inkml:brush xml:id="br0">
      <inkml:brushProperty name="width" value="0.02716" units="cm"/>
      <inkml:brushProperty name="height" value="0.02716" units="cm"/>
      <inkml:brushProperty name="color" value="#F2395B"/>
    </inkml:brush>
  </inkml:definitions>
  <inkml:trace contextRef="#ctx0" brushRef="#br0">98200 27091 810,'8'-22'0,"1"5"12,2 4 12,0 3 10,1 3 3,1 0-6,1 2-8,2 1-6,-1 0-7,1 0-9,0 0-7,-1 0-9,1 1-5,-1 1-5,1 0-4,0 2-4,-2-1 0,-3 0 6,-3-2 6,-2 0 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6"/>
    </inkml:context>
    <inkml:brush xml:id="br0">
      <inkml:brushProperty name="width" value="0.03975" units="cm"/>
      <inkml:brushProperty name="height" value="0.03975" units="cm"/>
      <inkml:brushProperty name="color" value="#F2395B"/>
    </inkml:brush>
  </inkml:definitions>
  <inkml:trace contextRef="#ctx0" brushRef="#br0">80806 52405 553,'0'-22'3,"0"5"5,0 3 6,0 4 5,-3 7 10,-6 8 11,-6 9 13,-5 10 12,-4 3 0,-1 2-12,-1 1-11,-1 1-13,0-1-11,1-1-10,1-3-9,1-1-11,1-3-5,1-2-1,1-1-2,1-2 0,2-3 0,5-1 4,3-2 3,4-2 4,5-3 6,6-1 8,6-2 7,6-2 9,3 0 3,1 0-4,0 2-2,3 0-3,-1 1-3,2 0-4,1 0-4,1 0-3,0 0-1,-1 0-1,-1-1 1,-1 2 1,-2-1-8,-1 1-13,-2 2-13,-3 0-14,-1 0-6,-2-2 1,-3-3 0,-1 0 0,-1-2 3,0 0 6,0 0 5,0 0 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6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81490 52802 490,'-15'-15'0,"4"4"0,3 3 0,3 2 0,0 2 7,-2-2 13,-2 0 15,-1-1 14,0 2 5,2 6-1,4 6-1,3 6-3,0 4-4,-1 3-6,0 3-8,-1 3-6,-1 2-6,0 2-4,0 2-5,0 3-4,0 0-7,1 2-12,-2 1-10,2 0-12,-1 2-3,2 2 3,0 2 4,2 2 2,0-3-3,0-10-13,0-8-11,0-8-12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7"/>
    </inkml:context>
    <inkml:brush xml:id="br0">
      <inkml:brushProperty name="width" value="0.05936" units="cm"/>
      <inkml:brushProperty name="height" value="0.05936" units="cm"/>
      <inkml:brushProperty name="color" value="#F2395B"/>
    </inkml:brush>
  </inkml:definitions>
  <inkml:trace contextRef="#ctx0" brushRef="#br0">82647 52697 370,'-14'-22'3,"2"5"7,4 3 7,3 4 6,0 3 2,0-1-2,-1 0-1,-2 0-3,-1 2 0,-1 2 1,-3 4 1,-1 2 1,-3 5 0,0 4 0,-1 5-2,-1 5 0,0 2-2,1 1 0,1-1 0,1 1-2,2 0-1,2 1-1,4 1-1,3 0-2,1 1-3,2-3-2,0-1-3,2-3-3,1-1-1,4-1 1,2-1 1,3 0 1,3-3-3,2-3-6,1-3-7,3-2-6,1-4-5,1-2-1,1-4-2,1-2-1,0-4 0,1-3 3,-1-5 3,1-4 3,-2-2 2,0-1 2,-1-1 2,0 0 2,-3-2 2,0-1 0,0-1 0,-2-1 2,-1 1 1,-1 0 4,-1 1 4,0 1 4,-3 2 3,-1 1 3,-2 3 2,-2 1 3,-2 2 1,0 1 1,-2 1-1,0 1 0,-3 6 7,-2 12 11,-4 12 12,-2 11 13,-1 7-1,3 1-10,1 0-12,2 2-11,2 1-6,0 2-2,2 2-2,0 3-2,1-1-7,0-1-10,0 0-11,0-1-10,1-3-5,0-2 3,2-3 4,0-3 2,1-4-1,0-2-8,0-3-6,0-2-8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7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84993 52046 562,'-8'-14'5,"2"3"9,1 3 10,1 3 9,1 1 7,3 2 2,4 0 3,2 2 2,4 0-2,4 0-9,3 0-8,5 0-9,1 1-5,1 4 0,-1 2-1,1 3-1,-1 2-6,0-1-12,1 1-13,-1 0-12,-2-2-14,-3-1-11,-4-2-13,-4-2-13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8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85809 52846 581,'-15'-7'8,"4"1"16,3 1 15,3 0 16,2 1 4,3 0-11,4 0-8,2 1-11,4-1-6,6 2-2,4 0-4,5 2-3,3 0-2,2 0-2,3 0-1,1 0-2,0 0-3,0 2-7,-1 0-6,-1 2-5,-2 0-2,-3 1 2,-3 2 3,-3 0 4,-3 1-6,-3-1-12,-3 1-13,-2 0-11,-4 0-6,-3 1 2,-2 1 2,-4 2 3,-1-3 5,-2-1 8,0-4 10,-1-2 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9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85472 53615 627,'-19'0'8,"7"-2"14,8 0 16,8-1 16,5-1 2,3 2-8,4 0-8,2 2-9,3 0-7,5 0-4,3 0-4,4 0-5,3 1-6,1 2-9,0 2-8,2 1-8,0 2-4,-2 0-2,0-1-2,-1 1-1,-4-1 2,-6-1 3,-5-1 6,-6 0 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19"/>
    </inkml:context>
    <inkml:brush xml:id="br0">
      <inkml:brushProperty name="width" value="0.05318" units="cm"/>
      <inkml:brushProperty name="height" value="0.05318" units="cm"/>
      <inkml:brushProperty name="color" value="#F2395B"/>
    </inkml:brush>
  </inkml:definitions>
  <inkml:trace contextRef="#ctx0" brushRef="#br0">88884 51844 413,'-16'-29'34,"0"7"0,1 5-1,-1 7 0,1 3-4,1 2-8,1 2-6,0 2-7,1 2-4,-3 2-3,-2 2-1,-1 2-2,-2 0-1,1 1 1,-1 0 1,1 0 1,0-1-1,2-1 0,3 0-2,1-2-1,2 1 3,3 0 9,1 1 8,2 2 8,2 2 4,0 3 0,2 5-1,0 3 1,1 3-2,-2-1-2,0 1-2,-2-1-3,0 2-2,-2 1 0,0 3-1,-1 1-1,0 0-1,2-2-2,2-1-2,2-2-2,1-3-1,0 0 1,0-1-1,0 0 0,0-1-3,0 2-4,0 3-4,0 1-5,0 2-3,0-1 3,0 1 0,0-1 2,0-1 1,0-1 0,0-3 1,0-1 1,0-1-1,0 1-1,0 1-1,0 1 0,0 0-2,0-1 1,0-1 0,0-1 1,0-1-1,-2-1-1,0-1-1,-1 0-1,0-3 3,3-1 4,4-3 5,2-1 5,2-2 3,2-2 0,0-2-1,1-2 1,2-1 0,2-2-1,1-1-1,3 0 0,0 0-1,-1 2-1,-1 2-2,-1 2-1,0 2-2,-1 2-2,1 2-2,0 2-3,-1 0-2,1 1-1,0 0-2,-1 0-1,1-1-6,0-1-9,-1-1-8,1 0-8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29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86849 51476 654,'-14'-1'16,"4"-2"-2,4-2 1,5-1-2,1-2 1,0 0 1,0 0 0,0 1 0,-2 1 5,-1 4 6,-2 4 7,-1 4 6,-2 2-1,0 1-9,1 1-8,-1 2-10,-1 0-5,0 1-2,-1 1-3,-1 1-1,0 0-3,0-1-1,2-1-3,1 0-1,0-2-1,2 1 1,1 0 2,0 0 0,3-2 1,2-1 2,4-2 1,2-2 2,2-2 0,2 0 0,0-2 0,1 0-1,0-4-1,-2-4-3,-3-5-5,-1-5-2,-1-3-3,-2 1-3,0-1-3,-2 1-2,1-2-3,0-1-3,2-3-3,0-1-4,1 0-1,0 5 4,0 3 1,0 5 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2"/>
    </inkml:context>
    <inkml:brush xml:id="br0">
      <inkml:brushProperty name="width" value="0.05118" units="cm"/>
      <inkml:brushProperty name="height" value="0.05118" units="cm"/>
      <inkml:brushProperty name="color" value="#F2395B"/>
    </inkml:brush>
  </inkml:definitions>
  <inkml:trace contextRef="#ctx0" brushRef="#br0">90191 52116 429,'-15'-7'0,"2"2"0,3 2 0,1 2 0,1 1 5,2 2 10,1 0 9,0 2 9,5 0 5,8 0-3,8-1-2,7 1-2,6 0-4,1-2-6,2 0-7,3-2-5,-1 0-6,-2-2-4,-2 0-4,-1-2-4,-4 1-4,-3 1-3,-5 0-3,-3 2-3,-4 1-1,-2 1 2,-4 3 2,-2 2 1,-4 2 0,-4 4-2,-4 2-1,-4 3-3,-2 1 0,-1-3 2,-1-1 1,-1-2 1,-1-3 3,1-3 4,-1-2 4,1-4 3,0-1 3,2 0 1,3 0 1,1 0 2,1 0 1,-2-2 2,0-1 4,-1 0 2,0 0 2,1 0 4,1 2 3,0 0 4,2 2 1,1 2 1,0 2 1,2 2 2,0 2-1,1 3-1,-1 4-2,0 2 0,0 2-1,2 1-1,1 1-1,0 1-1,2 1 0,1 1-3,0 1-2,2 1-1,0 0-2,0 0-1,0 1-2,0-1-1,-1 1-1,-1 1-2,0 1 0,-1 1 0,-1-1-5,2-2-6,0-2-8,2-1-6,0-3-6,0-3-4,0-3-4,0-3-4,1-5-2,4-10-3,2-8-3,3-9-1,1-6 3,-2-1 8,-2-2 8,-2-3 9,-1 1 5,0 4 3,-1 2 3,1 3 3,-1 3 3,-2 2 2,-2 4 2,-2 3 3,-1 2-1,1 0-1,-1 2-2,0 1-1,1 0 9,4 2 19,2 0 20,4 2 19,1 0 3,3 0-15,2 0-14,2 0-14,3 0-9,7 0-6,5 0-4,6 0-5,2-1-5,-3 0-5,-4-2-5,-2 0-5,-2-1-4,-1 0-3,-1 0-3,-1 0-3,-2 0-1,-1-2 3,-3 0 1,-1-1 1,-2-2 3,-2 0 2,-3-1 1,-1-1 3,-2-1 3,-2 0 2,-2 0 4,-2 1 3,-2-1 4,-2 2 3,-2 1 5,-2 1 4,-1 1 5,-1 2 5,-2 2 5,0 2 6,-1 1 1,-1 0 0,-2 0 0,0 0-1,0 1-2,-1 4-3,0 2-3,1 3-2,-1 3-4,0 0-1,1 1-2,-1 1-2,0 2-2,1 1 1,-1 3-1,1 1 0,-1 1-2,2-1 0,1-1-3,1-1-1,1 0-2,2 0-2,2-1-3,2 1-2,3-3-3,4-3-7,4-4-4,4-4-6,4-4-2,7-2 0,5-4 0,7-2 1,3-4-1,2-2 1,2-3-1,3-3-1,-1-2 1,0-1 2,-2-1 1,0-1 1,-2 0 4,-4 3 3,-2 1 3,-3 3 4,-4 0 3,-5 2 1,-5 1 2,-4 1 1,-5 1 3,-1 0 4,-2 2 4,-2 1 4,-2 1 6,-4 2 9,-2 2 7,-3 2 8,-2 3 1,0 2-5,0 3-5,1 4-5,-1 1-4,0 1-2,0 1-3,1 1-3,-1 2-2,0 2-2,0 1-2,1 3-2,0 0-2,2-2-2,2 0-1,2 0-3,2-2 0,2-1-2,2-1 0,2-1-1,3-2-2,2-4-3,3-5-4,4-3-3,2-3-1,5-3 1,3-4 1,5-2 1,1-3-3,0-3-9,1-3-9,-1-3-9,0-3-1,-2-3 6,0-3 6,-1-3 6,-1-1 3,-3 0 2,-1-1 2,-3 1 1,-2 1 2,-3 0 5,-2 1 3,-4 1 4,-2 3 5,-2 4 6,-3 3 8,0 5 5,-3 2 8,-1 2 7,0 2 8,-1 3 8,-2 3 1,0 7-6,-1 8-6,-2 6-5,1 4-5,-1 1-5,0 1-4,0 1-5,1 2-3,0 1-4,2 2-2,1 3-4,0 0-3,2 2-3,0 1-4,2 1-4,0-1-5,0 0-6,0-1-7,0-1-5,0-1-6,0 0-4,0 1-5,0-1-4,0-3-3,2-5 0,0-7-1,2-5-1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2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94744 53031 479,'-8'-6'11,"2"2"22,1 4 23,0 2 22,0 6 3,-3 6-15,-4 7-15,-2 7-16,0 2-9,5-4-3,3-2-4,4-2-2,2-4-5,2-1-4,0-3-4,2-1-4,1-2-6,5-2-8,4-3-8,4-1-7,2-1-4,2 0 1,3 0 0,1 0 1,1-1-1,-1-2-1,-1-2-2,-1-2-1,-2-2 0,-1 0 4,-3-1 3,-1-1 4,-3-1 2,-3 0-2,-3 0 0,-2 0-1,-3-1 2,0-1 5,-2-3 6,0-2 5,-1 0 3,0-1 1,0 0 2,0 1 0,-2-1 1,0 2 0,-3 1 1,-2 1-1,-1 0 4,0 1 5,1-1 6,-1 0 5,0 1 5,2 2 5,1 3 3,0 1 5,1 1 0,-2 2 0,0 0-3,-1 2-1,-2 2 1,-2 6 2,-1 4 3,-3 5 3,1 4-2,1 5-6,2 3-6,2 5-7,2 3-6,1 6-7,0 4-7,2 6-6,0 1-9,2-1-12,0-1-11,2 0-11,0-6-8,0-8-5,0-10-5,0-7-5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0:47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99016 26127 535,'-7'-36'14,"2"9"8,2 7 7,2 9 7,1 5 3,0 4 1,0 4-1,0 4-1,0 4-2,2 3-5,0 5-5,2 3-5,0 4-4,0 1-2,-1 2-2,1 3-2,0 2-1,-2 4-3,0 4-3,-2 4-2,0 3-4,-2 2-6,0 2-6,-2 1-7,1-1-5,1-6-5,0-6-5,2-6-4,0-5-2,0-5 2,0-5 2,0-5 1,2-7 2,7-12 0,6-10 0,6-11 0,2-6 4,1-2 7,-1-3 9,1 0 8,-2-1 4,0 3 3,-1 3 2,0 4 3,-3 3 4,-1 5 7,-2 4 8,-3 6 7,-1 5 6,-2 6 4,-2 6 4,-2 6 3,-2 3-1,-3 1-8,0 1-8,-3 1-9,1-1-10,4-4-12,3-5-14,5-3-13,4-5-6,6-6 1,3-5 1,7-7 0,-1-3 2,-2 1 3,-3-1 3,-3 1 2,-3 1 4,-2 2 6,-4 4 4,-3 3 6,-3 4 10,-2 6 16,-4 6 15,-2 6 16,-2 3 4,0 3-8,0 1-6,0 3-9,1-1-5,0-1-5,2-3-4,0-1-5,3-3-3,2-1-4,4-2-4,2-2-3,3-2-2,1-1-4,3 0-3,2-2-2,0 0-3,1-2-2,-1 0-1,1-2-3,0-2-1,1-4 2,1-4 1,1-3 0,-1-5 2,-1-3 2,-3-5 1,-1-3 1,-2-2 2,0 0 4,-2-1 2,-1 1 3,-2 2 1,-2 3 1,-4 5 0,-2 3 1,-5 4-1,-2 3 1,-5 2 1,-4 4-1,-6 5-4,-9 6-11,-8 7-11,-10 7-11,-1 4-3,4 1 3,5 1 2,6 1 3,3-1-1,3-3-6,3-3-7,3-3-6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3"/>
    </inkml:context>
    <inkml:brush xml:id="br0">
      <inkml:brushProperty name="width" value="0.05562" units="cm"/>
      <inkml:brushProperty name="height" value="0.05562" units="cm"/>
      <inkml:brushProperty name="color" value="#F2395B"/>
    </inkml:brush>
  </inkml:definitions>
  <inkml:trace contextRef="#ctx0" brushRef="#br0">95660 51277 395,'-12'-6'8,"8"2"15,8 4 16,8 3 16,4 1 1,-1 1-14,1 1-13,-1 2-14,1-1-7,-2-1-2,-1 0-1,-1-2-1,-1 1-3,0 2-1,-2 2-3,-1 2-2,0 1 1,-2 1 3,-1 1 2,0 2 4,-2 0 2,0 1 2,-2 1 2,0 1 3,-3 2 0,0 3 0,-3 3 0,-2 3-1,0 0 1,2 0 2,2-1 2,2-1 2,1-1 1,-2-1-3,0-1-2,-1-1-1,-1 0-3,2 1 0,0 1-2,2 1 0,0-1-2,0 0 0,0-1-2,0-1 0,0 1-1,0 1-1,0 3-1,0 1-1,0 1-1,0-2-3,0 0-2,0-1-1,0-1-1,0-1-1,0-1 1,0-1-1,0-2 0,0-1-1,0-2 0,0-3-1,-2 0-2,-2 2-3,-4 0-4,-2 1-2,-2-2-2,-1-3 0,-1-4 2,-2-4-1,-1-2 1,-3 0-1,-3-1 1,-3 2-1,-3-1 1,-2 1 1,-4 2 1,-3 0 2,1 0-1,2-2-5,3-3-4,3 0-5,4-3-2,5-1 1,5 0-2,5-1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3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97081 51212 641,'-14'-8'0,"5"0"0,3 1 0,4-1 0,3 0 10,4 2 18,2 1 19,3 1 19,3 0 2,3 2-13,3 0-13,4 2-14,0 0-14,0 2-13,1 0-16,-1 2-13,-2-1-7,-3 1 5,-4 0 2,-4 0 4,-3 0-4,1 2-9,0 0-11,0 1-8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4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96911 53400 647,'-13'7'28,"8"-1"2,7-1 2,6 0 4,5-2 0,5 0-1,4-2-1,3 0-1,3-2-3,1 0-6,1-2-7,1 0-5,-1 0-7,0 0-5,-1 2-4,-1 0-6,-2 1-2,-1 0 2,-3 0 2,-1 0 2,-2 1-5,-3 0-14,-1 2-12,-2 0-14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4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97859 52743 544,'-15'-8'1,"4"2"3,3 1 3,3 1 2,0 1 6,-2 3 6,-2 4 6,-1 2 8,0 3 3,2 4 2,4 2 0,3 3 0,1 3-2,0 5-6,0 3-7,0 5-6,0 1-4,0 2 0,0 0 0,0 2-1,-1 1-9,-1 4-17,0 2-17,-1 4-18,-1-4-5,2-10 9,0-10 8,2-9 8,0-5 0,0 1-9,0 1-10,0 2-9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5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99069 52733 463,'-5'-6'7,"5"4"12,7 4 15,6 4 12,3 3 3,0 1-7,-1 3-9,1 2-7,-2 0-6,-3 1-3,-3 0-4,-2-1-3,-3 2-2,-2 1-1,-2 3-2,-2 1-1,-4 1 0,-4-1-1,-5-1-1,-5-1 1,-3-1-4,-1-1-6,-1-1-6,-1 0-7,-1-2 0,-2 1 1,-3 0 4,-1-1 2,1-1 2,3-3 2,5-2 2,3-4 2,4-1 3,3 0 7,3 0 5,3 0 6,4-1 3,8 0-3,6-2-2,7 0-2,6-2-3,5 0-8,5-2-5,5 0-7,2-2-5,0 0-3,0-1-3,0-2-3,0 1 0,-2-1 0,0 0 1,-1 0 1,-2 0 0,-2 1-2,-1-1-1,-3 0-2,-1-1 2,-1-2 2,-1-2 5,-1-1 3,-2-3 3,-1-1 3,-3-3 2,-1-1 4,-2-2 2,-2 1 0,-3 0 0,-1-1 1,-2 2 3,-2 1 3,-2 3 4,-2 1 3,-2 2 10,0 2 11,-2 3 14,0 1 13,0 4 3,0 6-3,2 6-5,0 6-4,1 4-5,-2 3-6,0 3-4,-2 3-5,0 1-6,1 0-5,-1 1-5,0-1-6,-1 0-4,0-1-4,-1-1-3,-2-1-4,1-2-4,1 0-7,0-1-5,2 0-5,1-7-12,2-11-18,2-10-16,2-11-17,1-6 0,2 1 20,0-1 20,1 1 19,1 1 11,-2 5 5,-1 3 5,0 5 3,-1 1 4,0 2 0,-1 0 0,1 2 2,1 1 3,2 0 5,2 2 5,2 0 6,0 1 6,1 0 11,0 0 9,0 0 10,-1 0 0,1 0-8,0 0-9,0 0-10,-1 0-5,1 0-4,0 0-4,0 0-3,-1 1-14,1 0-25,0 2-24,0 0-25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6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101696 52664 445,'0'-14'2,"-2"2"6,0 4 4,-1 3 6,-2 7 10,-2 12 17,-2 11 16,-2 12 16,-1 5-1,1-2-16,-1-2-17,0-1-17,1-3-9,1 0-2,0-1-1,2-1-3,0-2-4,0-2-11,1-1-8,-1-3-9,3-4-11,8-8-10,6-8-10,7-8-10,5-7-2,1-4 9,3-5 7,1-5 9,0 0 8,-3 3 8,-3 5 8,-3 3 9,-3 6 12,-6 8 18,-5 8 16,-4 8 18,-4 2 3,0 1-10,-1-2-9,-2-1-10,3-1-8,4-3-10,6-1-8,4-2-8,5-5-9,5-6-6,5-7-8,5-7-6,3-5-4,1-2 1,1-1 2,1-2 0,-2-2 3,-2 1 3,-3-1 3,-3 1 4,-1-1 2,3-3 1,1-1 2,3-2 0,-3 1 7,-6 5 10,-5 5 12,-6 5 11,-6 5 11,-4 6 13,-6 6 14,-4 6 12,-2 5-1,1 2-15,0 3-15,2 3-15,1 3-8,0 1-3,2 3-3,1 1-1,0 1-5,3-1-7,2-1-5,3-1-6,1-1-4,3-1-2,3-1-2,4-1-1,0-1-1,1-1 2,0-1 2,-1-1 2,0 0 0,-1-2 1,0-1-1,-2-1 0,-2 0 1,-2 0 3,-4-1 3,-2 1 2,-5-1-1,-6 0-5,-6-2-4,-5-1-5,-5 0-3,-1-2 0,-3-1-1,-1 0 0,0-2-2,1-1-3,3 0-3,1-1-3,4-1 0,3 0 1,4 0 1,5 0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7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105056 51050 508,'-8'75'154,"0"-5"-36,0-7-36,1-5-37,0-4-20,2 0-4,2-2-4,2-1-4,0 0-4,0-2-4,-2 0-2,0-2-5,0 0-3,0 2-5,2 0-5,0 2-6,1-1-2,-2-1-2,0 0-1,-1-2 0,-2-1-2,0-2 1,-2-2-1,0-1 0,-1-4-1,1-4-2,-1-4-2,0-3-3,0-5 1,1-5 1,-1-5 2,0-4 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7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104610 50620 695,'-3'-12'8,"-6"10"16,-6 8 16,-5 10 15,-5 4 3,-1 4-11,-3 3-11,-1 3-12,-1 0-12,2-2-11,0-1-14,1-3-12,2-3-9,3-3-8,3-4-7,3-4-7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7"/>
    </inkml:context>
    <inkml:brush xml:id="br0">
      <inkml:brushProperty name="width" value="0.03039" units="cm"/>
      <inkml:brushProperty name="height" value="0.03039" units="cm"/>
      <inkml:brushProperty name="color" value="#F2395B"/>
    </inkml:brush>
  </inkml:definitions>
  <inkml:trace contextRef="#ctx0" brushRef="#br0">105600 50750 723,'7'8'7,"-1"1"12,0 2 14,-2 0 12,1 2 3,0 3-6,1 3-7,2 3-7,0 3-11,1 5-14,1 3-16,2 4-15,-2-1-4,-3-6 4,-3-6 6,-2-5 5,-2-4-3,2-1-11,0-1-9,2 0-12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8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95321 57824 538,'-37'8'0,"7"1"0,5 1 0,7 1 0,5-1 7,8-2 15,7-4 13,6-2 15,4-3 1,0 0-9,-1-2-11,1 0-10,4-2-4,7-2 3,9-1 3,7-3 3,5 0 0,2 2-3,2 3-3,2 1-2,-1 2-4,-2 2-5,-4 2-3,-2 2-6,-3 1-5,-2 2-9,-2 0-7,-1 1-9,-3 0-6,-3 0-2,-4-2-4,-1-1-3,-4 0-1,-1-2 1,-2 0 0,-3-2 0,-1 0 4,-2-2 6,-2 0 7,-2-2 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07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50171 11944 572,'-8'-16'2,"-2"2"7,0 1 5,-1 1 6,0 1 3,1 2 2,0 2 2,2 3 2,0 0-2,-2 2-3,0 0-4,-1 2-5,-1 2-2,0 6-3,1 4-3,-1 5-2,-1 3-2,0 1-1,-1 1 0,-1 1 0,0 1 0,1 1-1,1 1 1,0 0-1,2 1 1,3-3 0,1-1 1,2-3 0,2-1 0,2-3-2,2-1 0,2-2-2,2-3-1,4-1-1,2-2-1,3-2-2,3-3-1,3-4-2,3-4-2,3-4-2,2-3 0,1-3-1,1-3 1,1-3 0,-2-1 0,-4 1-1,-3 1 1,-4 1-1,-4 2 3,-1 5 6,-3 3 4,0 4 7,-4 5 7,-3 4 12,-2 5 12,-4 6 11,0 1 0,0 1-10,2-1-10,1 1-11,0-1-5,0-1-2,0-1 0,0 0-2,0-2-2,3 1-5,2 0-4,2 0-4,2-3-3,3-3-2,4-4-2,2-4-1,1-4-1,1-3 2,0-5 1,-1-4 1,-1-2 1,-3-1 2,-2-1 1,-4-1 1,-2 0 2,-2 1-1,-3 2 0,0 0-1,-3 1 3,-1 2 3,0 3 3,-1 1 4,-3 2 0,-2 2 0,-3 3-2,-3 1 0,-2 2-2,0 2-1,1 2 0,-1 2-1,0 2-4,1 1-5,-1 3-5,1 2-7,0 1 0,2 1 2,2 1 4,3 2 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8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96956 56544 531,'-30'-8'5,"5"2"11,4 1 12,3 0 10,4 3 6,3 4 1,3 4 2,2 4 0,3 5-2,0 9-6,2 7-5,1 8-7,-1 6-5,-1 2-6,0 3-5,-1 4-6,-1 0-7,2 1-7,0 0-7,2-1-8,1 0-4,2-4-3,2-3-1,2-2-2,0-7 0,-1-8 0,-1-9 1,0-9 1,-1-4-2,0 0-3,-1 0-3,1 0-3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8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99195 56557 488,'-14'-17'48,"4"14"3,4 14 5,5 13 4,0 9-3,-1 3-9,0 2-9,-1 4-10,-2 2-6,-2 4-2,-2 2-3,-1 4-2,-1 0-2,0 1-3,2 0-2,1 0-1,0-1-4,-2-1-7,0-1-5,-1 0-7,0-2-6,3-1-9,1 0-7,2-1-8,2-5-5,2-6-1,2-8-1,2-5-1,1-8 2,2-3 6,0-6 5,1-4 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8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99491 57189 540,'7'-23'3,"-2"3"8,-2 1 7,-2 3 7,-2 3 8,-2 8 6,-2 7 8,-2 6 6,-4 7-1,-5 7-11,-7 7-11,-5 7-11,-3 1-7,-1 0-2,1-3-3,0-2-3,0-2-1,3-2-1,2-1-1,1-3-1,3-2 1,3-3 2,3-3 1,3-2 2,5-3 1,8-1 0,8-1 0,7 0 0,7-1-2,3-1-2,5 1-4,3 0-3,2 0-3,0 0-3,0-1-5,1 1-3,-2 0-2,0 0-2,-1 0 1,-1-1-2,-2 1-2,-2-2-6,-1-1-6,-3 0-6,-2-2-2,-3-1 0,-3 0 0,-2-1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9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101050 56665 638,'16'-7'103,"1"3"-22,1 1-21,1 2-23,1 1-13,1 0-4,1 0-3,1 0-4,1 0-7,-1 2-9,0 0-11,1 1-11,-2 0-5,-1 0-3,-3-2-3,-1 0-2,-3-1 0,-1 0 2,-2 0 2,-2 0 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39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101643 55726 565,'-8'-8'3,"0"0"7,1 0 6,-1 0 7,0 6 7,0 10 10,1 11 8,-1 11 9,1 7 0,2 2-8,2 4-9,2 2-10,1 4-9,-2 4-10,0 4-12,-1 3-11,-1-3-4,2-10 5,0-11 3,2-11 3,0-5-10,0 1-25,0 1-25,0 1-25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44"/>
    </inkml:context>
    <inkml:brush xml:id="br0">
      <inkml:brushProperty name="width" value="0.05031" units="cm"/>
      <inkml:brushProperty name="height" value="0.05031" units="cm"/>
      <inkml:brushProperty name="color" value="#00BFF3"/>
    </inkml:brush>
  </inkml:definitions>
  <inkml:trace contextRef="#ctx0" brushRef="#br0">64150 49850 437,'-26'0'81,"10"0"-9,12 0-7,11 0-9,4 0-7,1 2-7,0 0-7,0 2-6,2-1-5,5 1-1,5 0-1,5 0-1,2-1-3,0 0-5,1-2-5,-1 0-4,-1-1-3,-2 0-2,-1 0-1,-3 0-1,-1 0-1,-3 0 0,-1 0 0,-2 0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45"/>
    </inkml:context>
    <inkml:brush xml:id="br0">
      <inkml:brushProperty name="width" value="0.05644" units="cm"/>
      <inkml:brushProperty name="height" value="0.05644" units="cm"/>
      <inkml:brushProperty name="color" value="#00BFF3"/>
    </inkml:brush>
  </inkml:definitions>
  <inkml:trace contextRef="#ctx0" brushRef="#br0">65760 48516 389,'15'-7'125,"-1"2"-26,-1 2-26,-1 2-26,1 2-16,0 2-4,1 2-5,1 2-5,0 1-2,-2 3-2,-3 2-1,-1 2 0,-2 1-2,-2 1-3,-2 1-2,-2 1-2,-3 2-3,-4 5-4,-4 3-4,-3 5-3,-4-1-3,0-2-1,-1-3-2,-1-3 0,1-3 0,3-3 2,2-3 2,4-2 3,3-3 4,2 1 7,4 0 7,2 0 7,4-2 4,4-1-1,4-2 1,3-2-1,3-2 0,0-1-1,-1 0-1,1-1 0,-1-1-2,-1 0-1,-1 0-2,-1 0-1,-1 1-1,-1 3-3,0 4-1,-2 2-2,-2 2-2,-4 1 1,-4 2-2,-4 0 1,-4 2-2,-4 3-1,-4 3-2,-3 3-1,-4 1-4,0 1-6,0-1-5,-2 1-7,-1-3-4,1-2-4,-1-2-4,1-4-3,-1-3-1,1-3 2,-1-3 2,1-2 2,1-3-1,5-1-2,3 0-4,4-1-3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45"/>
    </inkml:context>
    <inkml:brush xml:id="br0">
      <inkml:brushProperty name="width" value="0.05212" units="cm"/>
      <inkml:brushProperty name="height" value="0.05212" units="cm"/>
      <inkml:brushProperty name="color" value="#00BFF3"/>
    </inkml:brush>
  </inkml:definitions>
  <inkml:trace contextRef="#ctx0" brushRef="#br0">64911 48655 422,'-21'-13'83,"6"6"-5,7 6-6,5 6-4,2 5-7,0 5-8,-2 5-9,0 5-8,0 5-7,0 3-7,2 4-6,0 4-6,1 3-5,-2 0-5,0 2-2,-1 0-5,-1 1-6,2 0-8,0 0-9,2 0-8,0-2-2,0-6 5,0-4 4,0-5 6,-1-4-5,0-2-13,-2-1-15,0-2-13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47"/>
    </inkml:context>
    <inkml:brush xml:id="br0">
      <inkml:brushProperty name="width" value="0.04562" units="cm"/>
      <inkml:brushProperty name="height" value="0.04562" units="cm"/>
      <inkml:brushProperty name="color" value="#00BFF3"/>
    </inkml:brush>
  </inkml:definitions>
  <inkml:trace contextRef="#ctx0" brushRef="#br0">89728 50309 482,'-7'-8'0,"-1"0"0,0 0 0,0 1 0,1-1 8,0 0 15,2 0 16,1 1 16,3 0 5,7 2-4,7 2-4,8 2-4,3 0-6,2 0-6,3-2-8,1 0-5,5 0-6,6 0-4,8 2-3,6 1-4,0-1-4,-8-1-6,-8 0-4,-8-1-5,-6-1-6,-3 2-7,-5 0-9,-3 2-7,-5 2-6,-6 4-4,-6 3-4,-6 5-4,-2-1 2,1-3 8,0-4 9,2-4 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47"/>
    </inkml:context>
    <inkml:brush xml:id="br0">
      <inkml:brushProperty name="width" value="0.04943" units="cm"/>
      <inkml:brushProperty name="height" value="0.04943" units="cm"/>
      <inkml:brushProperty name="color" value="#00BFF3"/>
    </inkml:brush>
  </inkml:definitions>
  <inkml:trace contextRef="#ctx0" brushRef="#br0">90824 49200 445,'-15'-16'0,"2"2"0,3 1 0,1 1 0,2 2 10,1 6 20,0 4 21,2 6 20,0 4 5,0 5-11,0 5-10,1 5-12,-1 4-8,0 3-6,0 2-7,0 4-7,0 0-2,0-2-1,0-1 0,1-3 0,-1-1-9,2-2-14,0 0-17,2-1-15,0-1-9,0-1-2,0-1-3,0-1-2,0-3 0,0-3 3,0-4 4,0-4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0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22870 18582 634,'-12'0'9,"10"0"17,8 0 17,10 0 18,4 0 2,2 0-13,3 0-14,1 0-12,1 0-8,-3 0-2,-2 0-2,-1 0-3,-2 0-7,1 0-11,0 0-12,-1 0-11,0-1-10,-3 0-6,-1-1-7,-2-1-7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07"/>
    </inkml:context>
    <inkml:brush xml:id="br0">
      <inkml:brushProperty name="width" value="0.03008" units="cm"/>
      <inkml:brushProperty name="height" value="0.03008" units="cm"/>
      <inkml:brushProperty name="color" value="#F2395B"/>
    </inkml:brush>
  </inkml:definitions>
  <inkml:trace contextRef="#ctx0" brushRef="#br0">52200 12121 731,'8'-8'4,"1"0"10,2 0 8,0 1 10,0 2 1,-1 7-3,0 8-6,-2 6-4,-2 4-5,-4 3-6,-4 1-7,-4 3-6,-2-1-3,-2 0-1,0-1 0,-1-1 1,1-2-2,2-3 1,4-3 0,3-3 0,1-2 3,0-1 4,0 0 6,0-2 4,2-1 4,5-2 2,5-3 1,6 0 2,0-4-1,0 0-2,0-3-4,-2-2-2,0-1-3,1 1-4,1-1-2,1 0-3,-1 0-8,-3 2-12,-3 1-11,-2 1-13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0:48"/>
    </inkml:context>
    <inkml:brush xml:id="br0">
      <inkml:brushProperty name="width" value="0.05244" units="cm"/>
      <inkml:brushProperty name="height" value="0.05244" units="cm"/>
      <inkml:brushProperty name="color" value="#00BFF3"/>
    </inkml:brush>
  </inkml:definitions>
  <inkml:trace contextRef="#ctx0" brushRef="#br0">91622 48845 419,'2'-13'8,"6"4"16,4 6 16,5 5 16,1 5 3,-3 7-12,-3 7-12,-2 7-11,-4 2-7,-1-3-4,-2-4-3,-1-1-4,-5-2-2,-2 3-1,-5 1-1,-4 3-1,-2-2-2,-1-2-3,-1-2-1,-1-4-3,1-3-1,2-1 2,4-2 3,3-2 0,2-1 4,0 1 2,2 2 3,1 0 3,2-1 3,7-1 1,6-2 3,6-2 1,3-1 1,1 0 0,1 0 0,1 0-1,-1 0 1,-1 0-3,-3-1 0,-1 1-2,-2 1 0,-3 2-2,-1 2 0,-2 2-1,-2 2-1,-2 5 0,-3 3 0,0 5-1,-4 1-1,-4-1-3,-4-1-4,-4-1-2,-3 0-4,-3 1-4,-3 1-4,-3 0-4,-1 3-5,0 1-6,-1 2-5,1 3-7,1-2 1,3-2 7,3-3 8,3-3 6,2-4-2,2-3-13,3-4-14,1-4-13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32:46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30172 5037 0,'0'0'16,"0"0"-16,-13-14 0,4 6 15,0 0-15,-2-1 0,-3-2 0,-6-1 16,-1 0-16,0 0 0,0-1 15,-2-1-15,-2 1 0,-2 1 16,-1-1-16,-7 2 0,3 2 16,-3-1-16,-2 2 0,-1 2 15,2 2-15,-3 1 0,-2 1 16,-7 1-16,1 1 0,-1 3 16,0 4-16,-4 0 0,-2-1 0,-1 2 15,-3 1-15,-4 4 0,3 1 16,-2 0-16,0 3 0,-7 1 15,5-1-15,0 4 0,2 2 16,3 2-16,-1 1 0,-25 14 16,7-2-16,12-5 0,9-2 0,-1 2 15,-2 0-15,3 4 16,2 2-16,2 3 0,1 3 0,1-5 16,-1-2-16,6 5 15,4 5-15,1-2 0,2 1 0,2 4 16,3 4-16,6-3 0,3-1 15,-4 5-15,-2 2 0,6-1 16,5-2-16,-2 2 0,-1 2 16,3 0-16,2 2 0,-5 1 15,-2 1-15,0 5 0,3 2 0,5 3 16,3 1-16,-6-3 16,-4-3-16,-1 4 0,-1 4 15,8-3-15,3-2 0,3-1 0,3-1 16,-1-3-16,1-4 0,1 6 15,2 4-15,3-3 0,1-2 16,3 5-16,1 4 0,-2-5 16,0-4-16,5 6 0,3 2 15,-1 0-15,1-2 0,-1 1 16,0 3-16,3-6 0,2-2 0,7 0 16,4 1-16,-1-6 15,0-2-15,2-1 0,0 3 16,0-6-16,1 0 0,5 2 0,4 3 15,-1-6-15,-1-1 0,5-1 16,1 1-16,0-4 0,-1-4 16,4-4-16,4-4 0,-6-3 15,-2-4-15,4-5 0,2-3 16,-1-3-16,-1 0 0,2-5 16,3-1-16,-1-5 0,1-2 0,-1-5 15,0-2-15,4-3 0,3-1 16,0-6-16,1-1 0,-2-2 15,-3-3-15,2-4 0,2-3 16,-1-3-16,-2 0 0,2-3 16,1-3-16,-3-2 0,-2-2 15,2-6-15,0-3 0,1-1 16,4-1-16,0-6 0,-1-3 16,-4 4-16,-2 4 0,2-4 15,3-1-15,-5-4 0,-4-2 0,3-3 16,3-3-16,-4 3 0,-2 1 15,1-4-15,1-3 0,-2 0 16,-1-4-16,-1 2 0,-2 0 16,-1 1-16,-3 1 0,3-8 15,1-4-15,-4 3 0,-2 1 16,4-3-16,1-3 0,-7 1 16,-5-1-16,3-4 0,0-2 15,2 7-15,0 5 0,-2-4 0,-2-4 16,-6 7-16,-4 4 0,1 1 15,1-2-15,-1 2 0,-3 1 16,-4-1-16,-3-3 0,-3 5 16,-2 4-16,3-4 0,1-1 15,-4 3-15,-3 3 0,-1-4 16,-1-1-16,4 4 0,3 5 16,-2-7-16,1 0 0,-2 3 0,0 4 15,-4 1-15,-3 2 0,-4 3 16,-1 0-16,-2-1 0,-2-2 15,-3 8-15,0 2 0,-4-1 16,-2-1-16,-1 1 0,0 0 16,1 0-16,1-1 0,-4 5 15,1 3-15,-4 1 0,-4 2 16,2 0-16,2 3 0,-6 4 16,-3 1-16,-1 2 0,0 2 0,-9 0 15,-6 0-15,2 5 0,0 5 16,-5 3-16,-4 1 0,-4 4 15,-2 0-15,-5 5 0,0 4 16,5 2-16,3 1 0,-1 5 16,0 2-16,1 2 0,0 2 15,-4 6-15,-3 4 0,0 0 16,-3 1-16,-2 5 0,-2 7 16,-1 4-16,-1 3 0,-5 5 15,-6 2-15,4 5 0,1 4 0,0 8 16,1 7-16,0-5 0,1-3 15,26-21-15,18-16 0,13-9 16</inkml:trace>
  <inkml:trace contextRef="#ctx0" brushRef="#br0" timeOffset="64743.1871">12863 4459 0,'0'0'16,"0"0"-16,0 0 0,0 0 0,29-2 16,-29 2-16,23-1 15,-9 0-15,0-1 0,3 2 0,4 0 16,0 0-16,0 2 0,2-1 15,-3 0-15,-3-1 0</inkml:trace>
  <inkml:trace contextRef="#ctx0" brushRef="#br0" timeOffset="74266.6487">11795 2847 0,'0'0'0,"0"0"0,0 0 0,-5-18 15,5 18-15,0 0 0,-17-27 16,9 16-16,0 0 0,-2 0 16,-2-2-16,-2 3 0,1 2 0,-3-4 15,-4-1-15,-5-4 0,1 2 16,-1 1-16,-2-1 0,1 2 15,-1 0-15,-6-3 0,-1 0 16,0 1-16,0 0 0,-3 1 16,0 1-16,-2 0 0,0 1 0,-10-4 15,0 4-15,-1 1 16,0 3-16,-3-1 0,-2-1 16,-3 0-16,4 3 0,-7 2 15,-4 0-15,2 3 0,3 2 0,-14 1 16,0 1-16,6 3 0,4 1 15,-34 4-15,4 2 16,13-2-16,9 0 0,0 6 0,3 5 16,1-3-16,2-1 0,-7 4 15,-3 3-15,9 7 0,8 7 0,-14-3 16,-8-3-16,10 2 16,6 1-16,-4 2 0,-1 4 15,4 1-15,3 0 0,0 7 0,1 4 16,11-4-16,8-1 0,-3 6 15,-2 6-15,3-6 0,4-4 16,-5 8-16,-1 4 0,8-4 16,6-3-16,-3 0 0,-4-1 15,8-1-15,6-2 0,8 5 16,6 3-16,2-7 0,2-7 16,4-6-16,2-3 0,2 0 0,2-2 15,6 1-15,3 1 0,-1-3 16,0-4-16,9 5 0,8 3 15,-1-6-15,1-3 0,3 1 16,-2 2-16,3-1 0,1-1 16,9 0-16,5 1 0,0-2 15,0-1-15,1 7 0,0 4 16,1-3-16,-1-4 0,12 1 16,8-3-16,-5-9 0,-5-5 15,8-5-15,6-6 0,-3-3 0,0-2 16,11-6-16,7-1 0,-11-3 15,-7 0-15,7-7 0,4-3 16,0 0-16,-2 0 0,10-5 16,9-4-16,-9 6 0,-6 3 15,8-7-15,4-5 0,-6-2 16,-3 0-16,9-2 0,6-5 16,-10-1-16,-6-2 0,9-9 15,6-5-15,-7 6 0,-5 3 0,5-8 16,0-6-16,-6 5 0,-5 1 15,6-2-15,5-2 16,-13 6-16,-8 6 0,0-5 0,2-2 16,-12 6-16,-6 3 0,-3-8 15,-1-5-15,-9 4 0,-6 3 16,-2-5-16,-2-4 0,-8 5 16,-5 1-16,-1-5 0,2-3 15,-3 5-15,0 4 0,-6-2 16,-5-2-16,-6 6 0,-5 4 0,-7 0 15,-2-2-15,-4 9 0,-2 3 16,-13-3-16,-9-2 0,-2 12 16,-1 5-16,-16-4 0,-10-2 15,-4 5-15,-3 4 0,-16 8 16,-11 7-16,3 3 0,1 4 0,-15 8 16,-11 4-16,8 8 0,4 5 15,-13 15-15,-9 9 16,11 5-16,9 4 0,-11 12 0,-8 8 15,16 0-15,9 0 0,35-24 16,24-16-16,17-10 0</inkml:trace>
  <inkml:trace contextRef="#ctx0" brushRef="#br0" timeOffset="81166.6571">4453 9212 0,'0'0'0,"0"0"0,23 2 16,-23-2-16,20 3 0,-3-1 16,5 1-16,2-1 0,3 0 0,12 0 15,5 1-15,2-1 0,3-1 16,17 0-16,4-2 15,9-3-15,-7-2 0,16-8 0,-1-6 16,-8-4-16,-5-4 0,6-12 16,-4-4-16,2-2 0,-9 4 15,14-20-15,-9 1 0,-18 8 16,-12 6-16,-3-3 0,-4 0 16,-8 4-16,-7 3 0,0-10 15,0-5-15,-4 5 0,-4 3 0,-6-5 16,-5-4-16,-2 2 0,-2 1 15,0-1-15,0-1 0,-4 7 16,-1 3-16,-13-4 0,-10-1 16,4 5-16,3 2 0,-6 4 15,-2 2-15,-7 5 0,-1 5 0,-13-4 16,-9 0-16,7 10 0,3 8 16,-9 3-16,-4 2 15,2 1-15,2 1 0,-7 1 0,-2 1 16,6 7-16,6 5 0,-8 6 15,-2 4-15,1-5 0,2-5 16,-4 5-16,-3 4 0,13 3 16,6 6-16,-6 5 0,-6 3 15,3-5-15,1-5 0,5 5 16,2 3-16,5-1 0,1 0 0,1 4 16,0 3-16,4 1 0,4 0 15,-2 3-15,-1 4 16,8-3-16,5-2 0,0 9 0,-1 7 15,2-7-15,4-4 0,-3 10 16,1 6-16,5-4 0,5-2 0,2 1 16,5 2-16,-1-7 15,2-3-15,1 0 0,2 2 16,1 1-16,4 0 0,1 1 16,0-1-16,3-8 0,1-6 0,6 1 15,6 3-15,0-4 0,2-4 16,5 0-16,2-1 15,2-5-15,0-3 0,6-2 0,5 1 16,-1-4-16,-2-3 0,11 0 16,7-1-16,0-4 0,-2-3 0,3-4 15,1-2-15,-3-1 16,-1-2-16,8-1 0,8 0 16,-2 2-16,-5 1 0,4-5 15,4-1-15,-9 0 0,-3 1 0,5 1 16,5 3-16,-3 2 0,-6 2 15,9 1-15,4-1 0,-7-1 16,-4-2-16,6-2 0,5-3 16,-4-2-16,-2-2 0,-20 3 15,-17 3-15,-8 1 0</inkml:trace>
  <inkml:trace contextRef="#ctx0" brushRef="#br0" timeOffset="81316.0326">6644 8609 0,'0'0'0,"11"-12"0,4-3 0,2-1 16,3-3-16,5-3 0,-7 4 0,-1 4 16</inkml:trace>
  <inkml:trace contextRef="#ctx0" brushRef="#br0" timeOffset="83016.5074">13444 9279 0,'0'0'0,"0"0"16,0 0-16,0 0 0,0 0 0,0 0 15,0 0-15,0 0 0,0 0 0,0 0 16,0 0-16,0 0 0,0 0 15,0 0-15,0 0 16,0 0-16,0 0 0,15 20 0,-15-20 16,20 3-16,-20-3 0,28 2 15,-28-2-15,37 6 0,-16-4 16,2 0-16,2 1 0,2-1 16,1 1-16,10 0 0,0-3 15,2 1-15,1-1 0,8 3 16,0 0-16,-1 0 0,2-3 15,0 1-15,-1 2 0,10-2 0,-2 1 16,3-4-16,0-2 0,9 0 16,-3 0-16,1-1 0,0 0 15,0 0-15,2 0 0,10-1 16,1-3-16,-3 2 0,-1 1 16,32-1-16,-8 3 0,-8-2 15,-7-1-15,-3 0 0,-1-3 16,-5 6-16,-3 5 0,2 1 15,0-2-15,-2-3 0,0 0 0,2 0 16,1 3-16,-2 0 0,-3 3 16,4-2-16,4 0 0,-6 3 15,-4-1-15,3-1 0,2 0 16,2-4-16,2 0 0,3-1 16,0-1-16,-4-1 0,-3 1 15,1 3-15,1 1 0,-2 2 16,-2 0-16,2 4 0,-1 0 15,-2-2-15,-2-2 0,6-1 16,5-2-16,-3 0 0,-1 1 0,1-3 16,3 0-16,-1-2 0,0-2 15,-4 3-15,-2 0 0,-3 3 16,-5 1-16,4 0 0,3 0 16,-3 0-16,-1 0 0,0 4 15,-1 0-15,-3 1 0,-1-1 0,0-1 16,-2-3-16,0-2 0,-1 2 15,-2 0-15,-2 0 16,-3 2-16,-2-1 0,2 0 0,2-1 16,-3 2-16,-3-1 0,-4 2 15,-2 0-15,-3 0 0,-3 2 16,1-2-16,2-2 0,-5-2 16,-2-3-16,-2 4 0,0 1 15,-6 0-15,-3 2 0,-2 0 16,-1 0-16,-10-2 0,2-1 0,4 5 15,4 2-15,-7-1 0,-2 0 16,-2-2-16,-3-1 0,0-1 16</inkml:trace>
  <inkml:trace contextRef="#ctx0" brushRef="#br0" timeOffset="86202.7337">12969 5829 0,'0'0'0,"-14"1"0,-8 1 15,0 1-15,0 1 0,-11 2 0,-10 1 16,-1 1-16,-2 1 0,-6 0 16,-1 0-16,2 2 0,1 0 0,0 2 15,-1 3-15,-8 2 0,3-1 16,1-1-16,1-2 0,6 5 15,3 1-15,-3 2 0,-4 2 16,-4 4-16,4-1 0,1 5 16,3 0-16,-2-1 0,1-5 0,0 6 15,2 4-15,-5 9 0,2 0 16,-10 19-16,7-1 16,9-3-16,5-3 0,-1-3 15,0-2-15,3 3 0,3 1 0,0 7 16,-1 5-16,2-3 0,3-2 15,-3 12-15,-2 6 0,2 2 16,1 0-16,4 5 0,1 2 16,2-1-16,1 1 0,-1 0 15,2 3-15,7-9 0,5-4 16,5-2-16,4 0 0,2-5 16,2-5-16,2 2 0,1 1 15,4-3-15,2-4 0,0 5 16,0 5-16,2-2 0,2-2 0,4 3 15,6 0-15,-2-4 0,0-3 16,6-2-16,4 0 0,1-6 16,1-5-16,5-3 0,3-4 15,-2-6-15,-3-3 0,3-9 16,2-4-16,2 1 0,3 4 0,4 4 16,5 2-16,-1-6 0,0-4 15,6 0-15,4-1 0,-2-3 16,-2-3-16,3-6 0,2-5 15,1-8-15,2-5 0,0-7 16,1-6-16,-6-4 0,-3-5 16,4-1-16,2-1 0,-3-1 15,-2 0-15,2-5 0,2-1 16,-2-2-16,0 0 0,2-7 16,0-6-16,-4 3 0,-4 0 0,2-6 15,1-4-15,-1-1 0,0-2 16,0-5-16,-2-3 0,0 0 15,-1-2-15,-1-7 0,1-5 16,-6 4-16,-5 2 0,-2-5 16,-1-3-16,-2 7 0,0 5 15,-3-8-15,-3-7 0,-4 3 16,-2 3-16,-2-5 0,0-3 16,-5 2-16,-3 1 0,-1-6 15,-1-5-15,-3 5 0,-3 2 0,-4-5 16,-4-5-16,-2 11 0,-2 5 15,-6 1-15,-5-1 0,-3 15 16,1 7-16,-8-7 0,-3-5 16,-5 9-16,-2 9 0,-4 1 15,-3 3-15,-4 0 0,-1 0 0,-4 1 16,0 2-16,-2 7 16,0 6-16,-2 1 0,0 2 0,-4 1 15,-2 3-15,-5 3 0,-3 1 16,-1 9-16,-1 6 0,-7 8 15,-4 5-15,-1 9 0,0 6 16,-3 11-16,-1 7 0,-2 13 16,-1 7-16,-1 11 0,0 8 15,5 11-15,5 8 0,2 12 16,1 6-16,12-5 0,9-3 0,17-31 16,11-24-16,7-13 0</inkml:trace>
  <inkml:trace contextRef="#ctx0" brushRef="#br0" timeOffset="87049.6715">14439 9308 0,'0'0'0,"0"0"0,29-5 16,-16 4-16,0 0 0,9-3 15,3 0-15,3 1 0,2-2 0,8 1 16,3-1-16,0 2 0,0 0 16,1 1-16,1 1 0,6 0 15,0 0-15,-1 0 0,2 1 16,-3 0-16,0-2 0,0 3 15,0 1-15,8-1 0,0 0 16,-4 0-16,0 2 0,2 0 16,1 1-16,1-4 0,2-3 15,6-1-15,-2 1 0,0 1 0,0 1 16,2 1-16,1-1 0,0-2 16,1-3-16,25 0 0,-9 0 15,-6 5-15,-3 1 0,-3 1 16,0 1-16,1 2 0,0 1 15,1-3-15,0-4 0,6-1 16,5 1-16,-1 3 0,-3 2 0,4-1 16,2-3-16,-3-1 15,1-1-15,2-4 0,2-3 16,-2-3-16,0 0 0,1-1 16,0-2-16,-7 5 0,-4 1 0,-1 4 15,-1 3-15,-3-4 0,-2-3 16,0 2-16,2 1 0,-5 2 15,-2 0-15,4 0 0,2-2 16,0 0-16,0 1 0,-2-1 16,0 3-16,-2-2 0,-1 1 0,-20 2 15,-14 1-15,-9 0 0</inkml:trace>
  <inkml:trace contextRef="#ctx0" brushRef="#br0" timeOffset="98433.036">16671 7663 0,'0'0'0,"-11"-5"16,-2 0-16,2 1 0,0-2 0,-8-3 16,-3-3-16,-1 0 15,-1-1-15,-10-3 0,-5 0 16,2 4-16,-1 2 0,-6 4 15,-4 0-15,-8-1 0,5-1 0,-6 2 16,-3 0-16,-2 2 0,8 1 16,-3 2-16,-4 0 15,5 1-15,4-2 0,-14-1 16,-5-1-16,12 3 0,6 2 0,-32 6 16,1 4-16,11-1 0,8 2 15,-5-3-15,-5-2 0,12 4 16,9 1-16,-9 4 0,-5 1 15,5-4-15,4-4 0,-3 3 16,-3 2-16,11 1 0,7-1 0,-8 3 16,-5 2-16,8 0 15,7 1-15,-5-1 0,-3 0 16,4-3-16,3-2 0,-7 4 0,-4 3 16,2-3-16,2-3 15,-4 6-15,-5 6 0,13-6 0,9-4 0,-9 2 16,-4 2-16,-1 3 15,-1 1-15,5 3 0,4 2 16,1-2-16,1 0 0,1 2 16,1 1-16,2-3 0,3-1 0,2 2 15,5 1-15,5 1 0,6-1 16,-6 6-16,-2 3 0,2 0 16,2-1-16,5 2 0,2 2 15,4-5-15,2-5 0,1 10 16,2 4-16,-2-4 0,0-2 0,2-4 15,2-4-15,6 2 16,3 2-16,-2 1 0,0-1 16,0-15-16,1 1 0,4 6 15,2 6-15,-1-5 0,1-1 0,0 2 16,0 2-16,0 2 0,-1-1 16,8 3-16,5 2 0,-1-1 15,0-2-15,0 1 0,1-1 16,0 0-16,0-2 0,6 2 15,3-2-15,-3-2 0,0-2 0,2 3 16,3 0-16,2-5 0,2-5 16,2 1-16,4-1 15,-2 0-15,-1 2 0,5-4 16,4 0-16,-2 0 0,-1 3 0,1-3 16,2-1-16,-1-3 0,-3-1 15,4 1-15,3 1 0,1-3 16,1-1-16,27 6 0,-3-2 15,-9-3-15,-7-1 0,2-3 16,1-4-16,-1 2 0,-1 0 0,2-4 16,1 0-16,-4 1 0,-1 1 15,5 0-15,4 0 0,2-8 16,0-6-16,2 2 0,2 3 16,-2-3-16,-1 0 0,4-8 15,2-4-15,0 3 0,0 1 16,1 3-16,1 0 0,-2-3 15,-3-4-15,5-3 0,6 0 16,-3-1-16,-3 2 0,3-7 16,1-3-16,-4-5 0,0-3 0,0 8 15,2 3-15,-3-5 16,-1-4-16,5-5 0,3-4 0,0 7 16,-1 5-16,-1-2 0,-1-1 15,-7-5-15,-3-5 0,-1 3 16,-2 3-16,-1-2 0,-3 1 15,0-3-15,1-1 0,0 3 16,0 1-16,0-6 0,1-4 16,-4 5-16,-3 5 0,-8-10 15,-6-6-15,-15 18 0,-10 13 0,-6 8 16</inkml:trace>
  <inkml:trace contextRef="#ctx0" brushRef="#br0" timeOffset="104966.465">8882 11639 0,'0'0'0,"-17"-2"0,-5 0 16,5-1-16,0 1 0,-13-2 16,-4 1-16,-12-2 0,3-1 0,-14 2 15,-2 4-15,2 0 0,6 2 16,-16 2-16,-1 2 0,9-1 16,7 0-16,-13 7 0,-3 6 15,8-2-15,6 1 0,-8 4 16,-1 2-16,10 1 0,7 0 0,-25 20 15,5 3-15,12-5 0,8-4 16,-1 4-16,-2 4 16,10-2-16,9-1 0,2 4 15,3 3-15,1-8 0,5-5 0,1 7 16,4 5-16,0-5 0,1-6 16,7 3-16,3 2 0,3-2 15,3-4-15,7 10 0,3 7 16,0-8-16,0-3 0,8 5 15,6 3-15,-3-5 0,-2-5 0,3 10 16,4 6-16,1-7 0,1-3 16,10 3-16,9 4 15,-7-8-15,-5-7 0,3 4 0,4-1 16,-5-4-16,-3-4 0,9-5 16,7-2-16,-8-2 0,-5-4 0,7-4 15,6-2-15,-5-5 16,-5-5-16,7-10 0,8-3 15,-9-6-15,-2-2 0,13-8 16,11-6-16,-5-3 0,-2 0 16,-4-6-16,-1-4 0,-5 1 0,-2-1 15,4-3-15,2-3 16,-5-2-16,-4-2 0,-1-5 0,0-7 16,-3 5-16,-2 2 0,-6-1 15,-2 0-15,-7 2 0,-2 1 16,-4-6-16,-3-4 0,-3 1 15,-4 2-15,-4 0 0,-3-1 16,-4 7-16,-3 6 0,-4-4 16,-3-2-16,-2 2 0,-1 0 15,-12 3-15,-5 0 0,-2 5 16,-1 3-16,-3 5 0,-4 1 16,-3 5-16,-1 3 0,-9-1 15,-4 1-15,2 6 0,1 3 0,-4 0 16,-3 0-16,0 7 15,-2 4-15,-3 3 0,-2-1 16,2 4-16,-1 2 0,0 5 0,0 5 16,0 2-16,0 3 0,-18 8 15,-12 6-15,10 3 16,7 4-16,6 1 0,1-1 0,6 2 16,2 3-16,-1 3 0,1 3 15,4 4-15,2 1 0,8 4 16,2 4-16,-2 14 15,-3 8-15,12-12 0,9-8 0,8 4 16,6 4-16,6-8 0,0-5 16,4 11-16,0 8 15,8-10-15,6-10 0,4 7 16,6 5-16,-1-7 0,-3-2 0,8 5 16,5 4-16,1-15 0,2-8 0,3 8 15,3 5-15,1-10 16,-1-8-16,13-3 0,6-1 15,-5-6-15,-4-3 0,10 0 0,7 0 16,-10-6-16,-7-2 0,16-9 16,13-5-1,0-8-15,0-5 0,-3-1 0,0-1 16,-5-3-16,-2-1 0,3-7 16,2-3-16,-2 1 0,-1-2 0,0-3 15,0-3-15,1 0 0,-3 0 16,1-4-16,0-2 0,-5-3 15,-5-2-15,2-7 0,2-4 16,-5 0-16,-2-3 0,-7-6 16,-1-4-16,0 2 0,0 4 0,-4-9 15,-3-4-15,-10 5 0,-7 3 16,1-3-16,2 1 16,-5 3-16,-3 5 0,-5 2 0,-3 1 15,-6-1-15,-4-2 0,-6 2 16,-3 3-16,-7 7 0,-1 7 15,0-3-15,1-1 0,-7 5 16,-6 4-16,-5-2 0,-3-1 16,-2 6-16,0 5 0,-4 1 15,0 1-15,-5 2 0,-3 2 0,-2 1 16,0 3-16,3 5 0,2 7 16,-4 1-16,-4 4 0,1 3 15,-2 1-15,-4 5 0,-3 2 16,5 9-16,-1 6 0,-4 5 15,-4 3-15,3-2 0,0 2 0,-4 7 16,-1 6 0,1 0-16,-2 1 0,8-1 0,4-1 15,10 6-15,6 4 0,0-4 16,0-1-16,3-2 0,3 1 0,5 4 16,6 0-16,0-2 15,5-3-15,4 3 0,2 3 0,4-3 16,6-2-16,1 1 0,1-1 15,5 0-15,-1-3 0,8 5 16,5 2-16,1-4 0,0-2 0,2 1 16,0 2-16,5-3 15,4-2-15,4 4 0,1 2 16,3-3-16,-1-3 0,2-2 16,4-3-16,-2-5 0,2-3 0,2-2 15,1 0-15,2-6 0,2-4 16,2 1-16,2 0 0,-1-3 15,-3-1-15,9-6 0,4-3 16,1-1-16,3-2 0,1 0 16,3 0-16,-3-1 0,-5 1 15,3-9-15,2-4 0,-2-5 0,1 0 16,-1-3-16,3-2 16,-19 7-16,-14 3 0,-8 3 15</inkml:trace>
  <inkml:trace contextRef="#ctx0" brushRef="#br0" timeOffset="105184.7414">8104 13016 0,'0'0'0,"0"0"0,0 0 0,0 0 16</inkml:trace>
  <inkml:trace contextRef="#ctx0" brushRef="#br0" timeOffset="105363.2691">7892 12963 0,'0'0'0,"0"0"0,0 0 16,0 0-16,0 0 0,30 3 15,-30-3-15,0 0 0</inkml:trace>
  <inkml:trace contextRef="#ctx0" brushRef="#br0" timeOffset="105560.3643">8444 13132 0,'0'0'0,"0"0"16,0 0-16,0 0 0,0 0 15,33 7-15,-11-6 0,-22-1 16,37 1-16,-37-1 0</inkml:trace>
  <inkml:trace contextRef="#ctx0" brushRef="#br0" timeOffset="105708.3641">8803 13291 0,'0'0'0,"0"0"0,0 0 16,0 0-16,17 23 0,-17-23 0,15 13 15,-15-13-15</inkml:trace>
  <inkml:trace contextRef="#ctx0" brushRef="#br0" timeOffset="114366.8163">8261 11428 0,'0'0'16,"0"0"-16,-22 4 0,7-1 0,0 0 15,-7 2-15,-1 1 0,-2 2 16,1 1-16,-2 1 0,-3 2 16,0 0-16,0 0 0,-9 5 15,1 0-15,2 4 0,2 2 0,-6 4 16,0-2-16,2 3 0,1 2 15,2 2-15,0 0 0,0 2 16,0 1-16,-3 9 0,5 1 16,0 0-16,1 1 0,-1 3 15,1 4-15,-1 7 0,4-1 16,-1 7-16,-2 6 16,2 16-16,-1 10 15,-1 27-15,11-26 0,7-1 0,4-3 16,3-13-16,1-9 0,8 1 15,3 3-15,2-14 0,0-9 0,12-5 16,6-3-16,1-11 0,-1-6 16,1-2-16,2-2 0,4-6 15,2-4-15,5 1 0,4 1 16,-4-2-16,-2-2 0,13-3 16,10-2-16,-10-3 0,-3-3 0,9 2 15,6 1-15,-7-5 16,-3-2-16,10-7 0,9 0 15,-10-1-15,-4-1 0,4-6 16,1-5-16,-4 3 0,-4 2 0,8-9 16,6-5-16,-14-2 0,-9 0 15,5-7-15,6-4 0,-10 5 16,-5 3-16,5-14 0,3-8 16,-6 4-16,-5 3 0,6-11 15,5-6-15,-10 3 0,-6 2 0,3-10 16,0-8-16,-6 7 15,-3 6-15,-3-8 0,0-7 16,-8 10-16,-5 8 0,-2-4 16,-1-1-16,-1 6 0,-3 7 0,-7-1 15,-6 0-15,-6 7 0,-4 6 16,2-1-16,0-1 16,0 9-16,0 5 0,-8 0 0,-7 1 15,2 4-15,4 3 0,-8 3 16,-2 1-16,-2 7 0,1 2 0,2 7 15,2 5-15,-1 0 0,-1-2 16,-4 13-16,-2 7 16,3 0-16,2 0 0,-7 13 0,-5 8 15,9-1-15,5-2 0,-4 10 16,-1 5-16,6-1 0,4-1 0,2 9 16,1 5-16,1-10 15,5-7-15,9 4 0,5 3 16,2-17-16,1-11 0,1-8 15</inkml:trace>
  <inkml:trace contextRef="#ctx0" brushRef="#br0" timeOffset="118420.3524">25791 11038 0,'0'0'0,"0"0"0,0 0 0,-24-6 16,13 3-16,-5 0 0,-4-1 15,2 1-15,-1 2 0,-10-2 16,-4 0-16,2 1 0,2 1 0,-8 2 15,1 3-15,-1-2 16,1 0-16,2 2 0,2 3 0,-1 1 16,-1 0-16,-2 2 0,1 2 15,-1-1-15,-1 0 0,-5 3 16,2 2-16,2 1 0,3 2 0,-2-1 16,1-2-16,3 3 15,2 1-15,0-1 0,-1-2 16,4 1-16,1-1 0,2 2 15,1 2-15,-1 0 0,1 1 0,1 1 16,0 1-16,0 1 0,1 0 16,2 2-16,2 1 0,3 1 15,1 0-15,-1 0 0,0 0 16,-1-2-16,1 0 0,-1 7 16,3 3-16,3-7 0,1 0 0,2 5 15,0-2-15,3-4 16,0-1-16,2 6 0,1 1 15,1-4-15,1-2 0,0 2 0,0 2 16,4-7-16,1 2 0,4 2 16,2-2-16,-2-5 0,0 1 15,2 1-15,3 2 0,-2-2 16,1-1-16,1 2 0,-1 0 16,3 0-16,3-1 0,0 1 15,1-2-15,0 0 0,0-3 16,1 1-16,1 0 0,1-2 0,2 1 15,1-1-15,2-2 0,0 0 16,0-1-16,5-1 16,1 2-16,2-3 15,3 0-15,4 0 0,-1-1 0,-2-2 16,-3-1-16,-1 0 16,-2 0-16,2-1 0,0-1 0,-1 4 15,0 1-15,-2-4 0,-1-5 0,2 2 16,3 0-16,-3 0 0,-2-1 15,3-3-15,3-1 0,-4-2 16,-2-3-16,4-1 0,2 0 16,-2-3-16,-3 0 0,0-3 15,1-1-15,2-2 0,-1-1 16,-1-1-16,0 1 0,0 2 16,0 2-16,2-7 15,0-3-15,-2-3 0,0-1 0,-2 2 16,-1 2-16,2-2 0,1-1 15,0-4-15,1-4 0,-4 2 0,-2 0 16,7-6-16,-1-1 0,-4-1 16,-3 1-16,-2-3 0,1-1 15,-3 6-15,0 3 0,0-6 16,0-4-16,-6 3 0,-4 4 16,2 0-16,0 0 0,-4 0 15,-3 1-15,0 0 0,0-2 16,-2 2-16,1-1 0,-2 0 15,-3 0-15,-1 5 0,1-1 0,-1 1 16,0-2-16,-5 0 0,-2 0 16,-3-2-16,-2 0 0,2 3 15,-1 1-15,-1 0 0,-2 0 16,1 0-16,1 1 0,-2 1 16,-2 1-16,-1 0 0,-1 1 15,-2-1-15,-4-1 0,1 3 16,1 2-16,-1 1 0,1 0 15,0 3-15,-1 0 0,-3-1 16,-3 2-16,2 2 0,1 2 0,-1-2 16,-2-1-16,0 0 0,-2 2 15,1 0-15,0 1 0,0 1 16,-2-2-16,1 2 0,-1-1 16,0 2-16,1 0 0,-3 0 15,0 0-15,1 2 0,2 4 16,-1-3-16,-2 0 0,0 0 0,-1 3 15,1 1-15,1 1 0,-1 0 16,0 0-16,-3 2 0,1 1 16,0-1-16,0 0 0,0 2 15,-1 0-15,1 2 0,2 1 16,-1 0-16,-1 0 0,2 2 16,1 0-16,1 1 0,-1 2 15,0 1-15,-1 0 0,1 2 16,2 1-16,0 0 0,1 0 0,-1-1 15,-1 1-15,4 1 0,2 1 16,-1 1-16,-1 2 0,0-1 16,-1 0-16,0 0 0,2 1 15,2 0-15,2 0 0,1 0 16,2 0-16,-1-2 0,-1-1 16,2 2-16,-1-1 0,1 0 15,2 0-15,2-1 0,1 0 16,4-3-16,1-1 0,1 1 15,0-1-15,1-1 0,0 1 0,1-1 16,-1 0-16,2-2 0,0 0 16,1-4-16,-1 1 15,1-1-15,1-2 0,0 1 0,0-1 16,1 0-16,0-2 0,0 3 16,0-3-16,0 0 0,0 0 0,0 3 15,0-3-15,-1 2 16,2 1-16,-1-3 0,2 2 15,-2-2-15,2 4 0,-2-4 16,4 2-16,-2-1 0,0 1 0,0 0 16,0-1-16,1 2 0,-1 0 15,0 1-15,-1-2 0,0 0 16</inkml:trace>
  <inkml:trace contextRef="#ctx0" brushRef="#br0" timeOffset="119438.0697">24863 13863 0,'0'0'0,"0"0"16,0 0-16,0 0 0,0 0 0,0 0 16,0 0-16,0 0 0,0 0 0,0 0 15,0 0-15,0 0 0,0 0 16,0 0-16,0 0 15,0 0-15,0 0 0,0 0 16,0 0-16,0 0 0,0 0 0,0 0 16,0 0-16,26 7 0,-26-7 15,0 0-15,22-8 0,-22 8 16,18-14-16,-18 14 0,0 0 16,22-17-16</inkml:trace>
  <inkml:trace contextRef="#ctx0" brushRef="#br0" timeOffset="122473.7494">11545 12753 0,'0'0'0,"0"0"0,0 0 0,0 0 16,0 0-16,0 0 0,0 0 15,-18 16-15,18-16 0,0 0 16,0 0-16,0 0 0</inkml:trace>
  <inkml:trace contextRef="#ctx0" brushRef="#br0" timeOffset="122655.288">11327 12974 0,'0'0'0,"0"0"0,0 0 16,0 0-16,0 0 0,0 0 0,0 0 16,0 0-16,24-1 0,-24 1 15</inkml:trace>
  <inkml:trace contextRef="#ctx0" brushRef="#br0" timeOffset="122839.8783">11222 13208 0,'0'0'16,"0"0"-16,0 0 0,0 0 0,0 0 16,0 0-16,7 22 0,-7-22 15,0 0-15,0 0 0</inkml:trace>
  <inkml:trace contextRef="#ctx0" brushRef="#br0" timeOffset="136349.6801">13026 5586 0,'0'0'0,"0"0"0,0 0 16,-25 0-16,16 2 0,-4-1 15,-4-1-15,-7 2 0,0-1 0,-2 3 16,-2 1-16,0 1 0,-2 0 16,-8 5-16,0 1 0,-2 2 15,-1 2-15,0 2 0,1 1 16,-1-1-16,0 0 0,-9 6 16,1 1-16,1-1 0,3 2 0,-6 5 15,3 2-15,3 0 16,2 0-16,1 3 0,1 1 15,1 0-15,2-2 0,-2 6 16,5 0-16,1 2 0,1 2 0,1 2 16,1 0-16,5-3 0,5-1 15,-2 7-15,0 6 0,-8 18 16,5-8-16,6-4 0,5-2 16,1-3-16,2-3 0,4 1 15,5 0-15,5-2 0,4-3 16,0-4-16,2-2 0,2-7 0,2-4 15,8 5-15,4 1 16,0-4-16,-1-4 0,2 2 0,0 0 16,2-2-16,0-1 0,4-4 15,3-2-15,-7-11 0,4-1 16,1-2-16,4 2 0,2-2 16,1-3-16,2-3 0,2-1 15,2-2-15,3 0 16,10-13-16,8-6 0,-12 0 15,-9 0-15,27-14 0,-5-2 0,-3-4 16,-2-3-16,-2-6 0,-2-5 16,-4 0-16,-2 2 0,-1-7 15,-1-5-15,-4-3 0,-6-3 16,-3-4-16,-4-1 0,-2 8 16,-1 2-16,-4 0 0,-4-3 15,-7 5-15,-4 3 0,-1 0 16,-1 1-16,-1 5 0,-2 2 0,-6 3 15,-3 2-15,-5 6 0,-3 4 16,0 5-16,1 5 0,-1 6 16,-1 3-16,-4-1 0,-5-1 15,-3 5-15,-3 3 0,1 8 16,-1 4-16,14-1 0,-1-2 0,-2-3 16,-1-1-16,3-2 0,3 0 15,4 1-15,1 2 0,2 1 16</inkml:trace>
  <inkml:trace contextRef="#ctx0" brushRef="#br0" timeOffset="136688.0379">13236 5634 0,'0'0'15,"0"0"-15,0 0 0,-9 29 16,7-14-16,-1 3 0,-2 3 15,1 1-15,-2 0 0,2 6 0,2 1 16,1-2-16,0-2 0,1 4 16,2-1-16,-1-9 0,-1-5 15,0-3-15,0-3 0,0 0 16</inkml:trace>
  <inkml:trace contextRef="#ctx0" brushRef="#br0" timeOffset="137185.0569">13523 5474 0,'0'0'0,"0"0"16,0 0-16,22-13 0,-22 13 0,24-9 16,-6 3-16,-1-1 0,2 3 15,4 1-15,-1 5 0,-1-1 0,-1 2 16,0 4-16,0 1 15,-2 2-15,-1 1 0,0 2 0,-2 5 16,-1-1-16,-2-1 0,-2 3 16,-2 4-16,-1 4 0,-2 0 15,0-2-15,-2 0 0,-3-3 16,-2 0-16,-3 0 0,1 0 16,-2-1-16,1-1 0,-2-4 15,1-4-15,0-3 0,1-2 0,-2-3 16,-1-2-16,2-2 15,0-2-15,1-2 0,0-4 16,2-1-16,1-2 0,0-2 0,-1-2 16,2 0-16,1 2 0,1-3 15,2-2-15,-1 0 0,-1 0 16,-1-3-16,-1 2 0,0-1 16,1 2-16,-1 3 0,-1 1 15,2 2-15,0 1 0,-1 2 16,0 4-16,0 1 0,1 4 0,-3 1 15,0 4-15,-2 6 16,1 3-16,-3 6 0,-2 2 16,2-2-16,-1 1 0,1 2 0,2 3 15,0-3-15,1-5 0,1-3 16</inkml:trace>
  <inkml:trace contextRef="#ctx0" brushRef="#br0" timeOffset="137344.7525">13963 5720 0,'0'0'16,"0"0"-16,0 0 15,0 0-15,0 0 0,0 0 0,21 16 16,-21-16-16</inkml:trace>
  <inkml:trace contextRef="#ctx0" brushRef="#br0" timeOffset="150584.8452">15676 10557 0,'0'0'16,"0"0"-16,0 0 0,0 0 0,0 0 15,0 0-15</inkml:trace>
  <inkml:trace contextRef="#ctx0" brushRef="#br0" timeOffset="159499.9958">5426 11598 0,'0'0'0,"0"0"0,0 0 0,0 0 16,0 0-16,0 0 0,-23-6 0,23 6 16,0 0-16,0 0 15,-20-6 1,17 5-16,0 0 0,-1 0 0,2 0 0,1 1 15,1 0-15,-2 3 0,2-3 16,2 2-16,2 1 16,1 0-16,-1 0 0,3-1 15,1 2-15,2-2 0,-1 2 0,1 0 16,2 1-16,1-1 0,0 1 16,0-1-16,3-2 0,-1 1 15,0 1-15,2 0 0,2 1 16,-1-1-16,1 1 0,6 0 15,2 0-15,1-2 0,-3 0 0,1 0 16,4-1-16,0 0 16,-1 1-16,10 1 0,1-2 15,-3 0-15,-2 0 0,3-1 16,5-2-16,-3 0 0,0 0 0,8 0 16,3 1-16,-4 0 0,-2 0 0,10-1 15,3 1-15,-7-1 16,-5 1-16,6-1 0,3-1 15,-8 0-15,-5 1 0,14-2 16,3 0-16,-6 2 0,-6 1 0,6 1 16,1 3-16,-3-1 15,-5 1-15,12 0 0,4 1 16,-14 3-16,-4 2 0,28 3 0,0-2 16,-16-3-16,-9-2 0,3 0 15,4 2-15,-6-3 0,-6-2 0,7-4 16,3-1-16,-3 0 15,-3 1-15,8-3 0,5 0 16,-7 1-16,-5 2 0,4-4 16,5-2-16,-8 2 0,-3 2 0,9 2 15,4 1-15,-8-3 0,-3-6 16,0 4-16,1 0 0,-5 2 16,-3 1-16,3 2 0,2 0 15,-6 2-15,-5 0 0,3-2 16,1 0-16,-8 4 0,-4 0 0,9 1 15,5 0-15,-20-2 16,0-3-16,8 0 0,5-1 16,-4 2-16,-1 3 0,3-1 15,4-2-15,-3 1 0,-2 0 0,2-2 16,2 0-16,-2-1 0,-1 0 0,4 1 16,3 1-16,-9-1 15,0 1-15,7 1 0,3 2 16,-9-4-16,-4-3 0,4 3 15,3 2-15,-2-1 0,-2 0 0,1-2 16,1-3-16,-2 4 16,-3 1-16,4-1 0,2-1 15,-2 0-15,-1 0 0,1-1 16,2-1-16,-4 3 0,-3 0 0,3-1 16,2-2-16,-6 2 0,-1-1 0,6 2 15,-1-1-15,-4-2 16,-1 1-16,4 0 0,3-1 15,-3 2-15,-4-1 0,1 2 16,0-1-16,-1 2 0,-1 1 0,3-3 16,0-1-16,-3 1 0,-2-1 15,4 1-15,4-1 16,-3 1-16,-2 1 0,0-1 0,1 1 16,-1-1-16,0 1 0,2-1 15,4 1-15,-5-2 0,-2 0 0,2 1 16,2-2-16,-6 1 15,-2 1-15,5-2 0,2 0 16,-8 1-16,0 2 0,2-1 16,2 1-16,-3-1 0,0 1 0,0-1 15,-1-2-15,0 2 0,-2-1 16,1 1-16,0 2 0,0-1 16,-1 1-16,3 0 0,0 0 15,0 0-15,-1-1 0,-1 0 16,2 0-16,-3 1 0,-2 0 0,2-1 15,0 0-15,-3 0 16,1 0-16,0 0 0,1 0 16,0 0-16,0-1 0,-1-1 15,0 1-15,-1 1 0,-1-1 0,1 0 16,2 1-16,-2 0 0,-1 0 16,1 0-16,1 0 0,-1 0 15,0-1-15,0 0 0,2-1 16,-3 1-16,-1-2 0,0 2 15,-2 1-15,0 0 0,0 0 0,-2 0 16,1-2-16,-1 2 0,-1 0 16,1 0-16,-1 0 15,1 0-15,-1 0 0,0 0 0,-1 0 16,0 0-16,0 0 0,-1 0 16,0 0-16,1 0 0,-2 0 0,1 0 15,0 0-15,0 0 16,-1 1-16,0 0 0,0-1 15,0 0-15,1-1 0,-1 1 16,-2 0-16,2 0 0,-2 0 0,2 0 16,-2 0-16,2 0 0,-2 0 15,0 0-15,0 0 16,0 0-16,0 0 0,0 0 0,0 0 16,0 0-16,0 0 0,0 0 15,0 0-15,0 0 0,0 0 0,0 0 16,0 0-16,0 0 15,0 0-15,0 0 0,0 0 16,0 0-16,0 0 0,0 0 16,0 0-16,0 0 0,0 0 0,0 0 15,0 0-15,0 0 0,0 0 16,0 0-16,0 0 0,0 0 16,0 0-16,0 0 0,0 0 15,0 0-15,0 0 0,7-2 16,-7 2-16,12 1 0,-4-1 0,-1 0 15,-7 0-15,11 0 0</inkml:trace>
  <inkml:trace contextRef="#ctx0" brushRef="#br0" timeOffset="162768.9091">23265 10803 0,'0'0'0,"0"0"0,0 0 16,0 0-16,0 0 0,0 0 0,-15-14 15,15 14-15,0 0 0,0 0 16,0 0-16,21-12 0,-21 12 0,41-8 15,-11 6-15,5 0 16,1 1-16,21 2 0,8 3 16,15 3-16,-1 2 0,24 2 0,4 2 15,12 1-15,-7-1 0,16 2 16,10 0-16,11 2 0,-25-1 16,-8-8-16,-6-5 0,-14-3 15,-9-3-15,-4-4 0,-3-2 16,-11-4-16,-9-2 0,-11-2 15,-8-1-15,-9-2 0,-6 0 0,-3-10 16,-2-4-16,-9-3 16,-6-1-16,-14-12 0,-10-6 15,-5-1-15,-2 2 0,-17-8 0,-10-6 16,-3 6-16,-3 6 0,-13-3 16,-7 1-16,-3 6 0,0 4 15,-15 1-15,-11-1 0,10 8 16,7 5-16,-15 5 0,-11 2 15,9 5-15,8 3 0,-8 5 16,-6 4-16,15 7 0,10 6 0,-7 8 16,-5 7-16,15-4 0,11-1 15,6 8-15,4 6 0,10 3 16,7 1-16,11 11 0,9 6 16,9 0-16,7-1 0,14 10 15,9 9-15,6-7 0,3-2 16,18 7-16,10 4 0,4-4 15,1-3-15,9-1 0,5-1 16,-6-12-16,-3-8 0,-20-13 16,-11-7-16,-9-5 0</inkml:trace>
  <inkml:trace contextRef="#ctx0" brushRef="#br0" timeOffset="163849.6084">7795 5311 0,'0'0'0,"-17"-8"15,-3-2-15,3 1 0,-1 1 0,-14-1 16,-16-2-16,0 4 16,-2 3-16,-17 5 0,-5 5 0,1 1 15,-1 4-15,-21 13 0,-5 7 16,-4 7-16,9 2 0,-45 34 16,9 5-16,17-6 0,10-3 15,5 6-15,1 5 0,15-5 16,9 1-16,6-2 0,4-1 15,15-10-15,11-7 0,0 2 16,4 0-16,4-6 0,6-4 0,12 4 16,11 3-16,8-4 0,3 0 15,12 1-15,7 4 0,4 2 16,5 2-16,8 4 0,11 2 16,-1-10-16,1-7 0,10-1 15,8-1-15,-4-10 0,-1-8 16,8-13-16,7-9 0,-3-9 0,-3-9 15,6-5-15,4-4 16,-7-9-16,-6-4 0,8-13 16,6-8-16,-13 1 0,-7 0 0,9-15 15,6-10-15,-6 3 0,-6 3 16,6-8-16,5-6 0,-5 2 16,-4 0-16,-2 2 0,-1 1 15,-15 7-15,-8 7 0,-10-4 16,-7-1-16,-12 8 0,-8 3 0,-7-2 15,-5-3-15,-6 6 16,-4 4-16,-16 1 0,-10 2 16,-4 6-16,-3 6 0,-19-1 15,-15-2-15,-6 9 0,-3 4 0,-25 4 16,-13 1-16,0 10 0,3 4 0,-28 11 16,-19 7-16,5 6 15,2 4-15,50-5 0,34-3 16,24-4-16</inkml:trace>
  <inkml:trace contextRef="#ctx0" brushRef="#br0" timeOffset="174516.1027">15428 5669 0,'0'0'0,"-17"-4"16,-4 0-16,5 2 0,-2 0 0,-8-1 15,-4 2-15,-10-1 0,-1 0 0,-2 4 16,-1 3-16,-1 2 16,-1 4-16,-11 3 0,-1 3 15,4 1-15,3 0 0,-5 4 16,3 1-16,1 2 0,3 0 0,1 1 15,4 2-15,0 2 0,1 0 16,-4 6-16,3 0 0,0 3 16,-2 3-16,3 3 0,3 2 15,1 2-15,2 2 0,-20 26 16,3-5-16,6-5 0,4-3 0,4 7 16,4 4-16,8-6 15,6-5-15,9-1 0,5-1 16,4-6-16,3-5 0,9-10 15,7-7-15,0-4 0,2 0 0,9 2 16,8 2-16,5-3 0,2-3 16,5-2-16,4-1 0,3-3 15,1-1-15,4 2 0,4 1 16,-3 0-16,-1 0 0,2-3 16,2-2-16,-2-2 0,-2-2 0,2 1 15,0 0-15,0-5 0,0-4 16,2-1-16,0-1 0,-3 0 15,0-1-15,-4-8 0,-2-4 16,1-7-16,2-3 0,-2-1 16,-1 2-16,-2-7 0,-3-3 15,1-7-15,-1-4 0,2-1 16,1 0-16,-1-4 0,1-5 16,-4 1-16,-3-4 0,3 0 15,-1-2-15,0-2 0,0 0 0,-2-3 16,0-1-16,0-1 0,0 1 15,-2-7-15,-2-2 0,-2 6 16,0 3-16,-4-1 0,-2-3 16,-6 4-16,-3 3 0,-1-1 15,-1 3-15,-4 1 0,-4 3 16,-6 1-16,-5 1 0,-5 5 16,-4 4-16,-6 0 0,-4 0 15,0 4-15,-2 3 0,-1-5 0,-1-2 16,-6 10-16,-5 7 0,-1-3 15,-1 1-15,-1-1 0,-1 3 16,-4 3-16,-1 5 0,1-1 16,-1-1-16,-3 5 0,-3 2 15,-1 2-15,-1 2 0,3-2 16,2 3-16,1-1 0,1 3 0,-1 0 16,0 4-16,12 1 0,-5 2 15,-2 1-15,2 0 16,1 3-16,-3 1 0,0 1 0,0 3 15,1-1-15,-1 0 0,2 2 16,2 1-16,-3-1 0,1 2 16,2 1-16,2 1 0,3-1 15,4 2-15,-2 0 0,1 3 16,1-1-16,3-1 0,6-3 16,0 1-16,4 2 0,1 1 0,2 2 15,1 2-15,0-4 0,2-2 16,2 2-16,1 2 0,2 0 15,2 3-15,-1-6 0,0-4 16,0-5-16</inkml:trace>
  <inkml:trace contextRef="#ctx0" brushRef="#br0" timeOffset="174700.1085">15168 5899 0,'0'0'0,"0"0"0,0 0 15,0 0-15</inkml:trace>
  <inkml:trace contextRef="#ctx0" brushRef="#br0" timeOffset="175649.9868">9174 5610 0,'0'0'15,"-9"-4"-15,-3-2 0,-1-1 16,1 2-16,-10-2 0,-4 1 0,-3 4 16,-1 1-16,-13 3 0,-4 3 15,0 5-15,-1 2 0,-14 9 16,-3 5-16,6 2 0,0 1 0,-9 12 15,-1 5-15,7 3 16,6 2-16,-6 10 0,5 0 16,-14 24-16,11-8 0,11-2 0,5-2 15,11-4-15,7-3 0,10-3 16,6-1-16,7-7 0,6-4 16,2 0-16,3-1 0,4-7 15,4-6-15,7 2 0,4-2 16,8-3-16,1-3 0,9 2 15,7 0-15,4-3 0,3-4 0,9 1 16,7-2-16,1-5 16,0-3-16,7-1 0,4-3 0,-3-4 15,-3-1-15,5-2 0,4-2 16,-4-6-16,-3-5 0,2-4 16,1-1-16,-12-6 0,-8-3 15,-3-4-15,-3-4 0,-6-4 16,-4-3-16,-1-7 0,-2-4 15,-3-6-15,-2-3 0,0-8 16,1-5-16,2-1 0,3 0 0,-4-9 16,-2-3-16,-5 8 0,-3 6 15,-7-1-15,-5 0 0,-10 6 16,-6 4-16,-8 0 0,-1-1 16,-2 9-16,-1 5 0,-13-4 15,-9-2-15,-1 6 0,0 6 16,-5-3-16,-2 1 0,-8 1 15,-6 0-15,-6 8 0,-6 3 16,4 4-16,1 5 0,-6 2 16,-7 0-16,3 6 0,1 4 0,-7 4 15,-4 4-15,-3 5 0,0 6 16,-9 8-16,-7 8 0,0 3 16,0 2-16,-9 12 0,-6 8 15,5 6-15,6 5 0,-13 15 16,-5 14-16,2 7 0,3 4 0,-2 16 15,-1 11-15,12 0 16,7 1-16,31-40 0,19-29 16,16-18-16</inkml:trace>
  <inkml:trace contextRef="#ctx0" brushRef="#br0" timeOffset="180449.1919">20843 9247 0,'0'0'16,"-12"-7"-16,-2 1 0,2 0 15,-2 0-15,-8-5 0,-4-2 16,-2 1-16,1 0 0,-13-2 15,-4 1-15,2 2 0,1 0 0,-13 0 16,-4 1-16,0 0 16,3 0-16,-5-2 0,-4-2 0,-5 0 15,5 4-15,-1 1 0,0 0 16,-4-3-16,5-2 0,-3 0 16,-3 0-16,6 2 0,5 4 15,-35-4-15,3 4 0,12 1 16,10 1-16,-3 2 0,-2 3 15,11-2-15,6 0 0,-8 1 0,-5-1 16,6 2-16,5 0 0,-3 4 16,-2 3-16,5-3 0,3-1 15,-3 0-15,0 1 0,5 2 16,3 2-16,-4 0 0,-4 2 16,8 0-16,2 1 0,-6 1 15,-5 0-15,10 3 0,6 1 0,-7-2 16,-3-3-16,0 5 15,1 4-15,-2 3 0,0 1 16,7 3-16,8 1 0,-9-4 16,-4-2-16,7 1 0,3 2 0,-5 2 15,-1 3-15,4 1 0,3-1 16,0 8-16,-1 4 0,4-10 16,4-5-16,-3 5 0,1 5 15,7-2-15,7-2 0,-5 9 16,-2 5-16,2-5 0,4-3 0,1 1 15,1 0-15,4-1 16,4-2-16,-2 4 0,1 3 0,-1-2 16,2-2-16,1 2 0,2 4 15,4-8-15,5-2 0,0-2 16,0-1-16,5 1 0,6-1 0,-1-1 16,2-1-16,-4-15 15,1-1-15,5 6 0,4 3 16,-1-2-16,-2-1 0,3 2 15,5 2-15,-2-2 0,2 0 16,3 1-16,4 1 0,-1-3 0,1-3 16,3 0-16,3 0 15,-1-2-15,-1-1 0,7-2 0,5 2 16,-2-3-16,-3-2 0,10 6 16,1 2-16,-7-4 0,0-3 15,8-1-15,-1-3 0,-2 0 16,1 0-16,4-3 0,4 0 15,-3-1-15,-2 0 0,3 0 16,3 0-16,-2 1 0,-4-2 0,33 1 16,-1 0-16,-17 0 0,-9 2 15,1-2-15,3-2 0,-5-1 16,-2-1-16,4 3 0,3 2 16,-4 0-16,-1-1 0,3-3 15,2 0-15,-5 4 0,-2 4 16,5 0-16,2 0 0,-3-4 15,-3-4-15,4 0 0,2 0 16,-5 2-16,-5 0 0,5-5 16,3-1-16,-3 0 0,-3 0 15,4 2-15,4 1 0,-8-1 0,-4-1 16,7 1-16,6 1 0,-7-2 16,-3-1-16,4-1 0,4-2 15,-2 0-15,1 0 0,6 1 16,6 1-16,-9-8 0,-7-4 0,4 2 15,4 1-15,-5 2 0,-2 3 16,6-4-16,4-3 16,-4 3-16,-5 2 0,5-6 0,5-5 15,-8 4-15,-5 2 0,7-3 16,4-1-16,-7 1 0,-6 0 0,3-3 16,2-4-16,-5 3 0,-2 1 15,-4-1-15,0-2 16,-6 1-16,-1-1 0,-5 0 15,-3-3-15,-7 4 0,-6 3 0,1-4 16,-1-3-16,-5 0 0,-2 1 16,-4-5-16,-2-4 0,-3 2 15,-1 0-15,-3 0 0,-1 0 16,-1 13-16,-2-4 0,-1-4 16,-3-5-16,0 0 0,0 1 0,-5-4 15,-5-1-15,0 2 16,-1 3-16,-3-4 0,-3 0 15,-1 2-15,2 3 0,-4-4 16,-3-2-16,-1 4 0,0 2 0,-3-2 16,0 1-16,-2 1 0,-1 4 0,-19-12 15,4 5-15,18 11 16,-2-2-16,-24-10 0,-3 1 16,8 8-16,4 6 0,-4-3 15,-4 0-15,5 2 0,3 3 0,-9 3 16,-4 4-16,2-2 15,1 2-15,-6 1 0,-4 0 16,6 2-16,3 1 0,-9 0 0,-6-2 16,6 4-16,6 3 0,-14 1 15,-9 0-15,6 2 0,4 0 16,-11 2-16,-7 2 0,5 2 16,4 0-16,-8 8 0,-5 4 15,6-2-15,4-2 0,-15 5 16,-8 5-16,9 2 0,8 4 15,-8 9-15,-6 6 0,4-2 0,2-4 16,-6 15-16,-4 12 0,9-1 16,6 0-16,-12 15 0,-5 9 15,13 2-15,9-1 0,-2 22 16,-2 17-16,13-11 0,8-6 16,25-35-16,16-24 0,13-17 15</inkml:trace>
  <inkml:trace contextRef="#ctx0" brushRef="#br0" timeOffset="183470.5399">17978 10670 0,'0'0'0,"0"0"16,0 0-16,0 0 0,0 0 15,0 0-15,0 0 0,0 0 16,0 0-16,0 0 0,2 25 16,-2-25-16,0 0 0,0 0 15,8 26-15,-8-26 0,0 0 0,18 23 16,-8-15-16,3 1 15,0 0-15,2-1 0,2-3 16,0 1-16,3 0 0,2-2 0,1 0 16,8-1-16,1-1 0,2-1 15,2-1-15,-1-1 0,-1 0 16,10 1-16,1 0 0,0-1 16,-1-1-16,1 2 0,0 0 15,8 1-15,-1 0 0,4-2 16,2-1-16,-2 0 0,-4 2 0,14-1 15,2-2-15,-5 1 0,-4 0 16,15-1-16,3 0 0,-9-2 16,-8-1-16,11 2 0,0 3 15,15-1-15,-8 1 0,0 1 16,0 0-16,-7 0 0,-6 0 0,4 3 16,4 2-16,-8-1 15,-4 1-15,3-3 0,2-1 16,-6-2-16,-1-1 0,0 1 15,3 2-15,-8 2 0,-5 2 0,3-2 16,6-1-16,-9 1 0,-4 1 16,1 0-16,1 0 0,-5 0 15,-4 1-15,0 0 0,2 1 16,-4-4-16,-2-3 0,-3 2 16,-1 1-16,-5 1 0,-1 0 0,0 0 15,1-2-15,-15 1 16,-1 0-16,1-1 0,0-1 15,-1-1-15,-1 1 0,0-1 16,-1 1-16,-4 0 0,-1-1 0,0 1 16,-2 0-16,0 0 0,0 0 15,0 0-15,0 0 0,0 0 16,0 0-16,-2-2 0,2 2 16,-2 0-16,2 0 0,-2 2 15,2-2-15,-1 2 0,1-2 0,0 0 16</inkml:trace>
  <inkml:trace contextRef="#ctx0" brushRef="#br0" timeOffset="194533.0946">17656 10772 0,'0'0'0,"0"0"0,0 0 16,0 0-16,0 0 0,-10-16 0,10 16 16,0 0-16,0 0 0,0 0 15,2-18-15,-2 18 0,0 0 0,28-17 16,-7 8-16,5 0 0,5-1 15,20-7-15,8-1 16,4-1-16,2-3 0,29-9 0,28-9 16,9-6-16,-9 3 0,50-22 15,6-3-15,-24 6 0,-18 6 16,-6 1-16,-5 3 0,-15 9 16,-10 7-16,2 1 0,-1 3 15,-11 4-15,-9 3 0,8 2 16,5 2-16,-10 3 0,-8 2 0,13-1 15,9 1-15,-6 3 0,-6 4 16,4 0-16,3 3 0,-6-1 16,-5 2-16,-26 1 0,-18 1 15,-11 2-15</inkml:trace>
  <inkml:trace contextRef="#ctx0" brushRef="#br0" timeOffset="198083.3635">13171 11652 0,'0'0'0,"0"0"0,0 0 16,0 0-16,0 0 0,0 0 15,0 0-15,0 0 0,0 0 0,0 0 16,0 0-1,0 0-15,0 0 0,0 0 0,0 0 16,0 0-16,0 0 0,0 0 16,21-12-16,-21 12 0,0 0 0,28-8 15,-28 8-15,21-8 0,-21 8 16,25-7-16,-11 2 0,1 0 16,-1 1-16,0 2 0,1 1 15,-1-1-15,0 0 0,3 0 16,1 1-1,3 0-15,3 2 0,-2-1 16,-1-1-16,7-2 0,2-1 16,-1 1-16,-1 0 0,2 0 15,2 0-15,-1 1 0,0 1 16,0-1-16,-6 1 0,-5 0 0</inkml:trace>
  <inkml:trace contextRef="#ctx0" brushRef="#br0" timeOffset="198716.7653">14579 11529 0,'0'0'0,"0"0"0,0 0 0,0 0 16,25 4-16,-25-4 0,21 5 15,-9-1-15,2 0 0,1 0 16,2 0-16,0 0 0,3 1 15,1-1-15,0 1 16,1 1-16,1-2 0,7 1 16,0 1-16,-1-1 0,0 0 0,1 0 15,1-1-15,-2-1 0,1 1 16,7-1-16,-1 3 0,-2-2 0,-1-1 16,0 0-16,2 0 15,-2 2-15,0-1 0,0-1 16,1-1-16,-1 1 0,-1 1 0,9-1 15,0-2-15,-2 0 0,0-1 16,-1 0-16,2 1 0,-1 0 16,-2-1-16,3 0 0,1 0 15,-3 0-15,0 0 0,0 1 16,2 1-16,-1-1 0,-2 2 0,8 0 16,2 1-1,-11-3-15,0-2 0,7 3 0,-1 1 16,-3 0-16,-4-1 0,4 1 15,3-1-15,-3 1 0,-1-1 0,1-2 16,2-2-16,1 0 0,1 0 16,2 1-16,2 2 0,-1-2 15,0-1-15,5 2 0,3 2 16,-1-3-16,-1-2 0,6 1 16,-2 0-16,-2 0 0,-1-3 0,2 3 15,2 2-15,-6-1 0,-2 1 16,-2-2-16,1 1 0,-4-1 15,-2 4-15,1-1 0,0-1 16,-1 1-16,-2 0 0,3-1 16,0 1-16,-2 0 0,-2 0 15,0 0-15,2 0 16,6 3-16,1 3 0,-6-3 16,-6-1-16,-10 0 0,-8-2 15,-4 1-15</inkml:trace>
  <inkml:trace contextRef="#ctx0" brushRef="#br0" timeOffset="208966.4097">18121 11040 0,'0'0'0,"0"0"16,0 0-16,0 0 0,-21 18 15,21-18-15,-16 17 0,7-5 16,0 1-16,-1 2 0,0 2 16,1 2-16,1 1 0,-1 7 15,1 1-15,1 0 0,2 1 0,0 3 16,1 4-16,1 9 0,-1-1 15,4 3-15,2 1 16,2-5-16,1-2 0,10 5 0,5-3 16,2-8-16,1-6 0,5-5 15,7-3-15,0-5 0,1-2 16,12-3-16,8-4 0,7-2 16,-4-5-16,-8 0 0,-15 0 0,-10 0 15</inkml:trace>
  <inkml:trace contextRef="#ctx0" brushRef="#br0" timeOffset="209266.3465">20907 11073 0,'0'0'0,"0"0"0,0 0 16,0 0-16,23 13 0,-23-13 16,27 19-16,-12-5 0,1 3 0,0 7 15,2 6-15,-4 5 16,-2 1-16,-2 28 0,-5 12 0,-5 19 15,-6 1-15,2-5 0,-1-9 16,2-21-16</inkml:trace>
  <inkml:trace contextRef="#ctx0" brushRef="#br0" timeOffset="239735.7251">7519 15180 0,'0'0'16,"0"0"-16,0 0 0,0 0 0,0 0 15,0 0-15,0 0 0,25-4 16,-25 4-16,24-4 0,-24 4 16,39-5-16,-18 1 0,1 0 15,1-1-15,0 2 0,0 0 16,7 0-16,-1 2 0,-3 0 16,-3 0-16,2 0 0,-1 0 15,-1 2-15,-1 2 0,1-2 16,0-1-16,-3 0 0,-3 0 0,-3 0 15</inkml:trace>
  <inkml:trace contextRef="#ctx0" brushRef="#br0" timeOffset="240116.2654">8101 14894 0,'0'0'16,"0"0"-16,0 0 0,0 0 15,0 0-15,0 0 0,32-7 16,-32 7-16,28 1 0,-28-1 16,37 7-16,-18 0 0,-1 0 0,0 4 15,0 2-15,1 4 0,0 0 16,-2 7-16,-3 5 0,-3-1 16,-2 0-16,-4 4 0,-3 3 15,-4 6-15,-2 0 0,-4-3 16,-2-3-16,-1-4 0,0-4 0,1 0 15,2-5-15,2-7 16,2-3-16,3-5 0,2-2 0,2 0 16,2-2-16,5-1 0,4-1 15,0-4-15,4-1 0,4-4 16,3-3-16,9-4 0,-2 1 16,3 0-16,2 0 0,-2 3 15,-1 0-15,2 2 0,-6 3 16,-6 1-16,-6 2 0,-3 0 15</inkml:trace>
  <inkml:trace contextRef="#ctx0" brushRef="#br0" timeOffset="240449.9932">6790 15058 0,'0'0'0,"0"0"15,0 0-15,0 0 0,0 0 0,0 0 16,0 0-16,0 0 0,0 0 15,36 5-15,-36-5 0,38-8 16,-17 4-16,3 0 0,3-2 16,0 1-16,1 1 0,10 0 15,3 1-15,0 0 0,-4 1 16,5 0-16,-4-1 0,-9 1 16,-4 0-16,-5 0 0</inkml:trace>
  <inkml:trace contextRef="#ctx0" brushRef="#br0" timeOffset="240666.8778">7082 14804 0,'0'0'0,"0"0"16,0 0-16,0 0 0,0 0 0,7 27 16,-7-27-16,7 38 15,-2-12-15,-1 3 0,2 4 16,-3-4-16,2-2 0,1 4 0,2-2 15,2-1-15,-1-4 0,1-11 16,-1-9-16,0-5 0,1-3 16,0-11-16,0-6 0,0-1 15,-2 4-15,-2 3 0</inkml:trace>
  <inkml:trace contextRef="#ctx0" brushRef="#br0" timeOffset="241000.4271">7354 14643 0,'0'0'15,"0"0"-15,0 0 0,0 0 16,0 0-16,0 0 0,0 0 0,0 0 15,0 0-15,29 5 0,-29-5 16,20 9-16,-20-9 0,24 16 16,-7-3-1,-2 1-15,1 1 0,-4 2 0,-3 2 16,-3 4-16,0 1 0,-7 10 16,-6 3-1,0-4-15,-1-3 0,1-6 0,1-5 0,2 0 16,1-4-16,-1-3 0,1-2 15,2-5-15,1-1 16,2-3-16,3-4 0,5-1 0,4-2 16,2-1-16,1 0 0,1 0 15,0 0-15,-1 1 0,-2 1 0,0 4 16,-2 3-16,-2 1 16,-2 1-16,-5 8 0,-4 7 15,-2 4-15,-4 4 0,-11 15 16,-9 9-16,0-2 0,-1 0 0,1-4 15,6-9-15,5-9 0</inkml:trace>
  <inkml:trace contextRef="#ctx0" brushRef="#br0" timeOffset="241288.489">6078 14882 0,'0'0'0,"0"0"0,0 0 16,0 0-16,0 0 0,0 0 16,0 0-16,0 0 0,25-14 15,-25 14-15,33-6 0,-13 2 16,1 0-16,3-1 0,3 0 0,6 0 15,-1-1-15,1 0 0,1 1 16,-2-1-16,-3 2 0,7 0 16,-2 3-16,-5 0 0,-6 0 0,-4 0 15</inkml:trace>
  <inkml:trace contextRef="#ctx0" brushRef="#br0" timeOffset="241483.4706">6304 14657 0,'0'0'0,"0"0"0,0 0 15,0 0-15,0 0 0,5 30 0,-5-30 16,6 43-16,-3-15 0,4 8 16,2 9-1,-1-2-15,2 0 0,0 3 16,-1-6-16,-1-7 0</inkml:trace>
  <inkml:trace contextRef="#ctx0" brushRef="#br0" timeOffset="241636.9738">6750 14469 0,'0'0'0,"0"0"0,0 0 16,-11 34-16,7-11 0,-2 17 15,0 15-15,-1 22 0,4 7 0,-3 0 16,3-16-16,0-12 0</inkml:trace>
  <inkml:trace contextRef="#ctx0" brushRef="#br0" timeOffset="242837.5159">16207 14176 0,'0'0'15,"0"0"-15,0 0 0,0 0 0,0 0 16,-38 13-16,15 0 0,-4 5 15,-2 3-15,-7 14 16,0 6-16,4-1 0,3-3 16,3 11-16,7 0 0,7 2 0,8-8 15,11-4-15,7-3 16,8-5-16,7-4 0,7-2 0,7-2 16,8 0-16,-1-1 0,-1-4 15,2-2-15,-2 0 0,-2-1 16,1 12-1,-5 6-15,-16-2 16,-9 2-16,-9-4 0,-5-3 0,-15 4 0,-10 5 16,-6 0-16,-2 2 0,-20 6 15,-9 3-15,4-7 16,3-5-16,-16 7 0,13-11 0,17-8 16,12-7-16,7-5 0</inkml:trace>
  <inkml:trace contextRef="#ctx0" brushRef="#br0" timeOffset="243166.7549">16804 13779 0,'0'0'0,"0"0"15,23-2-15,-9 2 0,4 0 0,5 0 16,5 1-16,7 3 16,0 0-16,-4 7 0,-3 5 0,-3 10 15,-7 4-15,-12 6 0,-8 6 16,-5 2-16,-4 1 0,-6 4 16,-3-5-16,4-6 15,3-3-15,4-2 0,7-6 0,1-4 16,2-4-16,7-3 0,4-1 15,9-9-15,9-6 0,8-6 16,9-6-16,3-7 0,3-5 0,7-11 16,-4-5-16,-13 10 0,-11 7 15,-8 6-15</inkml:trace>
  <inkml:trace contextRef="#ctx0" brushRef="#br0" timeOffset="243350.2411">17591 13634 0,'0'0'0,"0"0"16,25-9-16,-6 1 0,2 0 0,16-3 16,10 0-16,1 3 0,2 2 0,1 1 15,-11 0-15,-7 1 0</inkml:trace>
  <inkml:trace contextRef="#ctx0" brushRef="#br0" timeOffset="243634.1055">18111 14482 0,'0'0'0,"0"0"15,23-7-15,-5 1 0,3-1 16,9-1-16,6-3 0,14-2 16,3 2-16,13-5 0,0 0 15,4-1-15,-6 4 0,7 2 16,-5 4-16,-11 0 0,-7 1 0,-5 0 15,-3-1-15,-9 2 0,-8 1 16,-6 1-16</inkml:trace>
  <inkml:trace contextRef="#ctx0" brushRef="#br0" timeOffset="243833.1526">18494 13932 0,'0'0'0,"0"0"0,0 0 0,0 0 16,0 0-16,3 18 0,-3-18 16,9 38-16,-2-11 0,0 10 15,2 9-15,2 19 0,0 3 16,5 19-16,0 3 0,8 3 16,4-11-16,-3-8 0,-6-19 15,-5-14-15</inkml:trace>
  <inkml:trace contextRef="#ctx0" brushRef="#br0" timeOffset="244050.1106">19529 13575 0,'0'0'0,"0"0"0,0 0 16,17 34-16,-11-14 0,3 21 0,0 12 15,-2 8-15,-1 7 0,0 27 16,-2 24-16,-2 2 0,-1-17 16,-1 2-16,0-10 0,-2-2 15,-2-33-15,1-19 0,1-13 16,1-9-16</inkml:trace>
  <inkml:trace contextRef="#ctx0" brushRef="#br0" timeOffset="244218.7373">19692 13946 0,'0'0'0,"0"0"0,0 0 16,0 0-16,0 0 0,24-9 0,-24 9 15,35-8-15,-13 4 0,2 2 16,1 0-16,1 2 0,0 0 0,5 0 16,-2-2-16,-4-5 0,-2-3 15,-3 1-15,-4 2 0,-1 0 16</inkml:trace>
  <inkml:trace contextRef="#ctx0" brushRef="#br0" timeOffset="244417.3436">20035 13247 0,'0'0'16,"0"0"-16,0 0 0,0 0 16,-4 28-16,4-7 0,0 12 0,0 7 15,0 7-15,1 25 16,0 10-16,2 27 0,2 5 0,4 26 15,6 22-15,7 0 0,8-3 16,13 0-16,1-38 0,-9-44 16,-6-32-16,-10-14 0,-5-9 15,-5-7-15</inkml:trace>
  <inkml:trace contextRef="#ctx0" brushRef="#br0" timeOffset="244616.3454">20260 13307 0,'0'0'0,"0"0"0,0 0 16,33-11-16,-33 11 0,35-13 16,-7 3-16,2-1 0,2 1 0,12-3 15,1 2-15,10-2 16,-2 3-16,-10 1 0,-8 3 15,-6-1-15</inkml:trace>
  <inkml:trace contextRef="#ctx0" brushRef="#br0" timeOffset="244783.8186">20539 12754 0,'0'0'0,"0"0"0,0 0 16,0 0-16,-5 24 0,5-3 0,0 8 15,2 5-15,0 8 0,2 20 16,3 9-16,7 19 0,5 1 16,0-5-16,-5-19 0,-3-15 15</inkml:trace>
  <inkml:trace contextRef="#ctx0" brushRef="#br0" timeOffset="245023.4588">20943 13751 0,'0'0'0,"0"0"16,25-8-16,-8 2 0,4-1 0,20-2 16,12-1-1,1 0-15,0 1 0,17-1 16,13 2-16,-3 5 15,-4 3-15,-2 2 0,-12 4 0,2 3 16,-7 3-16,-15-3 0,-12-4 16,-9 0-16</inkml:trace>
  <inkml:trace contextRef="#ctx0" brushRef="#br0" timeOffset="245251.516">21114 14074 0,'0'0'0,"0"0"0,0 0 0,34-1 16,-34 1-16,46-5 0,-11 2 16,4 1-16,2 1 0,23-2 0,8 1 15,14-1-15,-3 0 0,18-1 16,17-3-16,-13-5 0,-10-3 15,9-2-15,-20 3 0,-26 4 16</inkml:trace>
  <inkml:trace contextRef="#ctx0" brushRef="#br0" timeOffset="245467.0563">22546 13218 0,'0'0'0,"0"0"16,0 0-16,0 0 0,0 30 0,3-8 16,-1 9-16,1 6 0,0 5 0,5 22 15,2 8-15,3 10 16,2-8-16,0 6 0,-2-5 16,-1-9-16,-2-18 0,-2-6 15,-2-13-15,-2-8 0</inkml:trace>
  <inkml:trace contextRef="#ctx0" brushRef="#br0" timeOffset="245651.2473">22632 13508 0,'0'0'16,"0"0"-16,0 0 0,0 0 16,0 0-16,0 0 0,36-9 15,-36 9-15,37-9 0,-14 5 0,5 0 16,-1-1-16,1-1 0,7-1 15,1 1-15,-2-1 16,-1 0-16,-3-4 0,-3-4 0,2-1 16,-6 4-16,-4 2 0</inkml:trace>
  <inkml:trace contextRef="#ctx0" brushRef="#br0" timeOffset="246233.5051">23154 12925 0,'0'0'0,"0"0"0,0 0 16,0 0-16,0 0 0,-9 39 0,9-15 15,0 7-15,1 5 0,1 10 16,1 8 0,2 13-16,3-2 0,5 4 0,5 1 15,0-14-15,1-12 0,4-7 0,-1-11 16,0-15-16,0-11 0,4-16 16,1-11-16,-5 1 0,-1-1 15,1-2-15,-2 1 0,-4 7 16,-3 7-16,-2 8 0,-2 8 15,-4 5-15,0 7 0,0 3 16,2 6-16,1-1 0,1 1 16,4-1-16,1 0 0,0-7 15,2-3-15,5-9 0,5-7 16,3-10-16,1-7 0,0-11 0,2-9 16,3-3-16,0-2 0,6-15 15,-1-6 1,0-11-16,-1-6 0,-6 4 0,-9 16 15,-4-9-15,-14 22 16,-8 19-16,-4 12 0,-8 9 0,-3 7 16,8 8-16,0 4 0,-4 15 15,-3 10-15,2 3 0,1 2 0,2 10 16,1 5-16,3-6 0,3-3 16,5 1-16,6 1 15,-1-9-15,2-6 0,10-4 0,7-3 16,-2-4-16,0-4 0,0-1 15,2-2-15,-3-3 0,-1-2 16,5-1-16,4 0 0,-9 0 16,-2 1-16,-3 1 0,1-1 15,-2-2-15,-1-2 0,-4 5 16,-2 5-16,-7 3 0,-4 2 0,-10 20 16,-8 14-16,-2 0 0,-3 1 15,-11 28-15,-7 11 16,7-14-16,11-22 0,7-16 0</inkml:trace>
  <inkml:trace contextRef="#ctx0" brushRef="#br0" timeOffset="247717.0107">32599 15647 0,'0'0'0,"-8"-4"16,-1 0-16,-1 0 0,-1 0 0,-14-1 16,-9 1-1,-4 1-15,-3 2 0,-13 5 16,-2 3-16,2 4 0,1 3 0,-12 9 15,0 6-15,-10 9 0,1 1 16,-9 12-16,2 3 0,6-1 16,4 0-16,-28 30 0,9-4 15,17-12-15,11-10 0,5-7 16,1-4-16,12 2 0,7 1 0,4-3 16,3-1-16,6-4 0,4-4 15,5-1-15,2-1 0,8 3 16,6 1-16,5 0 0,4 0 15,6-2-15,5 1 0,4 2 16,1 2-16,5-1 0,3-1 16,5 1-16,3-2 0,3-1 15,2-2-15,1 3 0,-1 2 16,2-5-16,1-2 0,2-4 0,1-2 16,0-7-16,-1-5 0,20-1 15,17 1 1,-3-4-16,0 0 0,-19-2 0,-12-1 15,12 0-15,8 1 0,-12-1 16,-8 0-16,4-2 0,2-3 16,2-5-16,1-3 0,-3-6 15,-2-2-15,-8-1 0,-7-1 0,4-7 16,2-4-16,-5-1 16,-3-1-16,1-6 0,3-4 15,-5-5-15,-1-1 0,-5-2 16,-3 0-16,-7 4 0,-6 6 0,1-8 15,0-6-15,-2-6 0,-4-4 16,3-11-16,1-8 0,-4 12 16,-6 7-16,-2-9 0,-4-8 15,1 4-15,1 2 0,-6-2 16,-4-2-16,1 8 0,0 5 16,-4 2-16,-3 3 0,-4 9 15,-3 6-15,-4 4 0,-4 1 16,4 8-16,3 5 0,-14-2 0,-10-2 15,3 4-15,3 3 0,-10 4 16,-6 2-16,-1 5 0,-1 2 0,-9 1 16,-7 2-16,4 4 15,1 3-15,-25 14 0,-16 7 16,18 0-16,11-1 0,-6 9 16,-4 6-16,-5 8 0,-1 5 0,28-16 15,22-11-15,14-8 16</inkml:trace>
  <inkml:trace contextRef="#ctx0" brushRef="#br0" timeOffset="251549.8368">21153 16079 0,'0'0'0,"0"0"0,0 0 15,0 0-15,0 0 0,0 0 0,0 0 16,25 0-16,-25 0 0,0 0 16,32-1-16,-32 1 0,31-2 0,-13-1 15,-1 0-15,2 1 0,1-1 16,2 0-16,1 0 0,-1 0 15,-1 1-15,5-1 0,-1 1 16,-1-2-16,-1 2 0,-1-3 16,0-1-16,-1-1 0,-2-1 0,-3 1 15,-3 1-15,-2 2 16</inkml:trace>
  <inkml:trace contextRef="#ctx0" brushRef="#br0" timeOffset="252000.4367">21663 15730 0,'0'0'0,"0"0"0,0 0 0,0 0 16,0 0-16,0 0 0,0 0 0,0 0 15,27-11-15,-27 11 0,0 0 16,33-4-16,-33 4 0,23-2 15,-23 2-15,24-2 0,-13 4 16,-1-1-16,0 2 0,-2 0 16,0 2-16,-3 0 0,0 3 15,-2 0-15,-1 1 0,-2 5 16,-1 1-16,-3 3 0,-4 3 16,-2 1-16,-2 2 0,-3 6 0,2-2 15,-1-1-15,0-1 0,-2 2 16,2-5-16,3-4 0,2-4 15,3-1-15,2-1 0,3-5 16,2-3-16,1-4 16,3-2-16,2-2 0,4-1 15,3-1-15,1-2 0,3-1 0,1-2 16,1 0-16,1 0 0,4-1 16,1 0-16,5 1 0,-2 2 0,1 0 15,2-1-15,1 1 0,2-2 16,2 1-16,3 0 0,-7 1 15,-7 2-15,-4 1 16</inkml:trace>
  <inkml:trace contextRef="#ctx0" brushRef="#br0" timeOffset="252142.303">22641 15777 0,'0'0'0,"0"0"0,0 0 16,0 0-16,0 0 0,26 4 0,-26-4 16,0 0-16</inkml:trace>
  <inkml:trace contextRef="#ctx0" brushRef="#br0" timeOffset="257383.8765">27545 17206 0,'0'0'0,"0"0"16,0 0-16,0 0 0,0 0 0,0 0 16,0 0-16,0 0 0,0 0 15,0 0-15,0 0 16,0 0-16,0 0 0,0 0 16,22 0-16,-22 0 0,23-4 0,-23 4 15,28-2-15,-28 2 0,37-1 16,-15 1-16,1-1 0,2 0 15,-1 1-15,10-2 0,4 1 16,-3 0-16,-1-1 0,10 1 16,2 1-16,-1 1 0,-4-1 15,5 2-15,1 0 0,0-1 16,0-2-16,11 0 0,3-2 16,-4 0-16,-1 1 0,12-3 15,0 2-15,-8 1 0,-6 0 0,6 1 16,1 1-16,-2-1 0,1 1 15,-2 2-15,0 1 0,-2 0 16,0 0-16,5 0 0,2 1 16,-8-3-16,-6 0 0,25 1 15,-4-1-15,-2 1 0,-1 0 16,-7-1-16,-6 0 0,-10-3 0,-6-2 16,2 4-16,1 2 0,-2 2 15,-1 2-15,0-1 0,-2-1 16,-3-5-16,-2-3 0,-13 4 15,3 3-15,-3 0 0,0 0 16,2 0-16,1 1 0,-5-2 16,-1-2-16,-1 0 0,0 1 15,-3-1-15,-2-1 0,-3-1 16,-2-1-16,-1 2 0,-1 1 0,-2 0 16,3-1-16,-3 1 0,0 0 15,0 0-15,-4-2 16,-1 2-16,-3 0 0,-3-3 0,-2-2 15,2 1-15,1 1 0,2 0 16</inkml:trace>
  <inkml:trace contextRef="#ctx0" brushRef="#br0" timeOffset="257986.1333">28128 17205 0,'0'0'0,"0"0"16,0 0-16,0 0 0,0 0 0,0 0 15,0 0-15,0 0 0,29 6 16,-29-6-16,25 2 0,-25-2 15,33 1-15,-12 1 0,3 1 16,2-1-16,0 0 0,4 0 16,3 0-16,9 1 0,0 0 15,12 0-15,1-1 0,-3 1 16,-4-1-16,12 0 0,-2 0 16,-4 0-16,-2 0 0,0 1 15,0-1-15,-1 0 0,-3-1 0,10 1 16,1 1-16,-5 0 0,-2 0 0,0 0 15,-1-2-15,-2 0 16,-3-2-16,8 1 0,0 0 16,-6 0-16,-5 0 0,3-4 15,4-5-15,-7 4 0,-5 1 0,5 1 16,2 1-16,-5-1 0,-5 1 16,4 5-16,1 2 15,-4 1-15,-2 0 0,-4 5 0,-4 3 16,-7-3-16,-6-4 0,-3 0 15</inkml:trace>
  <inkml:trace contextRef="#ctx0" brushRef="#br0" timeOffset="258160.8261">30297 17640 0,'0'0'0,"0"0"0,0 0 16,0 0-16,0 0 0,0 0 15,0 0-15,0 0 0</inkml:trace>
  <inkml:trace contextRef="#ctx0" brushRef="#br0" timeOffset="261666.8052">20493 15770 0,'0'0'0,"-10"3"16,-5 0-16,-1 0 0,-2 0 0,-9 0 15,-3 0-15,-9 2 0,1-1 16,-3 1-16,-1 5 0,1 1 16,1 3-16,-10 5 0,-2 2 15,3 0-15,3-1 0,0 3 16,-1 3-16,-1 3 0,4-2 0,3 2 16,1-1-16,2 5 0,1 4 15,-3 7-15,1-1 0,6-1 16,4-3-16,1 7 0,-2 4 15,3-1-15,4-2 0,-5 26 16,7-4-16,9-6 0,6-2 16,4 6-16,4 4 0,2-12 15,3-8-15,6 7 0,6 4 16,1-1-16,1 0 0,4-2 16,3-1-16,-2-7 0,0-5 0,7 4 15,3 1-15,-3-11 0,-2-9 16,6 7-16,5 3 0,-5-7 15,-4-6-15,13-2 0,9-2 16,-3 1-16,-1 0 0,2-3 16,2-4-16,1-4 0,1-3 0,8-6 15,7-2-15,-6-2 16,-3-1-16,4 0 0,5-1 16,4-3-16,2-3 0,6-4 15,2-4-15,-18-2 0,-10 0 0,8-2 16,7-1-16,-4-3 0,-1-1 15,5-6-15,4-5 0,-7-2 16,-5-1-16,4-10 0,4-7 16,-9 5-16,-6 2 0,6-9 15,4-6-15,-7 1 0,-2-1 0,-1-6 16,2-4-16,-8 5 16,-7 4-16,-1-9 0,-1-6 15,-6 5-15,-4 4 0,-5-6 16,-5-2-16,-5 8 0,-4 3 0,-4-7 15,-1-6-15,-5 8 0,-1 5 16,-8 0-16,-3 1 0,-4 5 16,-1 5-16,-6-4 0,-3-2 15,-4 8-15,-4 4 0,-5 5 16,-5 2-16,4 6 0,0 3 0,-9 1 16,-7-1-16,1 7 15,-1 6-15,-7-1 0,-4 1 16,4 3-16,1 4 0,-12-1 0,-7 1 15,5 5-15,5 5 0,-5 3 16,-2 3-16,-1-1 0,-1-2 16,-4 6-16,-4 5 0,10 2 0,7 4 15,-9 3-15,-8 2 16,3 3-16,0 2 0,3 4 16,3 2-16,5 0 0,5 1 0,-2 9 15,-1 4-15,5-4 0,4-6 16,-20 20-1,-13 13-15,6 6 16,5 6-16,24-20 0,16-13 0,0 4 16,1 4-16,4-4 0,2-2 0,0 7 15,1 3-15,9-12 16,8-9-16,-2 15 0,0 8 16,0-5-16,1-4 0,4 0 15,2 0-15,3-5 0,4-4 0,4 4 16,4 3-16,2-6 0,1-5 0,9 10 15,7 7-15,-2-5 16,-1-3-16,3 4 0,4 3 16,-2-5-16,-1-4 0,9 1 15,7-1-15,-4-9 0,0-6 0,6 3 16,4 3-16,-3-2 0,-2-3 16,7-2-16,6-3 15,-4-8-15,-4-4 0,8 6 16,7 4-16,-11-6 0,-5-5 0,12-2 15,9-2-15,-4-3 0,-4-1 0,9-6 16,8-3-16,-10 2 16,-5 2-16,9-5 0,6-4 15,-8-2-15,-7-1 0,10-6 16,6-5-16,-10 1 0,-7 1 0,6-5 16,5-3-16,-9 2 0,-7 1 15,4-5-15,5-5 16,-3 0-16,1 1 0,-5-9 15,-3-5-15,-10 9 0,-5 6 0,0-12 16,3-7-16,-3 0 0,-2 0 0,-3-9 16,-1-5-16,-4 2 15,-3 4-15,1-14 0,1-9 16,-7 3-16,-5 1 0,-3-7 16,-2-6-16,-2 10 0,-1 7 0,-1-4 15,0-2-15,-3 6 0,-1 3 16,-2-6-16,-1-4 15,-3 6-15,-2 4 0,-2-6 0,0-4 16,-1 10-16,0 8 0,-6-5 16,-5-2-16,-5 2 15,0 3-15,-1 4 0,-1 2 0,0 10 16,-1 8-16,-8-6 0,-7-4 16,4 11-16,5 5 0,-6 0 15,-5-1-15,2 8 0,1 6 0,-4-3 16,-3 0-16,0 4 0,0 3 15,-7 3-15,-5 2 0,5 5 16,4 2-16,-9 5 0,-7 4 16,5 4-16,5 3 0,-8 6 15,-4 6-15,5 2 0,3-2 16,-7 12-16,-2 8 0,1-1 16,2 1-16,-4 10 0,-2 9 0,8-1 15,6 0-15,-6 17 0,-3 11 16,7 0-16,6-1 0,-4 19 15,-2 10-15,6-4 0,7-4 16,5 17-16,3 12 0,11-11 16,9-10-16,7-36 0,4-25 15,2-18-15</inkml:trace>
  <inkml:trace contextRef="#ctx0" brushRef="#br0" timeOffset="270566.664">31153 17487 0,'0'0'0,"0"0"0,0 0 16,-27 3-16,19-1 0,-3 0 0,-2 1 15,-4 1-15,0 1 0,-8 5 16,0 3-16,-1 0 0,-2 3 16,-1 0-16,1 2 0,-3 3 0,3 2 15,-2 3-15,0 1 16,1-1-16,1 0 0,4 5 0,2 3 15,-2 8-15,2-1 0,-1 3 16,-2 3-16,6 0 0,1-1 16,0 16-16,3 8 15,3-13-15,2-7 0,6 1 0,6-5 16,1-2-16,1-2 0,3-3 16,1-3-16,3-2 0,2-3 15,1-2-15,1-3 0,2 0 16,3 0-16,-1-1 0,1 3 15,1-3-15,2-2 0,1 1 16,2 0-16,2-4 0,1-3 0,0 1 16,2-1-16,2-4 15,3-3-15,-1-3 0,1-2 0,2-1 16,0-2-16,2-4 0,1-2 16,0-4-16,1-2 0,1-4 15,1-3-15,3-6 0,4-4 16,-3-3-16,0-4 0,5-5 15,-1 0-15,0-4 0,-1-2 16,2-8-16,-5 1 0,14-17 16,-4 5-16,-6 2 0,-1 2 0,-1-1 15,-1-3-15,-3 4 0,-3 1 16,-3 3-16,0 3 0,-9-5 16,-6-5-16,-3-2 0,-1-2 15,-6 13-15,-7 8 0,-5 4 16,-6 3-16,-1 4 0,-2 2 15,-5-3-15,-4-1 0,-4 6 16,-3 3-16,-9-5 0,-6-4 16,-3 4-16,-1 3 0,-7-1 15,-6-1-15,0 4 0,-1 4 0,17 8 16,13 4-16,7 4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18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49174 17163 458,'-14'0'0,"1"0"0,2 0 0,2 0 0,3 1 7,2 0 16,4 2 14,3 0 16,1 2 3,1 2-6,2 1-8,0 3-8,2 0-5,3 0-4,4-2-4,2 0-4,1-2-4,-1-1-3,-1-1-3,-1 0-2,1-2-3,2 0 2,1-2 0,3 0 0,0-2-1,1 0-2,-1-2-2,1 0-2,-1 0 0,-1 0 0,-1 2 2,-1 0 1,0 2 0,-1 0 0,1 2 0,0 0-1,-1 1 0,1 2 1,-1 0 0,1 2 1,-1-2 0,-1-1 0,-1-2 1,-1-2-1,0-1 1,0 0-1,-1 0 1,1 0-1,0 0 1,0 2 0,-1 1-1,1 0 1,-1 0 0,-1 0 0,-1-2 0,0 0 0,-2-1-1,1 2 1,0 0-1,0 2 0,0-1-1,1 1 0,1 0 0,2 0-1,-1 0 0,-1 0 1,-1 0-1,0 0 1,-1-1-1,3 0 1,1-2 0,3 0 0,1-1 0,1 0-1,1 0 1,1 0-1,1 0 0,-1 0 0,1 0 0,0 0-1,-2 0 1,0 0 0,-1 0 0,0 0 0,-1 0 1,3 2-1,1 0 1,3 2 0,-1-1 0,0 1 1,0 0 0,-2 0-1,0-1 2,3 0-1,1-2 0,2 0 0,1-1 0,-1 0 0,-1 0 0,-1 0-1,0 0 0,1 2 0,1 0 0,1 2 0,0 0 0,0 0 1,1 0 0,-1 0 0,0 0 1,1 1-1,-1 2 0,0 0 0,0 0-1,-1 0 1,-1-2-1,-1 0 1,0-2-1,1-1 1,1 0 0,1-2-1,0 0 1,0 0 0,1 0-1,-1 0 1,0 0 0,-1 0 1,-2 0-1,1 0 1,-1 0 0,0 0 0,2 0-1,1 0 0,1 0 1,-1 0-1,0 0 0,1 0 0,-1 0 0,0 0 0,1 0 0,-1 0 0,1 0 1,3 0-1,1 0 0,2 0 1,1 0-1,1 0 1,-1 0-1,0 0 0,0 0 0,0 0 0,0 0 0,1 0-1,-1 0 1,2 0 0,1 0 0,0 0 0,1 0-1,1 0-1,-2 0-1,2 0-1,-2 0 0,0 0 0,-1 0 0,-2 0 2,1 1 0,-1 2 0,0 2 0,0 2 0,0 0 1,-2 0 1,0-2 0,-1 0 1,0-2 0,0 1 0,2 0-1,1 0 0,1 0 0,0 0 0,2 0-1,1 0 1,-1-1 0,-2-1-1,-2 0 1,-2-1-1,0-1 1,1 0 0,0 0 0,2 0 0,1 0 1,1 0-1,0 0 0,2 0 0,0 0 0,0 0 0,0 0 0,0 0 0,1 0 1,0 0-1,2 0 1,1 0 0,0 0-1,0 0 0,0 0 0,0 0 0,0-1-1,2-1 0,0 0 0,2-1-1,-1-1 0,-2 2 1,-2 0-1,-2 2 2,-1-1-1,0 0 0,0-2-1,0 0 1,0 0-1,1 0 1,-1 2-1,0 0 0,-1 1 1,0 0-1,-1 0 1,-2 0-1,1 0 1,1 0 1,0 0 1,2 0 1,1 0-1,0 0 0,2 0 0,0 0-1,1 0 0,-2 0 0,0 0-1,-1 0 1,-2 0 0,0 0-2,-2 0 1,0 0-2,-1 0 1,-2 0 0,0 0-1,-1 0 1,-1 0 1,1 0-1,-1 0-1,0 0 1,0 0 0,-1 0 0,-1 0 1,-1 0-1,-1 0 1,2 0-1,1 0 1,1 0-1,0 0 1,0 0 0,0 0 0,1 0-1,0 0 1,0 0 0,2 0 0,1 0 0,0 1 0,0 0 0,0 2-1,1 0 1,-2 0-1,0 0 1,-2-2-1,1 0-1,-2-1 1,2 0 0,1 0 0,0 0 0,2 0 0,-1 0 0,0 0 0,0 0 0,1 0 0,1 0 0,0 0 1,2 0 0,0 0 0,2 0 0,0 0 0,2 0 0,0 0 0,0 0 1,0 0-1,0 0 0,-1 0 0,-2 0 0,-2 0 0,-1 0 0,-3 0 1,-2 2-1,-2 0 0,-1 2 0,-1-1-1,4-1-1,3 0-1,3-1-1,2-3 0,2 0 2,2-3 3,2-2 3,1-1 0,0-2-1,0 0-1,0-1-1,-1 0-1,-1 2 1,0 2-1,-1 3-1,-3-1 1,-2 2-1,-4-1 0,-2 0-1,-3 0 0,-1 2 0,-3 0 0,-1 2-1,-3 0 1,0 0 0,-1 0 1,0 0-1,-2 0 1,1 0 1,-1 0 1,1 0 1,-1 0 0,-2 0-1,0 0 1,0 0-1,-2 0 0,1 2 0,0 0 0,-1 2 0,1-1-1,-1 0 1,1-2-1,0 0 1,-2-1-1,-1 0 0,-2 0-1,-3 0 0,0 0-1,0 0 1,-1 0 0,1 0 0,0 0 1,0 0-1,0 0 1,-1 0-1,1-2 1,0 0 0,0-3-1,-1-2 1,0-2 0,-2-4 0,-2-2-1,-2-3 1,-2-1 0,-1 1 0,0 1-1,-1 1 1,-1 0-1,0 2 0,0 1 0,0 1 1,0 0-1,0 1 0,0-1-2,0 0 0,0 0 0,2-2-1,0 0 1,1-1 0,1 0-1,0-1 1,0 0 1,0 1-1,0-2 1,0-2-1,0-1 0,0-3 0,-1 0 0,-1-1-1,0 1 1,-1-1-1,-1 1 0,0-1 1,0 1 0,0-1 1,0 0 0,0-1 0,0-1 0,0 0 1,0-3-1,0 1 0,0-2 1,0-1-1,0 0 1,0 1 0,0 2 0,0 0 1,0 0-1,0 1 1,0-1-1,0 1 1,0 0 0,0 1-1,0 1 1,0 1-1,0 1 0,0-1 0,0 1 0,0-1 0,0 1 0,0 0 1,0-1-1,0 1 1,0-1 0,0 1 0,0-1 0,0 1-1,0-1 1,0 2 0,0 2 0,0-1 0,-1 2 0,-1-1 0,0 1 0,-1-1 0,-1 0-1,0 1 1,0-1 1,0 1-1,1-1 1,0 1-1,2-1 0,0 1 1,0 0-1,-2 2 0,-2 3 0,-1 1-1,-2 1 1,2 0-1,1 1-1,0-1 1,0 1-1,-2 0 0,-2 2 0,-1 1-1,-3 0 1,-2 0-2,-1 0 1,-3 1-1,-2 0 0,-3 2 0,-3 2 0,-3 2 0,-2 0 0,-1 0 1,-1-2 0,0 0 0,-4 0 0,-5 0 0,-4 2 1,-5 0-1,-4 2-1,-2 0 0,-2 2-1,-2 0-1,-2 1 0,-3 2 0,-3 0 1,-3 2 0,-1-2 0,1-1 2,1-2 0,1-2 2,-1-1 0,-1 0 0,-3 0 0,-1 0 0,-2 0-1,-1 0 0,-1 0-2,0 0 0,-2 0 0,1 0 1,0 0 0,0 0 2,0-1-1,1-2 1,1-2 0,1-1 0,0-2 0,-1 0 0,-1 0 0,0 0-1,-2 1 0,1 0 1,0 2 1,0 1 1,-1 0 0,1 0 0,0 0 0,-1 0 0,2 0 0,0 0 0,1 0-1,1 0-1,1 0 0,-1 1 0,1-1 0,-1 0-1,1 0 1,0 2-1,-1 0 1,1 2 0,-1 0 0,1 0 0,0 0 0,-1 0 0,2 0 0,1 0 0,3 0 0,1 0 0,2-1-1,-1 0 1,1-2 0,-1 0 0,0 0 1,-1 0-1,-1 2 0,-1 0 0,1 1 0,1-2 0,2 0 0,3-2-1,1 0 1,3 1 1,1-1 1,2 0 1,2 0 1,0 0-1,2 0 0,1 0-1,0 0 0,0 0 1,0 0 0,0 0-1,1 0 1,-1 1 0,0-1-1,0 0-1,0 0 1,0 2-1,0 0 0,0 2-1,1 0 1,-1 0-1,0 0 1,0 0 0,0 0 0,0 0 1,0 0-1,0 0 1,1 0 0,1 0 0,0 0 0,2 0 0,0 0 1,2 0-1,0 0 0,2 0 0,0 0-1,0 0 1,0 0-1,0 0 0,0 0-1,0 0 1,0 0 0,0 0 0,0 0 0,3 0 0,2 0-1,2 0 1,1 0 0,0 2-1,0 0 0,-1 2 0,1 0 0,-2 0-1,-1-1 0,0 1-1,-2 1 1,2 0 0,-2 1 0,1 2 0,1-1 1,0-1 0,1 0 1,2-2-1,0 0 1,1-2 0,1 0 0,2-2 0,-1 1 0,1 0 0,0 2 0,0 0 0,-1 0 0,-1 0 0,-1-2 0,0 0 0,-1-1 0,-1 2 0,1 0 0,0 2-1,0 0 1,0 1-1,-1 2 0,1 0-1,-1 0 0,0 0 1,-2-2 0,0 0 0,0-1 1,3 0 0,3-1 1,4 1 1,0 0-1,1 0 1,0 0-1,-1 0 0,2-1 0,1 0 1,3-2 1,1 0 0,2-1 1,-1 0-1,1 0 0,-1 0-1,1 0 1,-1 0-1,1 0 0,-1 0 1,1 0-1,1 0 0,1 0 1,1 0-1,1 0 0,1 2 1,1 0 0,1 2 1,0-1 0,0 2 0,1-2 0,-1 1 0,0 1 0,2 0 2,1 1 0,1 2 0,2 1 1,2 1-1,4 3 0,2 2-1,2 0 0,0-1-1,0-1 0,0 0-1,1-1 0,0 3 0,2 1 0,0 3 0,0 2-1,0 1-1,-2 3 1,0 1-2,-1 2 1,2 3-1,1 1 1,0 2-1,0 2 1,0-1-1,-2 0 1,0 0 0,-1 1 0,2 1 0,0 0-1,2 2 0,-1 0-1,1-2 1,0 0 0,0-1 0,0-1-1,0 0 2,0 0-1,0 1 0,0-1 1,0 0-1,0 0 0,0 1-1,-1-2 1,-1-2 0,0-2-1,-1-1 0,-1-2 0,0-1 0,0-1-2,0-1 1,0-2-2,0-3 0,0-3 0,0-3-1,0-1-2,0 2-3,0 0-2,0 1-4,0 0-8,0-1-15,0-1-14,0 0-14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65530 9278 999,'2'-11'0,"-10"-6"-1,-11-5 0,-11-6-1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2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27725 21997 574,'-13'-6'23,"6"2"9,7 4 7,5 2 8,3 2 0,1 0-8,1 0-10,2 0-7,2-1-6,5 0-2,5-2-3,5 0-1,1-2-2,0 0-4,-1-2-3,-1 0-2,-2-2-3,-1 0-2,-3-1-1,-1-1-2,-2 0-1,-3 2-1,-1 2-1,-2 2-1,-5-1-5,-5-6-7,-6-4-8,-5-5-7,-4-3 0,0 1 9,0-1 10,1 1 9,-1-1 7,2 1 5,1-1 4,1 0 4,0 2 4,0 3 0,0 3 2,0 3 0,0 2 3,1 2 4,-1 2 4,0 2 3,1 4 1,2 6 0,2 5-2,2 7-1,1 2-1,0 1-4,0-1-3,0 1-3,0 1-3,0 2-3,0 4-2,0 3-2,1 2-3,0 0-1,2 2 0,0 1-2,1 0-2,0 2-1,0 1-3,0 0-1,0 1-2,0 0-2,-1 0-1,1 0-2,0 0-1,-2 0 0,0 0-1,-2 0 0,0-2 1,0-6 0,0-4 1,0-5 0,0-4 2,-2-4 0,0-5 0,-2-3 2,-1-3 0,-5-2 1,-4-3 2,-4 0 1,-2-5 1,-1-2 1,-1-5 2,-1-4 0,-1-3 2,-1-3 1,-1-3 2,0-3 2,0-1 2,3 1 3,3 1 2,3 2 2,2 0 2,2 4 3,2 3 1,3 3 1,1 1 2,2 1-1,2-1 0,2 0 0,3 0-1,6-1-4,4-2-2,5 0-4,4 0-2,3-1-4,3 1-4,3-1-2,2 1-5,2 0-6,3 2-5,1 1-6,0 1-4,0 1-5,-2 0-3,0 2-5,-1 0-1,-3-2 2,-2 0 2,-1-1 1,-5 0 4,-6 2 4,-5 2 6,-6 3 5,-2-1 3,0 0 2,1-2 2,2 0 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3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29171 21431 564,'-8'-8'0,"0"1"0,0-1 0,0 0 0,1 0 2,1 0 4,0 0 4,2 1 4,0-1 2,2 0 0,0 0 1,2 0 1,2 0 1,4-2 2,4 0 3,3-1 2,4 0 0,1 1-4,3 0-3,2 2-3,0 0-5,2 0-6,1 1-6,1-1-5,0 0-3,-1 2 0,-1 1 2,-1 0 1,-2 2-2,-1 0-2,-3 2-4,-1 0-2,-2 1-4,-3 0-4,-1 0-3,-2 0-5,-4-2-1,-4-3 1,-6-5 0,-4-4 0,-3-2 4,-1 1 5,-2-1 6,0 1 5,1-1 5,1 2 4,2 1 4,3 1 4,0 0 4,2 0 4,0 0 3,2 1 4,0 0 4,0 2 4,0 2 2,0 3 4,1 1 3,0 3 2,2 4 2,1 2 2,-1 4-2,-1 6-6,0 4-8,-1 5-5,-2 4-4,-2 2-1,-2 4-1,-2 3 0,-2 4-3,-5 6-5,-3 5-5,-5 7-6,-2 2-1,-1-1-1,0-1 1,-2 0-1,1-4-6,1-5-13,3-4-13,1-6-12,3-4-4,3-3 6,3-5 7,3-3 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3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30150 22250 644,'16'8'14,"1"2"13,1 0 11,1 1 11,2 1 2,3-1-6,3 1-8,3 0-6,3-1-7,3-1-5,2 0-6,4-2-6,-1-1-7,-2-1-8,-3 0-10,-3-2-8,-3 1-7,-3 2-3,-4 2-5,-1 2-3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3"/>
    </inkml:context>
    <inkml:brush xml:id="br0">
      <inkml:brushProperty name="width" value="0.03755" units="cm"/>
      <inkml:brushProperty name="height" value="0.03755" units="cm"/>
      <inkml:brushProperty name="color" value="#F2395B"/>
    </inkml:brush>
  </inkml:definitions>
  <inkml:trace contextRef="#ctx0" brushRef="#br0">29921 23350 585,'-35'0'17,"7"0"10,9 0 11,7 0 12,6 3 3,2 7-5,4 8-4,2 6-3,2 3-7,0 1-7,0-1-8,0 0-7,0 2-7,0 5-8,0 3-6,0 4-8,-1 1-4,-1 0-2,0-1-2,-2-2-3,1-3 2,0-9 3,2-8 5,0-7 3,0-4-4,0 0-13,-2 0-13,0 0-13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4"/>
    </inkml:context>
    <inkml:brush xml:id="br0">
      <inkml:brushProperty name="width" value="0.04371" units="cm"/>
      <inkml:brushProperty name="height" value="0.04371" units="cm"/>
      <inkml:brushProperty name="color" value="#F2395B"/>
    </inkml:brush>
  </inkml:definitions>
  <inkml:trace contextRef="#ctx0" brushRef="#br0">29900 23149 503,'1'-21'19,"2"7"-1,2 5-1,2 6 0,1 2-1,3-2 1,2-2 0,2-2 1,2 0 0,3 1 1,3 0 0,3 2 1,1 0-1,1 2-1,-1 0-2,1 2-1,-3 1-2,-2 2-2,-3 2-2,-2 2-2,-4 0-3,-1 1-1,-2 0-3,-2 0-2,-3 1-1,-3 1 0,-2 3 0,-3 2 0,-4 1-2,-4-1-4,-4 1-4,-3 0-4,-4-1-2,0 1-1,-1 0 0,-1-1-1,0-1 1,1-2 2,1-4 3,1-3 1,1-2 3,1-2 1,1-2 2,1-2 2,2-1 2,4-2 3,4 0 3,4-1 2,4-3 1,2-2 1,3-3 0,4-3 0,2-1 0,3 1 2,3 1 1,3 1 1,1 2 0,-1 4-1,-1 4 0,0 4-1,-4 3-1,-1 0 0,-4 2 0,-3 0 0,-3 3-1,-4 6-1,-4 4-2,-4 5-1,-3 3-1,-3 3-2,-4 1-1,-1 2 0,-3 1-2,0-3-2,1-2-1,-1-1-2,2-3 0,3-3 2,2-3 0,4-3 2,2-2 1,-1-2 0,0-2 2,0-2 1,2-6-1,4-8-2,4-9-2,4-9-1,2-4-3,2-1-2,0 1-3,1 0-3,1 0-1,0 1 0,-1 1 0,1 1-1,-1 1 1,-2 0 1,-3-1 1,0 1 1,-3 0 3,-1 1 2,0 1 5,-2 1 3,-1 2 3,-2 1 4,-2 2 4,-1 3 4,-2 1 2,0 2 1,0 3 0,0 1 1,1 3 5,1 4 9,0 4 10,2 4 9,0 4 2,2 3-6,0 5-7,2 3-6,0 3-5,2 1-1,0 1-2,2 1-2,-1 0-2,-1 1-2,0-1-2,-1 1-3,-1 1-2,0 2-2,0 4-2,0 3-2,0 1-2,2 2-2,0 1-1,2 0-1,-1-1-6,1-4-7,0-3-9,0-5-7,2-5-5,6-5-3,4-6-1,5-6-3,4-8 0,3-8 0,3-9 0,3-9 0,-2-3 4,-6 5 7,-5 4 7,-6 3 8,-5 3 3,1 1-2,-2 0-1,0 2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4"/>
    </inkml:context>
    <inkml:brush xml:id="br0">
      <inkml:brushProperty name="width" value="0.03613" units="cm"/>
      <inkml:brushProperty name="height" value="0.03613" units="cm"/>
      <inkml:brushProperty name="color" value="#F2395B"/>
    </inkml:brush>
  </inkml:definitions>
  <inkml:trace contextRef="#ctx0" brushRef="#br0">32189 21760 608,'-5'-7'9,"6"2"16,6 2 17,6 2 18,4 1 2,5 0-9,3 0-10,5 0-11,2 0-7,4 0-7,3 0-5,2 0-6,3 0-5,2-2-2,2 0-1,2-1-4,-1-1-2,-2 0-6,-3 0-5,-4 0-5,-1 0-5,0-2-6,1 0-5,-1-1-6,-4 0-1,-8 1 5,-7 0 4,-8 2 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08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50096 14163 560,'1'-15'2,"0"1"2,2 1 3,0 1 3,-2 4 5,-8 10 8,-6 8 7,-7 9 8,-2 5 1,3 1-3,3 1-3,3 1-5,2-2-3,0-2-3,2-3-3,1-2-3,1-3-3,2 1-2,2-1-2,2 1-1,3-2-1,4-1 2,4-2 1,4-2 2,1-2-3,1-1-5,-1 0-5,1-2-6,0 0-2,-1-2-2,1 0-1,-1-2-1,-2 2-1,-6 4-2,-6 4-2,-6 4-2,-6 1 0,-5 3 3,-7 0 1,-5 1 3,-2-1 2,1-3 1,3-3 2,2-2 1,1-3-2,1 1-6,1 0-6,1 0-6,3-2-5,5-4 0,4-4-2,6-4-2,2-2 3,2 2 6,0 1 5,2 0 6,0 1 5,3-2 1,2 0 3,2-1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5"/>
    </inkml:context>
    <inkml:brush xml:id="br0">
      <inkml:brushProperty name="width" value="0.03578" units="cm"/>
      <inkml:brushProperty name="height" value="0.03578" units="cm"/>
      <inkml:brushProperty name="color" value="#F2395B"/>
    </inkml:brush>
  </inkml:definitions>
  <inkml:trace contextRef="#ctx0" brushRef="#br0">32880 21237 614,'-13'-6'15,"3"6"14,5 4 14,3 6 15,2 4 3,0 7-11,0 5-9,0 7-11,0 2-7,0 4-5,0 1-7,0 2-4,0-1-8,0-2-9,0-4-8,0-2-8,0-4-7,2-5-4,0-5-4,1-5-5,2-4-1,0-2 0,1-4 0,1-2 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5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33512 20933 660,'6'-6'6,"-4"4"13,-4 4 11,-4 4 13,-3 4 4,0 3-4,-1 5-5,-1 3-4,-2 4-6,0 1-6,-1 3-6,-1 1-6,-1 2-7,-1 4-6,-1 3-7,-1 2-7,-1 3-9,-1 0-11,-1 2-10,-1 0-11,2-3-2,3-10 8,5-8 6,3-8 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5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32450 23095 526,'7'-13'9,"-1"4"18,0 6 18,-2 5 18,0 3 3,0 5-10,0 4-11,0 4-10,-1 2-8,0 2-3,-2 3-4,0 1-4,-2 3-3,0 1-2,-2 2-3,0 3-2,-1 2-3,0 4-4,0 4-2,0 4-3,1 1-2,0-2 2,2-2 1,1-2 0,0-4-3,0-6-9,0-5-9,0-7-8,0-8-10,0-10-11,0-12-9,0-10-10,-1-3 3,-1 3 15,0 4 15,-1 5 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7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31769 23123 518,'-8'-8'0,"0"-2"0,0 0 0,1-1 0,-1 0 4,2 0 12,1 2 9,0 1 11,3 1 4,2 4-2,3 3-3,4 2-1,1 2-6,0 2-7,-1 0-9,1 1-6,0 1-7,2-2-5,0-1-4,1 0-5,1-2-1,0 0 1,0-2 0,-1 0 1,1-1-1,0 0-3,0 0-3,-1 0-4,1 0-2,0 0-1,-1 0-2,1 0-1,-1-1 2,-2-2 4,-2-2 4,-2-2 5,-2 0 9,2 0 17,-2 2 15,1 1 16,1 0 3,0 2-6,1 0-8,2 2-7,-3 1-7,-2 2-8,-6 2-7,-2 1-7,-4 3-3,-2 0 1,-2 1 3,-1 2 1,-2-1 1,-2 1 1,0 0 1,-1-1 0,0 0 0,1 0 0,1-2 0,1 0 0,0-2 1,1 1 1,-1 0 2,0 0 2,2-2 1,1-1-2,2-2 0,2-2-1,1-1 3,1 0 5,-1 0 6,0 0 7,0 2 2,2 4-1,1 4-1,1 4-1,-1 1-2,2 1-4,-1 0-4,0-1-4,0 1-2,0 0-1,0-1 1,0 1-2,2-3-9,4-3-21,4-4-20,4-4-20,1-4-4,1-4 12,0-4 13,0-3 12,-1-2 8,-1 0 4,0 2 3,-2 1 4,-1 1 1,-1 2 1,0 3 0,-2 1 0,2 0 7,2 0 12,3-1 12,4-2 13,0 1 5,1-1-3,0 0-3,-1 0-3,2-1-3,1-2-4,3-1-3,2-3-5,0 1-2,1 3-2,-1 2-1,1 4-2,-2 2-1,-2 0 0,-1 2 0,-2 0 0,-3 2 0,-1 0 0,-2 2 0,-2 0-1,-2 2 1,-1 2 2,0 1 1,-2 3 2,-1 1 0,0 0-3,-2-1-2,0 1-3,-2-1-1,-2 0 0,-2-2 1,-2-1-1,-1 1-1,-1 0 0,-2 1-1,0 1-1,-1 0-3,-1 0-4,-1-2-4,-2 0-5,1-3-2,-1-1-3,1-2-1,-1-2-2,1-1 0,0 0 2,2 0 1,1 0 3,1 0 1,0 0 3,2 0 2,1 0 3,0-1 2,2-4 2,1-2 3,0-3 2,1 0 10,-2 4 16,0 4 17,-1 4 15,0 3 2,2 2-15,2 1-14,2 3-14,4 0-14,6 0-11,6-2-13,5-1-11,4-3-4,-1-8 4,1-6 5,-1-7 5,0-3 1,-1 3-2,-1 1-1,-1 2-2,-2 3 2,-2 1 5,-4 2 5,-3 2 4,-3 2 12,-2 2 16,-4 2 17,-2 2 16,-1 2 3,0 2-10,1 2-9,2 1-11,0 1-10,2 0-11,1-2-10,0 0-12,1-4-5,2-3-1,0-4-1,1-3 1,3-6-2,2-4 1,3-5-1,3-5 0,1-4 2,-3-2 3,-1-4 3,-2-3 4,-2 0 3,1 2 3,0 2 2,0 2 4,-1 2 4,-3 5 4,-1 3 6,-2 5 4,-2 6 10,-2 8 14,-2 9 14,-2 10 15,-1 4-1,0 1-13,0 0-13,1 3-13,-1-3-10,3-1-3,2-5-4,3-1-5,2-3-4,5-3-3,5-1-4,5-2-4,2-2-3,-1-2 0,-1-2-1,-1-2-1,-1-1 1,-1 0 2,0 0 3,-2 1 3,-2-1 1,-1 2 1,-2 0 0,-2 2 1,-3 2 5,0 4 9,-4 3 9,0 5 9,-4 1 3,0-1-2,-4-1-4,0 0-3,-3-1-3,0 3-3,-1 2-3,-1 1-4,-2 2-2,-2-1 0,-1 1-1,-3-1-1,-1 2-2,-1-1-3,-1 2-2,-1 1-4,-1 0-1,-1-1-4,-1-1-1,-1-1-3,1-2-2,3-4-1,3-5-1,3-3-1,2-4-4,1-4-5,0-4-6,2-3-7,1-6-2,1-6 0,0-5 0,2-6 0,1-3 3,2 1 7,2 2 5,2 0 8,1 3 4,0 5 4,0 5 3,0 5 4,0 3 2,0 0 3,0 2 3,0 1 1,2 3 11,2 6 18,4 6 18,2 6 18,2 3 5,3 3-11,2 1-11,2 3-10,2 2-6,2 6-2,4 5-3,3 5-2,3 2-4,1 0-6,2 0-6,2 0-7,3-1-13,2-1-22,4 0-22,2-1-22,-3-5-7,-10-8 7,-9-7 6,-10-8 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39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35759 21753 570,'21'23'90,"-3"1"-18,-5-1-20,-3 1-19,-3 0-11,-2 4-5,-2 3-4,-2 3-4,-3 1-4,-2 1-2,-4-1-5,-2 0-2,-2-1-2,-1-3-1,-1-3 0,-1-3-2,0-4 0,4-3 0,3-5-2,3-3-1,2-4 1,3-4 2,4-4 1,2-4 2,5-4 2,6-3 3,5-5 1,7-3 4,2-2 0,2 2 0,1 3-1,1 1 1,-2 2-2,-2 1 0,-3 1-1,-3 0-1,-2 2-1,-1 1-1,-1 0-1,-1 2 0,-2 0 0,-2 1-1,-4-1 0,-3 0 0,-1 0 0,2-2-1,0 0-1,1-1 0,0 0 0,0 2 0,-2 2 1,-1 3 0,-1-2 0,-2 0 1,-2-3-1,-2-2 0,-2-1-1,-4 1 1,-2-1 0,-3 0-1,-3 0 1,0-1 0,-1-2 1,-1 0 0,-1-1 1,0-1-1,1-1 0,-1-1 1,1 0 0,3 3 1,1 1 1,2 2 2,1 2 5,1 1 10,-1 0 9,0 2 9,0 5 5,2 10 0,1 9-2,0 11 0,2 6-4,0 2-6,2 4-6,1 3-6,0 0-5,0 0-3,0-1-4,0-2-3,0 0-1,0-2 0,0 0 0,0-1 1,-1-1-1,-1-2-5,0 0-3,-1-1-4,-2-2-3,0-3-1,-2-3-2,0-3-1,0-3-1,0-3 0,2-3 0,1-2 0,-1-4 2,-2-1 3,-2-2 2,-2-2 3,0-2 3,1-2 0,0-2 1,2-1 1,1-3 2,0-2 4,2-2 2,1-1 3,3-2 2,6-2 2,5 0 0,7-1 2,3 1-1,3 1 0,1 2-1,3 3 0,0 1-1,-1 2 3,-1 2 2,-1 2 1,-3 2 0,-3 2-3,-5 2-2,-3 2-3,-3 3-2,-2 4-3,-2 4 0,-2 3-3,-4 3 0,-6 1-1,-6 1 0,-5 2 1,-4-1-1,-1 2 0,-1 1 1,-1 1 1,0 0 0,0-3 0,-1-1 2,1-3 0,0-1 0,3-3 0,1-1 0,3-2 0,1-2 1,2-1 3,3 0 3,1-2 3,5-3 3,6-4 1,7-6 3,8-4 2,5-4-2,3-1-7,4-3-7,5-1-7,2-3-8,4 0-7,3-1-7,3-1-9,1 0-3,0 1 0,0 1 2,0 1-1,-3 2 2,-4 1 1,-5 2 0,-5 3 3,-5 0 0,-3 2 0,-4 1 1,-4 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0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37761 22016 524,'-19'-1'20,"9"-2"6,8-2 7,10-2 8,5-1-1,5-2-4,3 0-6,5-1-5,1-2-5,-1 0-3,-1-1-4,-1-1-4,-2 0-3,-1 3-4,-3 1-3,-1 2-3,-2 2-3,-3 0-2,-1 2-1,-2 1-1,-4 4-1,-8 8 2,-6 7 0,-7 9 1,-5 3 4,-2 0 4,-1 1 6,-2-1 4,-2 1 3,1-1 0,-1 0 1,1 1 1,-1-1-1,-1 1-1,-1-1-1,0 0 0,1-1-2,5-3-1,5-3 0,5-2-2,8-7-3,14-7-7,12-8-5,12-7-7,6-5-2,-1 0 1,-3 1 2,-2-1 1,-2 1 1,-3 2 1,-3 3-1,-3 1 1,-3 2 2,-3 4 5,-2 3 4,-4 2 4,-4 4 5,-4 4 2,-6 3 3,-4 5 4,-4 2 1,-1-1 0,-3 1 0,-2-1-1,-1 1-1,-1 1-3,-1 1-2,-1 2-2,0-2-3,1-2-1,1-1-2,1-2-1,1-3-3,3-3-3,1-3-4,3-2-3,1-5-2,4-4 0,2-5-1,4-6-1,1-4-2,2-5-4,1-5-4,0-4-5,2-6-2,2-5-3,1-4-1,3-5-1,0-5-1,-2-2 4,-2-3 2,-2-3 3,-1 1 4,3 6 6,2 6 5,2 7 5,0 4 4,-3 7 1,-1 6 1,-2 5 2,-1 6 5,0 3 11,0 4 11,0 5 9,0 2 6,0 3 1,-1 4 1,2 2 0,-1 5-1,3 6-2,2 5-3,2 7-3,1 4-2,1 4-2,1 4-2,2 4-2,0 3-3,3 2-4,1 2-3,3 2-3,1 3-5,1 7-8,1 5-6,1 7-9,-1 3-5,0 4-3,-1 3-4,-1 3-3,-1-5-5,-3-8-7,-1-11-7,-2-9-6,-3-10-1,-1-10 6,-2-9 5,-2-10 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0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38721 23287 623,'-8'-6'7,"0"6"17,0 4 15,0 6 15,-1 4 4,-3 5-7,-3 5-10,-3 5-7,-3 2-7,-1 2-8,-3 1-6,-1 1-6,-2 1-5,-1 4-1,-1 2-2,0 4-1,0-3-5,3-8-5,3-8-7,3-7-6,3-8-10,5-8-13,3-8-13,4-8-14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0"/>
    </inkml:context>
    <inkml:brush xml:id="br0">
      <inkml:brushProperty name="width" value="0.03779" units="cm"/>
      <inkml:brushProperty name="height" value="0.03779" units="cm"/>
      <inkml:brushProperty name="color" value="#F2395B"/>
    </inkml:brush>
  </inkml:definitions>
  <inkml:trace contextRef="#ctx0" brushRef="#br0">39250 21500 582,'14'0'4,"-1"0"7,-2 0 9,-2 0 7,0 0 6,1 2 3,3 0 4,2 2 3,0 1-2,1 5-6,-1 4-6,1 4-6,0 2-4,1 2-2,1 3 0,1 1-1,0 0-9,-3-1-18,-1-3-17,-2-1-18,-2-4-10,-1-3-6,-1-4-4,0-4-5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1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40355 22350 604,'21'8'36,"-3"2"2,-4 0 1,-4 1 3,-3 2-4,-1 1-10,0 3-8,-2 2-11,-1 1-6,-4 3-7,-2 1-5,-3 3-6,-4-1-5,-2 0-4,-3-1-4,-3-1-4,-2-1-1,1-1 2,-1-1 3,0-1 2,1-2 3,1-2 4,1-4 4,1-3 3,1-2 4,2 0 2,3-2 2,1 0 1,3-2 12,4-1 21,4 0 20,4-2 20,4 0 4,3 0-10,5 0-11,4 0-12,1 0-8,2 0-8,1 0-6,1 0-8,1 1-7,-1 0-10,0 2-9,1 0-9,0 0-5,1 0-1,0-2-1,3 0-1,-4-1-3,-4 2-1,-5 0-3,-4 2-2,-4-1 0,1-1 4,0 0 4,0-1 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1"/>
    </inkml:context>
    <inkml:brush xml:id="br0">
      <inkml:brushProperty name="width" value="0.0447" units="cm"/>
      <inkml:brushProperty name="height" value="0.0447" units="cm"/>
      <inkml:brushProperty name="color" value="#F2395B"/>
    </inkml:brush>
  </inkml:definitions>
  <inkml:trace contextRef="#ctx0" brushRef="#br0">42850 21666 492,'38'-7'107,"-4"2"-26,-2 2-24,-3 2-25,-2 1-13,1 2-3,-1 0-1,0 2-3,0 0-4,-3 2-7,-1 0-7,-3 1-8,-4 3-10,-8 4-14,-8 3-14,-8 5-14,-5-1-1,-2-3 13,-1-5 12,-3-3 11,0-2 10,1-2 4,1-1 5,1 0 4,-1 0 7,-1 1 7,-3 3 7,-1 2 9,0 1 4,2 0 2,5-1 3,1 1 1,3 0 3,1 1-1,0 2 1,2 0 1,1 1-2,2 1-4,3 1-4,1 1-3,1 1-2,0 1 0,0 1-1,0 1 0,0 3-1,0 5 1,0 5 0,0 4-1,0 5-2,0 2-4,0 3-5,0 4-5,0-1-3,0-1 0,0-2-2,0-2-2,0-4 0,0-6-3,0-6-2,0-5-1,0-8-14,0-9-26,0-8-25,0-10-26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08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51531 14306 564,'8'-8'0,"0"0"0,0 0 0,0 0 0,-3 3 8,-3 6 15,-4 6 16,-3 6 16,-3 3 2,0 3-8,0 2-8,0 1-9,1 1-7,1-1-1,0-1-4,2-1-3,0-1-3,2-3-2,0-1-3,2-2-2,3-4-3,6-3-7,5-4-4,7-4-6,2-5-1,-1-5 2,-1-7 3,-1-5 2,-2-4-2,-3-1-7,-2-1-6,-4-1-6,-2 2-2,-2 4 4,-3 3 4,0 5 3,-4 2 4,0 4 3,-3 3 1,-2 3 3,-1 2 0,-2 3 0,0 4 0,-1 2-1,0 2 0,0 0 0,2 0 1,1 0 1,0-1 0,2 1 1,1 0 0,0 0 0,4-2 1,4-1 2,5-2 2,6-1 3,2-4 0,3-1-2,1-2-1,3-1-2,0-2 3,-1 2 6,-1 1 7,-1 0 7,0 2 5,-1 2 2,1 2 2,-1 2 2,-1 3 0,-2 4-1,-4 4-3,-3 3-2,-2 4-3,-2 3-4,-2 3-5,-2 3-4,-2 1-2,0-2-2,-2 0-2,0-1-1,0-2-1,0-3-1,2-3 0,0-3 0,3-3 0,4-2-1,4-4 0,4-3 0,5-4-1,9-8 1,7-6 1,8-7 0,5-5-2,4-4-7,2-5-6,3-3-6,-3 1-4,-12 7-4,-10 8-2,-11 6-3,-5 3-5,1 0-5,2 0-5,0 1-7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1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42800 23366 471,'0'-15'0,"2"4"0,0 3 0,2 3 0,1 0 4,1 0 11,3-2 9,2 0 10,1 0 2,1 2-6,2 2-5,0 3-5,2-1-3,5-1 0,3 0 1,5-1-1,0-1-1,0 2-2,-1 0-3,-1 2-3,-1-1-3,-1 0-4,-1-2-2,-1 0-4,-2-1-2,-3 0 0,-3 0 1,-3 0-1,-4-1-5,-4-5-10,-6-4-9,-4-3-9,-3-2-1,-2 4 10,0 3 9,-1 3 9,-1 1 7,-2 0 6,0 0 4,-1 1 6,0 0 3,1 2 2,1 2 3,0 2 1,2 2 4,1 2 4,1 2 5,0 2 5,2 1 1,-1 3-4,0 2-3,0 1-3,1 2-4,2 0-3,2-1-5,2 1-3,1 1-2,0 3 1,0 3-1,0 3 1,2 0-2,2-1-4,4-3-4,2-1-3,3-3-5,3-1-6,3-3-6,3-1-6,2-2 0,1-2 2,1-3 4,1-1 2,1-3-4,1-6-15,0-4-13,2-5-13,-2-2-4,-7 3 7,-5 1 7,-6 2 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2"/>
    </inkml:context>
    <inkml:brush xml:id="br0">
      <inkml:brushProperty name="width" value="0.03261" units="cm"/>
      <inkml:brushProperty name="height" value="0.03261" units="cm"/>
      <inkml:brushProperty name="color" value="#F2395B"/>
    </inkml:brush>
  </inkml:definitions>
  <inkml:trace contextRef="#ctx0" brushRef="#br0">44359 21121 674,'9'-21'62,"2"5"-7,2 4-7,1 6-8,1 3-6,-3 2-8,-1 2-6,-2 2-7,-2 2-4,-1 4-2,0 2-1,-2 3-2,-1 3-2,-4 1-4,-2 3-3,-3 1-4,-3 0-1,0-1-1,-1-2-1,-1-3 0,-1-1 1,2 0 1,1-2 2,1-1 2,2 0 2,4 0 2,4-1 3,4 1 2,2-1 2,3-3 1,2-1 2,1-2 0,2 0 1,0 0-2,-1 1-1,1 2-2,-2 0-1,-3 3 0,-3 2 0,-2 2 1,-3 0-1,-2 1 0,-2 0 1,-2-1-1,-3 1-1,-4 1 0,-3 1-1,-5 1-1,-3 0-3,-1-1-4,-2 0-5,-3-2-5,1-2-3,1-3-2,3-3-3,2-2-3,2-3-1,2-1 1,4 0-1,3-1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2"/>
    </inkml:context>
    <inkml:brush xml:id="br0">
      <inkml:brushProperty name="width" value="0.03306" units="cm"/>
      <inkml:brushProperty name="height" value="0.03306" units="cm"/>
      <inkml:brushProperty name="color" value="#F2395B"/>
    </inkml:brush>
  </inkml:definitions>
  <inkml:trace contextRef="#ctx0" brushRef="#br0">45200 21665 665,'16'0'124,"-1"0"-30,1 0-30,-1 0-31,1 0-19,1 0-8,1 0-10,1 0-8,0-1-7,-3 0-5,-1-2-4,-2 0-5,-2 0-5,-1 1-2,-1 0-4,0 2-3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2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45304 20811 599,'-14'-13'11,"3"8"22,3 7 21,3 6 22,2 6 2,2 5-18,2 5-17,2 5-19,1 5-12,-1 8-4,1 6-7,0 8-4,-1-3-16,-1-9-25,0-10-24,-1-9-26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4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46409 20945 643,'8'-13'9,"1"4"10,2 6 11,0 5 9,0 2 1,-1 3-11,0 2-11,-2 2-10,-1 1-6,-4 3-1,-3 2-2,-2 1 0,-4 2-2,-2 0-1,-3-1-3,-3 1-1,-3-1-2,-1-1-2,-3-1-4,-1-1-1,-1-1-1,2-1 5,3-1 3,1 0 4,7-5 3,10-8 4,11-8 2,12-8 3,3-2 1,0 1-1,-1 2-1,0 3-2,-4 1 1,-3 4 1,-5 3 2,-3 2 1,-2 3 0,-2 2-1,-1 2-1,0 2-2,-3 2 0,-4 1 0,-4 3 0,-4 2 0,-3 2 0,-3 5 2,-3 3 1,-3 5 2,-2 0-1,2-2 0,1-1-1,1-3 0,2-1-2,1-1 1,2-1 0,3 0 0,0-4-1,2-1-1,1-4 0,1-3-1,2-2-1,4-2-2,4-2-3,4-2-1,3-2-2,5-2 0,4-2-1,3-2-1,3-1-1,1-2 2,1 0-1,1-1 2,-1 0-1,-1 2 1,-3 3-1,-1 1 0,-7 4 0,-12 6-2,-12 5-2,-12 7 0,-4 2 0,-1-1 3,2-1 2,2 0 4,-1-2 1,2-1 1,1-1 1,1-1 1,1-1 0,1 0 0,1-2 0,1 0-1,4-3 1,8-3 1,8-2 1,8-4 1,4-1 0,1-2-1,1 0-1,1-1-1,0-1 0,-1 2 1,0 1 0,-2 0 0,-2 3 2,-3 2 3,-3 4 4,-2 2 3,-4 2 0,-4 2-1,-4 0-1,-4 1-1,-2 2 0,-1 2 2,-1 1 2,-1 3 1,-2 1-1,0 1-2,-1 1-4,-1 1-2,-1 1-4,1 1-4,-1 1-6,1 1-4,-2 1-6,0 2-6,-1 3-5,0 1-7,-1-1-3,4-3-1,3-5-1,3-3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5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47150 22037 595,'14'-7'1,"-1"2"0,-2 3 0,-2 1 2,-2 2 4,-2 5 8,-3 4 9,0 4 8,-2 2 1,0-1-5,0 1-7,0-1-6,-2 1-5,-2-2-6,-4-1-4,-2-1-6,1-2-5,4-2-2,6-4-4,4-2-4,3-2 2,2 0 4,0 0 6,1 0 4,1 0 3,0 0 0,0 0 1,-1 0 0,0 1 1,-2 1 1,-2 3 1,-2 2 1,-1-5-4,3-14-8,2-11-10,2-14-8,1-7-4,0-2 4,-1-2 4,1-2 2,0-2 4,1-3 4,1-4 4,2-2 3,-1 2 4,1 5 1,0 6 3,-1 6 2,0 6 6,0 5 8,-2 7 9,-1 5 9,-1 5 6,0 3 3,-2 3 4,-1 2 3,0 5 0,-2 6-5,-1 6-4,0 6-5,-3 3-6,-4 2-11,-4 3-9,-4 1-10,-3 4-9,-1 5-7,-3 4-7,-1 6-8,-1-1-2,2-8-1,2-6 1,3-7 0,3-4 5,4 1 7,6 0 7,4-1 9,2 2 5,-2 1 4,-2 3 4,-2 1 3,-2 1 1,-2-1-3,-2-1-3,-2-1-4,-1-2-2,0-1-1,1-3-2,-1-1-1,4-7-6,10-12-8,8-12-9,9-11-9,4-7-2,-1-1 5,-1-1 6,-1 0 5,-2 1 6,-1 5 4,-3 5 4,-1 5 6,-2 4 4,-1 2 4,-1 4 4,0 3 5,-2 4 4,-1 6 5,0 5 4,-2 7 5,-2 3-1,-2-1-6,-4 1-6,-2 0-7,-3-1-5,-2 1-5,-2-1-3,-2 1-4,-1-1-2,-3-1-2,-2-1 0,-1-1-1,-1 0-2,1-1 0,0 1-2,2 0-2,1-3-1,1-3-3,1-4-3,1-4-3,1-3-3,4-2-2,2-2-2,4-2-2,2-2 1,4-1 4,2-3 4,4-2 5,0 0 3,-1 1 5,-1 1 3,0 1 4,-2 1 4,-1 2 6,0 2 6,-2 2 6,-2 3 5,-2 4 6,-3 4 6,-4 4 6,-1 2-1,-1 1-7,-2 2-7,0 0-8,0-1-7,1-1-7,0-2-6,2-2-7,3-1-6,6-1-4,6 1-5,6 0-4,3-1 3,3-2 13,2-3 13,1 0 12,2-1 5,-1 1 1,1 3 0,-1 2 0,0 1-3,-1-2-6,-1-1-5,-1 0-6,-2-1-4,-3 0-2,-2-1-2,-4 1-3,0-1-3,3-4-5,4-2-5,2-3-5,-1-2-2,-3 0 0,-4 0 0,-4 0 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6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49612 21563 607,'7'-22'37,"1"6"-1,0 5-1,0 5 0,0 2-1,1 2-1,2 0-1,0 2-1,0 2-4,1 4-6,0 4-6,0 3-6,-2 3-3,-1 1 1,-2 2 2,-2 0 1,-2 1-5,0 1-15,-2 1-12,0 1-15,-3 0-7,-2 1-3,-4-1-2,-2 1-3,-3-1 2,-3 1 4,-3-1 6,-3 1 5,-2-2 6,-1 0 6,-1-1 7,-1 0 6,2-3 4,1 1 2,4-2 2,4-1 1,1-2 3,2-3 5,2-3 4,3-2 6,3-4 5,8-2 10,6-3 8,7-4 8,5-2 1,3-3-10,3-4-8,3-1-9,0-3-7,-2 2-3,-2 1-5,-1 1-3,-3 2-4,-1 2-2,-3 4-3,-1 3-2,-2 1 0,-3 0 2,-1 0 2,-2 0 3,-2 2 6,-2 4 7,-3 4 9,0 4 8,-4 2 1,0 1-6,-3 1-7,-2 2-6,-2 0-4,-2 1 1,-1 1-1,-3 1 1,0 1-2,1-1-2,1 1-4,1-1-1,-1 2-5,-2 1-6,-2 3-4,-1 1-6,0-1-4,3-5-4,2-5-5,4-4-3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6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49664 23150 728,'13'29'100,"-3"-3"-24,-4-5-25,-4-4-23,-2 0-16,0 1-7,0 3-7,0 1-7,-2 0-8,0-1-8,-3-3-9,-2-1-8,-1-3-4,1-3 4,-1-2 4,0-4 3,1-1 3,1 0 5,0 0 3,2 0 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7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49400 23489 545,'7'-5'73,"-1"6"-13,0 6-11,-2 6-13,0 2-7,-2-1-3,0-1-3,-2-1-3,0 1-2,0 3-2,0 3-2,0 3-2,1 0-1,0-1-1,2-3-1,0-1 0,1-2-2,0-1 1,0-1-1,0 0 0,1-2-1,3 1-3,4 0-2,2 0-1,3-2-3,1-1 0,3-2-2,1-2 0,3-2-1,1 0 0,2-2 1,3 0 1,-1-2-1,0 0 0,-1-2 0,-1 0-1,-1-1-1,1 0-5,-1 0-3,1 0-4,-3 1-3,-1 0-5,-4 2-3,-3 0-4,-2 1 0,-1 0 1,-1 0 3,0 0 1,-2 0 1,-1 0-3,-1 0-2,0 0-2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52825 23875 333,'49'20'167,"16"14"-1,15 14 1,17 16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15"/>
    </inkml:context>
    <inkml:brush xml:id="br0">
      <inkml:brushProperty name="width" value="0.02488" units="cm"/>
      <inkml:brushProperty name="height" value="0.02488" units="cm"/>
      <inkml:brushProperty name="color" value="#00BFF3"/>
    </inkml:brush>
  </inkml:definitions>
  <inkml:trace contextRef="#ctx0" brushRef="#br0">70281 13577 884,'-8'-6'81,"0"2"-46,1 4-49,-1 2-47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49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34428 13541 490,'-33'0'-2,"-1"1"-3,-2 2-3,-2 0-3,3 1-1,7-2 2,9 0 3,7-2 2,3 1 2,-4 0 1,-2 2 3,-3 0 0,-1 0 2,1 0 2,1-2 0,1 0 2,-1-1 0,0 2 1,-1 0 1,-1 2 0,0-1 1,3 1 1,1 0 0,2 0 1,1 1-1,-1 0 1,-2 1-2,0 2 0,0 0-2,1-1-2,1 1-4,1 0-3,0-1-2,2-1-1,1 0-2,0-2-1,2 0-1,-1-2 1,0 0 1,0-2 0,0 0 1,-2 0 0,0 0 1,-1 0 0,-2 0 1,0 0 2,-1 0 2,-1 0 3,-1 1 0,-2 0 0,0 2 1,-1 0 0,0 1 1,-1 0 0,0 0 1,1 0 0,-1-1 1,1-1-1,-1 0-1,1-2 0,0 0-1,2 0 3,3 0 0,1 0 2,1 0 1,0-2 0,1 0-1,-1-1 1,0-2 0,0-2-1,1-2 0,-1-2 0,0 0-1,0 3-1,0 1-1,1 2-1,0 1-1,0 0 1,2 0-1,1 1 0,3-1 0,8 2-1,6 0-2,7 2 0,4 1-2,-1 1 0,1 3 0,0 2-2,0 1 1,1-2-1,1-1 1,1 0-1,1-1 1,3 1 1,1 2 1,3 0 1,0 0 1,2-2-2,1-2 1,1-2-1,1-1 0,0 0 3,2 0 2,1 0 3,-4 0-1,-6 0-1,-7 0-2,-6 0-1,-4 0-2,3 0 0,1 0 0,3 0 0,5 0 0,9 0 0,9 0 0,8 0 1,3 0 0,-2 0-1,-4 0-1,-2 0 0,-3 0 0,0 0 0,-1 0-1,-1 0 1,-2 0 0,0 0-1,-1 0 0,-1 0-1,-1 0 0,0 0 1,0 0-1,1 0 1,-1 0-1,0 0 1,0 0 0,1 0 0,0 0 1,0 0 0,2 0 1,1 0-1,-1 0 2,0 2-1,-1 0 1,-1 2 0,-1-1 1,0 1-1,0 0 0,1 0 0,-1 0 0,0 0 0,0 0 0,1 0 0,0-1-1,0 0 2,2-2-1,1 0 2,0-1-1,2 0 0,1 0-1,0 0 0,1-1 0,0 0 0,0-2 0,1 0 0,-1-1 0,0 0-1,0 0 0,0 0-1,-1 0 0,0 0-1,-1 0 0,-1 1 0,-1-1-1,0 0 1,0 0-1,0 0 1,1 1-1,1 0 1,0 2 0,2 0 0,-2 1 1,-2 0-1,-3 0 1,-3 0-1,-4 0 0,-5 0 0,-5 0 0,-5 0 0,1 0 0,5 0 0,7 0 1,5 0-1,4 0 1,3 0 0,1 0 0,2 0 0,1 0 0,0 0 0,0 0 0,0 0 0,1 0 0,1-2 2,0 0 1,2-2 1,0 0 0,2 1 0,0-1-1,2 0-2,-1-1 0,-1 0 0,0-1-1,-1-2-1,-1 1 1,0 1-2,0 0 1,0 2-2,0-1 2,2-2-1,0-2 2,2-1 0,-1-2 1,-1 2-1,0 1 0,-1 1 0,-6 1-1,-8 2 1,-9 2 0,-9 2 0,-4 0 1,2 0-1,0-2-1,1 0 1,2-1-1,3 0 1,3 0-1,3 1 0,0-2 0,-5 2 1,-3-1-1,-4 0 0,-3 0 0,1 2 1,0 0-1,0 2 0,1-1 1,5 0-1,3-2 1,5 0 0,-1 0 0,-3 0 0,-4 2 0,-5 0-1,-1 1 1,0 0 0,-1 0-1,1 0 0,2 0 1,4-2 0,3 0-1,5-1 1,0-1 0,0 0 0,0 0 0,-2 0 0,0 1 0,4 0-1,3 2 0,3 0 0,2 1 0,1-2-1,0 0 1,2-2-1,0 1 1,1 0-1,-1 2 1,0 1-1,-1-1 0,-4-1-1,-2 0 0,-3-1-1,-3-1 0,-5 2 1,-3 0 1,-4 2 0,-3 0 0,1 0 0,0 0 1,0 0-1,-1 0 1,1 0 0,0 0-1,0 0 1,-1 0 0,1 0-1,0 0 0,0 0 0,-1 0-1,1 0 1,0 0-1,0 0 1,-1 0-1,1 0 0,0 0-1,0 0 0,-1 0 0,1 0-1,0 0 0,0 0 0,-1 0 0,1 0-1,0 0 0,0 0-1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2"/>
    </inkml:context>
    <inkml:brush xml:id="br0">
      <inkml:brushProperty name="width" value="0.04318" units="cm"/>
      <inkml:brushProperty name="height" value="0.04318" units="cm"/>
      <inkml:brushProperty name="color" value="#F2395B"/>
    </inkml:brush>
  </inkml:definitions>
  <inkml:trace contextRef="#ctx0" brushRef="#br0">57047 22369 509,'-21'-2'6,"7"0"11,5-3 12,6-2 12,4-1 2,4-2-9,2 0-7,3-1-8,5-3-5,6-6 1,5-3-1,6-6-1,2-1 0,-3 5 0,-3 3-1,-3 5-1,-2 2-1,-2 2-2,0 3 0,0 1-2,-4 3-3,-3 6-4,-4 4-5,-4 6-5,-4 2-1,-4 3 2,-4 2 3,-4 1 2,-1 2 3,0 0 1,2-1 2,1 1 1,1-2 1,2-1 0,2-3-1,2-1 0,2-1-1,0 0-2,2-1-2,0 1-1,2 0-2,2 0 1,1-1 0,3 1 0,0 0 1,0 2 0,-2 0 0,-1 1 0,0 1 1,-2-1 1,-1 1 0,0 0 1,-2-1 0,-2 1 1,-2 0 0,-2-1 1,-2 0-1,-2-3-1,-2-1 0,-1-2-2,-2-2 0,0 0 0,0-2 1,1 0 1,-2-3-1,0-1-3,-1-2-3,-1-1-3,0-4-1,1-4-2,0-4 0,2-3-2,2-5 0,2-3 0,4-5-1,3-3 1,1-2 0,0 2 1,0 0 3,0 1 0,0 3 4,2 3 4,0 5 5,2 3 3,-1 5 12,-1 6 18,0 6 18,-2 6 18,0 5 2,-2 4-14,0 3-13,-1 5-14,-1 5-8,2 9-4,0 7-4,2 8-4,0 7-6,0 7-8,0 7-9,0 7-9,0 5-7,2 6-5,0 4-5,2 5-6,-1-2-2,1-10 4,0-9 2,0-11 2,0-10 2,0-12-1,0-12-2,0-11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3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58759 21474 547,'-7'-14'3,"2"1"8,2 2 6,3 2 7,0 3 4,3 2 1,2 4 0,2 3 1,1 2-2,2 5-3,0 4-4,1 3-4,-1 5-9,-2 5-13,-4 5-14,-2 5-13,-4 2-6,-4 0 2,-4 0 2,-4 0 3,-2-1 1,-1-3 3,-1-4 3,-1-2 2,0-3 5,1-3 5,1-3 5,1-3 6,1-3 4,2-2 4,2-4 3,3-3 3,3-4 5,6-6 5,5-5 6,7-7 5,3-1 1,1 3-6,2 2-5,0 4-5,-1 2-4,-3 2-3,-3 3-2,-2 1-3,-3 2-2,-1 1-1,-1 3-2,0 2 0,-4 3 0,-4 6 2,-5 4 3,-5 5 2,-4 2 1,-2 1 0,-2-1-1,-1 0 0,0-1-1,3-5-2,3-3-2,3-4-3,3-5-4,6-3-5,4-4-7,6-4-7,4-4-2,5-3 0,5-5 0,5-4 0,2 0 2,-1 3 1,-1 3 2,-1 2 2,-2 4 4,-3 1 6,-3 2 6,-2 2 5,-4 2 5,-1 2 4,-2 2 3,-2 1 3,-2 3 2,-2 2 3,-2 2 2,-2 1 2,-2 2-1,0 2-2,-1 0-2,-2 1-3,1-1-5,1-1-5,0-2-6,2-3-6,1-3-11,2-8-15,2-6-16,2-7-14,3-8-5,6-5 7,3-8 8,7-7 6,1-2 8,1 0 6,-1 1 6,1 2 7,-2 2 7,-3 4 5,-3 3 7,-3 5 7,-2 3 6,-1 7 7,0 3 8,-2 6 7,0 4 7,-2 4 8,-1 4 8,0 4 7,-2 3-3,-1 3-14,0 3-14,-1 3-13,-1 1-11,0-1-6,0-1-8,0-1-5,-1-1-7,-1-3-4,0-1-4,-1-2-6,0-5-7,4-7-11,2-6-12,4-7-10,1-7-1,1-7 9,1-7 11,2-6 10,0-3 7,1 5 8,1 4 5,2 4 8,-2 4 4,-3 5 3,-3 4 3,-2 6 3,-3 6 12,2 6 19,-2 8 20,1 6 19,-1 4 4,0 3-13,-1 1-13,-2 3-13,0 0-9,-2 0-6,-1 1-5,0-1-7,0-1-6,0-1-6,2-3-6,1-1-7,1-3-8,5-5-11,4-3-11,4-4-11,2-5-3,3-6 7,2-6 6,1-5 6,1-2 7,-1 4 7,-1 4 7,-1 5 6,-2 1 7,-3 2 4,-2 0 4,-4 2 5,-2 2 6,-2 4 7,-3 3 8,0 5 6,-4 3 3,-4 1-4,-4 3-3,-4 1-3,-1 1-5,-1-1-4,0-1-6,1 0-4,-2-1-6,-2 1-4,-1 0-5,-3 3-4,-1-2-3,-3-2-1,-1-1 1,-2-2-1,-1-3-1,3-1-1,2-2 0,1-2-2,3-2 3,1-1 4,3 0 4,1-2 4,6-1 8,10 0 10,10-2 9,10 0 11,6-1-1,6 2-9,5 0-10,5 2-9,4-1-9,7-1-9,6 0-8,6-1-8,0-3-4,-3 0 2,-4-3 1,-4-2 1,-6-1 0,-8 0-4,-8 1-1,-7-1-4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3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62400 22137 671,'0'-15'3,"2"2"8,0 3 7,2 1 7,4 1 5,9-2 3,9 0 1,9-1 3,5 0-2,2 1-4,2 0-4,2 2-6,0 0-5,0 1-9,-2-1-7,0 0-9,-4 1-9,-4 0-12,-5 2-10,-5 1-12,-5 0-3,-3 2 2,-4 0 3,-4 2 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3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63030 21400 515,'-50'-22'3,"12"4"6,10 5 5,11 3 6,6 4 9,3 6 11,1 4 10,2 6 11,2 5 1,2 7-11,2 6-10,2 8-9,0 5-8,0 5-5,-2 2-4,0 5-5,-1 1-6,0-2-7,0-3-8,0 0-7,0-5-7,2-5-5,0-4-6,2-5-6,0-5-1,1-7 0,2-5 0,0-6 2,1-5 2,0-4 4,-1-4 3,1-4 5,0-2 2,0 1 2,0-1 2,-1 0 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4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62756 21138 474,'7'-8'0,"-2"-2"0,-3 0 0,0-1 0,-3 2 11,0 6 23,-2 6 22,0 6 23,-1 4 4,2 5-15,0 3-14,2 5-15,0 4-11,0 5-4,0 4-6,0 6-4,-1 3-5,0 1-3,-2 3-4,0 2-2,-2 0-6,-2-2-5,-1-2-6,-3-2-5,0-5-3,0-6-2,2-7-1,1-7 0,-1-7-6,-2-7-9,-2-6-9,-1-8-8,0-6 0,2-7 9,4-7 11,3-7 10,1-2 7,2 1 6,0 3 4,2 2 6,3 0 6,6 1 9,5 0 8,7-1 9,1 4 4,-1 5-1,-3 6-1,-1 7-2,-2 3 0,-3 2-3,-1 2-2,-2 2-2,-2 3-2,-2 7-2,-3 6-1,0 5-1,-6 5-3,-6 3-2,-7 3-2,-7 2-3,-4 1-1,-1-1-3,-1-3-1,0-2-2,-2-1-1,-1-1-1,-1-2-2,0 1 0,0-4 1,3-3 2,3-5 2,3-3 3,4-4 1,3-3 1,5-2 1,3-4 1,4-2-2,6-4-1,4-2-3,6-3-2,4-3-1,7-2-1,5-1-1,7-3 0,1 1 1,0 1 0,-1 2 1,-2 3 2,0 1 1,-3 2 2,-2 2 2,-1 2 2,-4 2 2,-3 2 0,-5 2 2,-2 2 1,-5 3 1,-3 2 3,-2 3 1,-4 4 2,-3 1 0,-3 3-1,-5 1-3,-4 3-2,-2 0-5,-1 1-8,-1-1-7,-1 1-8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4"/>
    </inkml:context>
    <inkml:brush xml:id="br0">
      <inkml:brushProperty name="width" value="0.02509" units="cm"/>
      <inkml:brushProperty name="height" value="0.02509" units="cm"/>
      <inkml:brushProperty name="color" value="#F2395B"/>
    </inkml:brush>
  </inkml:definitions>
  <inkml:trace contextRef="#ctx0" brushRef="#br0">63250 24278 876,'78'0'2,"-15"0"4,-16 0 4,-16 0 4,-6-2 2,3-2 2,3-4 0,3-2 1,-2 0-4,-4 1-10,-4 2-8,-6 2-10,-4 1-9,-1-2-10,-2 0-10,-2-1-10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5"/>
    </inkml:context>
    <inkml:brush xml:id="br0">
      <inkml:brushProperty name="width" value="0.04782" units="cm"/>
      <inkml:brushProperty name="height" value="0.04782" units="cm"/>
      <inkml:brushProperty name="color" value="#F2395B"/>
    </inkml:brush>
  </inkml:definitions>
  <inkml:trace contextRef="#ctx0" brushRef="#br0">65393 21256 460,'0'-22'6,"2"5"12,0 3 13,2 4 12,-1 7 6,-1 10-1,0 9-2,-1 11-1,-3 5-8,0 1-13,-3 0-15,-2 2-13,0-2-10,2-3-4,2-5-6,2-3-5,2-6-3,2-7-1,2-6-2,2-8-1,3-7 1,5-7 4,5-9 4,5-7 4,2-2 3,-1 4 1,-1 3 1,-1 5 2,-2 3 3,-3 3 8,-3 3 8,-2 3 7,-6 5 10,-7 10 11,-6 8 12,-7 9 11,-6 6 2,-3 5-8,-5 3-9,-3 4-7,-1 1-7,3-3-6,3-4-4,3-2-7,3-3-3,5-5-2,3-3-3,4-4-2,5-4-2,4-1-4,5-2-3,6-2-3,2-1 2,1 2 4,1 0 5,1 1 5,-1 3 3,-3 2 1,-2 3 1,-4 3 1,-2 4 0,-2 3-2,-3 4 0,0 5-2,-5 0 0,-2 0 0,-5-1 1,-4-1 0,0-2-1,1-2-3,2-1-1,2-3-2,2-1-3,1-3-3,0-1-3,2-2-3,1-3-3,4-1-3,2-2-4,4-2-3,-2-1 1,-3 1 6,-4 2 5,-3 0 7,-4 0 3,-2-1 2,-2 0 2,-1-2 2,-1-2 2,4-4 0,3-4 1,3-4 0,2-7 1,3-8-3,4-8 0,2-10-3,7-6 0,8-2-2,8-3-1,10-3 0,5-1-1,0 4 2,2 2 1,0 4 1,0 3 4,-4 4 6,-2 3 5,-3 5 7,-4 4 3,-2 7 1,-3 5 2,-3 6 2,-5 6-1,-5 6-2,-6 6-2,-6 6-2,-5 5-2,-6 6-2,-4 7-3,-5 5-1,-3 1-2,-1-4-2,-1-4-2,-1-3-2,1-5-3,5-3-1,3-5-2,4-3-3,7-4-4,8-4-6,9-4-7,9-4-7,4-2-1,-3 2 6,-1 0 5,-3 2 6,-1 0 4,-1 2 6,-1 0 4,0 2 4,-3 2 4,-1 5 2,-2 5 2,-2 6 1,-3 2 2,-3 4-1,-2 3 0,-4 3 0,-1 3 0,-2 6-4,0 4-1,-1 6-3,0 2-3,0 1-3,2 2-5,1 0-4,-1 1-4,-2 3-4,-2 2-4,-2 1-5,-1 2-3,-1-1-2,-2 1-2,0 0-3,1-7 3,3-13 5,3-12 6,2-13 6,2-7-5,0-1-15,0-1-15,1 0-15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5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68200 22782 540,'1'-19'12,"2"9"21,2 8 24,1 10 21,2 7 5,-2 6-15,-1 8-15,0 7-15,-2 3-13,-1-2-13,0 0-12,-2-1-13,0-4-6,0-4 1,0-5 1,0-5 1,1-7-9,2-8-20,2-10-21,2-8-19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5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68933 22788 540,'7'-15'-1,"1"2"-4,0 3-3,-1 1-3,0 5 12,-2 8 25,-3 8 26,0 7 25,-4 5 6,0 3-15,-3 1-16,-2 2-14,0-1-11,-1-3-3,0-5-4,1-4-3,1-4-18,4-6-27,4-6-30,4-6-28,1-3-7,1 0 14,0 1 14,-1-1 14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3"/>
    </inkml:context>
    <inkml:brush xml:id="br0">
      <inkml:brushProperty name="width" value="0.03873" units="cm"/>
      <inkml:brushProperty name="height" value="0.03873" units="cm"/>
      <inkml:brushProperty name="color" value="#00BFF3"/>
    </inkml:brush>
  </inkml:definitions>
  <inkml:trace contextRef="#ctx0" brushRef="#br0">71226 12166 567,'-16'-7'6,"0"2"4,1 2 4,-1 2 3,1 1 5,3 2 3,1 0 5,2 2 4,0 0-1,-2 2-3,-1 0-5,-3 1-3,0 1-4,1 2-1,1 0-2,0 1-1,2 2-2,1 0 1,0 1 1,2 1 0,0 0-1,1-1-2,-1-1-3,0 0-1,1-1-3,2 1-1,2 1-1,2 2-3,3-2 0,2-1 0,3-2-1,4-2-1,1-3-1,3-1-1,2-2-1,1-2-2,1 0 0,-1 2 1,0 2 0,-2 2 2,-2 2 1,-1 1 2,-2 3 3,-2 2 3,-4 1 0,-2-1 1,-6 1 0,-2 0-1,-5 0 2,-2 1 0,-3 1 2,-3 1 0,-2 0-1,1-1-3,-1-1-5,1-1-3,0-1-2,0 0-3,2-2-1,1-1-3,1-2-3,1-2-6,1-4-5,0-2-6,3-5-2,3-2 1,2-5 2,4-4 3,1-1 2,2-1 4,0 0 5,2 1 5,0-1-2,0 2-7,-1 1-6,1 1-7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6"/>
    </inkml:context>
    <inkml:brush xml:id="br0">
      <inkml:brushProperty name="width" value="0.05097" units="cm"/>
      <inkml:brushProperty name="height" value="0.05097" units="cm"/>
      <inkml:brushProperty name="color" value="#F2395B"/>
    </inkml:brush>
  </inkml:definitions>
  <inkml:trace contextRef="#ctx0" brushRef="#br0">69752 21505 431,'26'-13'55,"-11"6"-3,-10 6-4,-12 6-2,-6 6-5,-3 5-4,-3 7-4,-3 5-5,-3 4-6,-1 3-7,-2 1-7,-2 2-6,-1 0-4,3-2 3,2-2 0,1-1 3,4-4-4,3-3-8,4-5-7,5-3-8,4-4-4,8-1 1,6-2 0,7-2 1,2 0 9,-5 3 19,-3 3 20,-4 4 18,-2 2 8,0 2-5,0 4-5,0 3-4,-1 2-5,-1-1-5,0 0-3,-2 0-5,0 0-6,-2-1-7,0-1-6,-1-1-7,-1-3-7,0-3-8,0-5-8,0-3-8,1-5-9,0-6-13,2-6-12,0-6-13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6"/>
    </inkml:context>
    <inkml:brush xml:id="br0">
      <inkml:brushProperty name="width" value="0.05668" units="cm"/>
      <inkml:brushProperty name="height" value="0.05668" units="cm"/>
      <inkml:brushProperty name="color" value="#F2395B"/>
    </inkml:brush>
  </inkml:definitions>
  <inkml:trace contextRef="#ctx0" brushRef="#br0">70247 22609 388,'8'-7'1,"0"1"4,-1 0 3,1 2 2,0 0 4,0 0 1,0 0 2,0 0 2,2 0 2,9-2-1,6 0 0,7-1-1,2-1-1,0 0-4,-1 0-4,-1 1-4,-3 0-2,-2 2 1,-3 2 0,-3 2 1,-3 2-1,-3 4-3,-2 2-1,-4 3-2,-2 4 2,-2 2 4,-3 3 6,0 3 4,-4 3 5,0 2 5,-3 4 3,-2 3 5,0 1 1,0-2-2,2 0-3,1-1-2,0 0-3,0 0-3,0 2-4,0 1-3,0 1-3,2 0-2,0 2-3,2 0-2,0-2-2,0-5-4,0-7-2,0-5-2,-5-10-13,-10-14-23,-9-14-21,-10-13-23,-3-6-5,5 2 14,5 2 12,6 1 12,1 0 11,2-2 5,1-4 6,1-2 7,2 1 5,2 7 6,4 7 5,3 7 6,2 5 9,0 1 11,1 2 12,2 3 11,1 1 5,4 2-4,2 2-3,4 2-3,-1 3-5,-1 6-7,-2 4-5,-2 5-7,-2 3-5,-2 1-2,-2 1-2,-2 1-2,-3-1-3,-4-1-1,-3-3-3,-5-1-2,-1-2-1,1-3 0,1-1 0,1-2 0,1-3-2,2-4-5,2-4-4,3-4-5,1-2 0,2 0 2,2 1 4,2-1 3,1-1-1,0 0-3,0-1-3,0-1-4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9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73147 21219 540,'-16'38'52,"1"-3"-5,-1-4-7,1-2-7,-2 0-5,0 3-6,-1 2-5,-1 4-6,0 0-3,3-4-3,1-2-2,2-3-2,3-4-3,1-5-4,2-5-3,2-4-3,3-4-1,4 1 4,4 0 2,4 0 4,0 2 3,-1 5 2,-2 5 2,-2 5 3,-2 3 3,0 3 3,-2 1 3,0 2 2,-2 1 2,0 1-2,-2-1-2,0 0-2,-1-1-1,0-3-3,0-4-3,0-2-2,0-1-1,-2-1-1,0 1-1,-1-1 0,1-6-5,6-14-9,4-14-8,6-13-8,3-12-5,5-9 2,3-8 2,5-9 0,2-6 1,3-5-3,1-3-2,2-4-2,1-1 2,1 3 5,-1 4 6,0 2 5,-1 6 5,-1 9 3,-3 8 4,-2 10 3,-2 6 5,-5 7 6,-3 5 6,-4 7 6,-4 5 8,-3 6 9,-2 6 9,-4 6 9,-2 4-1,0 3-8,-2 3-10,0 3-10,0 2-6,0-1-3,2 1-3,0-1-4,2-1-2,0-1-3,2-3-4,0-1-2,2-3-4,2-2-3,2-4-4,2-3-3,0 0 0,-1 0 2,-1 1 2,0 2 2,-1 0 0,-1 0 0,1-1-2,0 1-1,-1 1 2,-2 3 7,-3 4 5,0 2 5,-5 2 5,-4 3 0,-6 1 2,-3 3 1,-5-1 0,0 0-1,-1-1 0,-1-1-2,-1 0 0,-3-1-2,-1 1-2,-2-1-1,-1 0-5,1-3-5,1-1-8,2-2-5,1-3-8,2-3-7,4-3-8,3-2-7,3-4-5,3-4-1,3-4-2,2-4 0,2-1 3,0 0 7,0 2 9,1 1 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9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73850 22500 520,'14'0'20,"-1"2"-4,-2 0-4,-2 2-4,1 1 4,4 5 13,3 4 13,5 4 12,2 2 5,2 1-4,3 1-5,1 1-3,3 1-7,3 1-8,3 1-9,2 0-7,4 2-6,2-1-3,4 0-4,2 1-2,1-1-3,-2-1-5,-2-1-3,-2-1-5,-6-3-5,-8-3-7,-9-5-6,-8-3-6,-7-3-6,1 0-5,-2-2-4,0 0-4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9"/>
    </inkml:context>
    <inkml:brush xml:id="br0">
      <inkml:brushProperty name="width" value="0.03097" units="cm"/>
      <inkml:brushProperty name="height" value="0.03097" units="cm"/>
      <inkml:brushProperty name="color" value="#F2395B"/>
    </inkml:brush>
  </inkml:definitions>
  <inkml:trace contextRef="#ctx0" brushRef="#br0">74783 23566 710,'-6'-7'8,"4"2"18,4 2 16,4 2 18,2 2 0,3 4-14,2 2-16,1 3-15,1 2-12,-2 0-13,-3-1-10,-1 1-12,-2 0-7,-2 1-3,-3 1-3,0 1-4,-4 0 2,-2-1 6,-4-1 6,-2 0 7,-1-3 6,1-1 4,1-2 6,0-2 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1:59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74440 24350 598,'-10'8'-1,"-3"0"-2,-5-1-2,-3 1-2,-1 0 5,5 2 14,3 0 12,5 1 13,2 1 6,2 0-2,2-1-1,2 1-2,2-1-1,4 1-2,2 0-2,3 0-1,3-2-6,2-1-10,1-2-10,3-2-11,1-2-3,1 0 3,1-2 3,1 0 2,-1-3-12,-2-2-27,-1-4-27,-2-2-26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0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76859 22578 564,'-14'-1'0,"3"0"0,3-2 0,2 0 0,4 1 11,4 4 22,4 4 23,4 4 22,2 1 3,3 1-15,2 0-14,1 0-16,1-2-16,-1 1-18,-1-2-16,0 0-19,-3-2-8,-3 1-1,-3 0-1,-2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0"/>
    </inkml:context>
    <inkml:brush xml:id="br0">
      <inkml:brushProperty name="width" value="0.03868" units="cm"/>
      <inkml:brushProperty name="height" value="0.03868" units="cm"/>
      <inkml:brushProperty name="color" value="#F2395B"/>
    </inkml:brush>
  </inkml:definitions>
  <inkml:trace contextRef="#ctx0" brushRef="#br0">76716 24000 568,'-7'14'64,"2"-1"-1,2-3-2,2-1-1,2-2-5,4-2-10,2-3-10,3 0-9,2-2-9,1 0-11,1 0-11,2 0-10,-1 0-15,1 0-20,-1 0-22,1 0-19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1"/>
    </inkml:context>
    <inkml:brush xml:id="br0">
      <inkml:brushProperty name="width" value="0.04558" units="cm"/>
      <inkml:brushProperty name="height" value="0.04558" units="cm"/>
      <inkml:brushProperty name="color" value="#F2395B"/>
    </inkml:brush>
  </inkml:definitions>
  <inkml:trace contextRef="#ctx0" brushRef="#br0">76529 21535 482,'30'-22'109,"-2"6"-23,-1 5-23,-3 5-24,-1 2-15,-3 2-10,-1 0-9,-2 2-8,-5-1-15,-7 0-19,-6-2-19,-7 0-20,-5-1-1,-2 0 17,-2 0 16,-1 0 16,-2-1 11,1-1 3,-1-3 5,1-2 3,-1 0 3,0 2 4,1 3 2,-1 1 3,2 1 2,3 0-2,3 0 0,2 0 0,4 2 7,1 4 15,2 4 15,2 4 15,1 3 3,0 3-11,0 3-9,0 3-11,0 2-7,0 1-3,0 1-4,0 1-3,0 1-3,0 1-2,0 0-4,0 2-2,-1-1-4,-2-1-5,-2-3-5,-2-1-5,-1-2-5,0-1-4,1-1-4,-1-1-5,2-4-2,6-8 2,4-8 0,6-8 2,2-5 3,1-2 6,1-1 6,1-3 4,1 1 6,-2 3 3,-1 2 3,-1 4 5,-1 3 1,-2 2-1,-2 4 1,-2 3-1,-2 1 5,-1 3 12,0 2 12,-2 2 11,-2 1 4,-3 1-4,-5 1-4,-4 2-4,-1-1-5,1 1-3,1 0-5,0-1-4,1 0-4,-1-3-1,-1-1-1,-2-2-2,5-1-4,9 0-8,8 0-8,9 0-7,5-2-3,1-1 3,1-2 2,1-2 2,1-1 0,-1 0-3,1 0-3,0 0-4,-4 2 2,-7 4 4,-7 4 4,-6 3 6,-6 3 2,-4-2 2,-4-1 2,-3-1 2,-6 1 0,-4 2 1,-4 1 1,-6 3-1,-1-1 1,2-1 0,1-2-2,3-3 1,1 0 0,1 0 3,2 0 2,0-1 2,1 0 1,1 0-1,1-2-1,1 0-1,2-2 4,5-1 6,3-1 6,4 0 7,7-2 4,10 0-2,10-2 1,9 0-1,8-1-4,5 0-7,4 0-7,6 0-6,3 0-10,5 0-9,4 0-11,4 0-10,0 1-8,1 2-3,-2 2-4,-1 2-4,-6 0 3,-12-1 7,-12-1 10,-11 0 8,-7-1 2,-1 0-6,-1 0-6,0 0-6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1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79600 21400 608,'21'30'165,"-4"-2"-45,-3-1-45,-4-3-45,-4 0-28,-1-1-14,-2 0-11,-2 1-13,-1-3-9,0-3-7,0-5-6,0-3-6,0-3 2,2 0 12,0-2 10,2 0 12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4"/>
    </inkml:context>
    <inkml:brush xml:id="br0">
      <inkml:brushProperty name="width" value="0.03948" units="cm"/>
      <inkml:brushProperty name="height" value="0.03948" units="cm"/>
      <inkml:brushProperty name="color" value="#00BFF3"/>
    </inkml:brush>
  </inkml:definitions>
  <inkml:trace contextRef="#ctx0" brushRef="#br0">72347 12592 557,'-8'30'128,"2"-2"-30,1-2-30,0-1-29,1-3-17,1-3-3,-1-3-3,0-3-4,0-1-2,2 0-1,0-1-1,2 1-1,1-2-2,4-2-3,2-4-5,3-2-2,3-4-1,0 0 2,1-3 2,1-2 1,1-2-2,1-3-8,1-4-7,1-2-9,-1-2-3,-1-1 0,-2-1 2,-3 0 0,-2-2 3,-2 3 6,-4 0 4,-2 1 6,-4 2 3,0 2 3,-3 4 3,-2 3 2,-2 1 3,-2 2 3,-1 1 4,-3 1 4,-1 2-2,-3 5-7,-1 6-6,-3 4-6,1 3-7,3-1-6,3 1-7,3-1-6,3 0-3,3-2 4,2-3 2,4-1 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2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79061 21477 550,'7'-6'6,"-1"2"13,-1 4 11,0 3 14,-3 2 5,-4 3-1,-4 3 0,-3 4 0,-4 1-5,-2 3-8,-2 1-8,-1 3-7,-3 0-7,0 1-3,0-1-3,-2 1-4,-1-1-4,-2-1-4,0-1-3,0-1-4,-1-2-2,3-1 0,1-2-1,3-2 0,1-3 0,2-1 1,3-2 0,1-2 2,8-4 1,12-4 4,13-5 2,13-6 4,6-2 1,2-1 2,1-1 0,0-1 1,0 1-1,-1 5-3,-3 3-4,-2 4-3,-4 3-2,-5 0 2,-7 1 0,-5 2 2,-6 2-1,-4 6-2,-6 4-1,-4 5-2,-6 4-2,-7 1 0,-8 3-1,-5 1 0,-6 1-1,-5-3 2,-3-2 0,-4-1 2,-1-2 1,1-1 1,0-1 3,2 0 2,1-3 2,1-1 3,3-3 2,2 0 3,3-3 4,6 1 3,4 0 5,5 0 4,8-3 5,14-2 7,12-6 7,13-2 7,9-4-2,7 0-11,5-1-10,6-1-12,2-1-8,1 2-5,0 1-6,0 1-5,-1 0-6,-2 2-6,-3 0-5,0 2-5,-5 0-2,-6 0 1,-6 0 1,-5 0 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2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79352 21155 488,'0'-13'85,"2"6"-13,0 6-14,1 6-14,2 5-8,0 5-2,1 5-3,2 5-2,-1 7-3,-1 7-4,0 8-3,-2 7-3,-3 7-3,-8 4-2,-6 3-3,-7 4-2,-3-1-4,-1-7-7,1-7-6,0-6-5,-1-6-11,1 0-14,-1-4-14,1 0-14,1-6-5,7-8 8,3-7 5,6-8 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2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80950 22600 564,'14'23'101,"-3"-1"-17,-3-2-17,-2 1-15,-3-2-12,1 1-6,0-1-7,0 0-6,-1 0-12,0-3-15,-2-1-15,0-2-17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2"/>
    </inkml:context>
    <inkml:brush xml:id="br0">
      <inkml:brushProperty name="width" value="0.05618" units="cm"/>
      <inkml:brushProperty name="height" value="0.05618" units="cm"/>
      <inkml:brushProperty name="color" value="#F2395B"/>
    </inkml:brush>
  </inkml:definitions>
  <inkml:trace contextRef="#ctx0" brushRef="#br0">80859 21111 391,'0'-13'6,"0"8"11,0 7 12,0 6 12,0 7 6,0 7 1,0 7 1,0 7 1,0 5-3,0 6-5,0 4-6,0 5-5,0 4-5,2 2-2,0 1-2,2 3-3,-1 0-2,0-1-2,-2-1-2,0-1-1,-2-1-2,0-1-5,-2-1-3,0 0-3,-1-4-2,0-5 2,0-4 1,0-6 1,-1-5-3,-2-7-8,-1-7-7,-3-7-8,-2-5-6,-3-2-1,-3-4-2,-3-2-3,-3-5 1,-1-6 3,-3-6 3,0-5 3,-1-6 0,5-5 0,3-5-1,5-4-2,2-1-1,2 7-4,3 6-3,1 5-3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4"/>
    </inkml:context>
    <inkml:brush xml:id="br0">
      <inkml:brushProperty name="width" value="0.05112" units="cm"/>
      <inkml:brushProperty name="height" value="0.05112" units="cm"/>
      <inkml:brushProperty name="color" value="#F2395B"/>
    </inkml:brush>
  </inkml:definitions>
  <inkml:trace contextRef="#ctx0" brushRef="#br0">82783 21234 430,'14'22'101,"-2"-4"-16,-4-5-17,-2-3-17,-2 1-9,1 5-4,2 7-3,0 5-3,0 4-4,-2 3-3,-3 1-3,0 2-4,-3 0-4,0-2-6,-2-2-5,0-1-7,-3 0-4,-2 4-6,-3 4-3,-3 4-5,-2 0-4,2-6-2,1-4-2,1-5-3,5-6 2,10-5 6,10-6 6,9-7 7,9-3 5,7-4 5,6-2 4,8-3 6,3-2 2,1 0 0,2 0-1,0 0-1,-1 1 0,-3-1 0,-2 0-1,-4 0 0,-4 1-6,-6 0-11,-5 2-13,-7 1-12,-9-2-8,-12-2-7,-13-3-6,-13-3-6,-9-2 3,-1 0 14,-4 1 12,-3-1 14,-1 0 7,0-2 3,0 0 2,0 0 3,0-2 2,1 2 0,2 1 1,0 1 0,1 0 2,3-1 2,2-1 4,2-1 2,2 0 4,5 1 5,3 0 6,4 2 6,4 1 3,5 1 3,2 1 2,6 1 3,2 0-1,5 2-3,4 1-3,4 0-4,3 2-3,2-1-4,4 0-4,3 0-3,2 1-4,-1 2-2,0 2-2,1 3-3,-2 0-6,0 0-9,-1 0-9,-1 0-9,-3-2-7,-5-1-5,-5-2-6,-4-1-5,-7-3 0,-6-2 8,-8-2 7,-6-1 7,-4-3 6,-1-1 4,-1-3 5,-1-1 4,0-1 2,3 1 0,1 1 0,3 1-1,0 1 4,2 0 7,1 2 7,1 1 7,1 2 6,2 3 6,2 3 5,3 2 6,0 4 6,3 4 5,2 4 6,3 4 6,-1 4-2,1 7-10,0 5-10,0 7-10,1 3-7,0 4-3,1 2-3,2 4-4,-1 1-4,-1 2-4,0 0-4,-2 2-6,-1-3-3,0-3-4,-2-4-5,0-3-4,-3-6-2,-2-4-3,-3-5 0,-3-5-3,-3-4 0,0-2-2,-1-4-1,-1-3-1,-1-3 0,0-4-2,1-4 0,-1-3-1,1-6 1,1-6 4,0-5 2,2-6 3,2-4 4,2-3 5,4-1 5,3-2 5,1 3 4,2 6 2,0 7 4,2 7 2,0 5 5,3 2 3,2 4 5,2 3 4,0 3 1,1 2-1,0 3-2,0 4-2,-1 1-2,1 1-2,0 2-4,0 0-2,1 0-4,3-3-7,3-1-5,3-2-7,3-4-3,1-4-3,3-5-1,1-5-3,0-4 1,-1 0 2,-3-1 2,-1-1 2,-3 1 4,-1 1 2,-3 2 4,-1 3 3,-3 2 8,-3 4 11,-2 4 11,-4 4 12,-4 4 5,-8 6-2,-6 4-3,-7 5-2,-5 3-2,-1 3-3,-3 1-3,-1 2-2,-1 0-4,2-1-5,0-3-4,1-1-4,3-4-4,5-3-1,4-5-2,6-3-2,3-1-5,1 2-11,0 2-8,2 1-11,3 1-2,6-2 5,5-3 5,7-1 5,4-2 3,1-2 4,3-2 3,1-2 2,0-1 2,-3 0 0,-3 0 1,-3 0 0,-2 0-1,-2 0 0,-3 0 1,-1 0-2,-3 0 1,-4 2-2,-4 0-1,-4 2-1,-1-2 1,1-2 2,0-4 4,2-2 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4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84890 21303 543,'20'-18'17,"-7"14"23,-6 12 22,-8 13 23,-5 8 0,-7 3-21,-6 2-20,-5 4-23,-3 0-10,1-2-1,1-2-2,1-1 0,2-3-6,3-4-12,3-2-11,3-3-11,3-4-7,6-6-6,4-6-3,6-6-6,5-6 3,5-4 8,7-5 9,5-5 8,3-1 8,1 1 8,-1 2 7,0 3 7,-1 1 5,-3 2 1,-3 3 1,-3 1 0,-3 2 0,-1 0-3,-2 2-2,-2 1-3,-2 0-3,-1 0-4,-1 0-5,0 0-4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04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85250 22350 468,'-15'8'2,"2"0"4,3-1 5,1 1 3,2 0 5,2 0 4,2 0 4,2 0 5,2 1 2,0 3 0,2 3 0,0 3-1,0 3 0,0 3-1,-2 3-3,0 3 0,-1 3-3,0 5-2,0 3-2,0 4-3,-1 6-2,-2 9-4,-2 9-3,-2 9-3,-2 8-5,-1 8-7,-3 8-6,-2 7-7,-1 7-10,-1 3-15,-1 4-15,-1 5-14,1-11-3,5-23 13,3-23 11,4-24 11,2-13 8,-2 0 2,0-1 3,-1-1 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20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50834 31618 423,'-7'-15'1,"2"2"2,2 3 2,2 1 2,0 1 5,0 0 10,-2 1 9,0-1 9,0 3 6,0 8 1,2 6 1,0 7 1,1 5-2,0 3-7,0 3-6,0 3-6,0 1-5,-2 2-3,0 1-4,-2 1-3,0 1-3,1 2-1,-1 2-3,0 2-1,0 1-2,0 0-1,0 0-2,0 0-2,1-1 0,0 0-3,2-1-1,0-2-2,1-2-1,0-3-1,0-5 0,0-3-1,0-5 1,-2-1 0,0-5 1,-1-1 1,-1-6 2,2-6 0,0-8 1,2-6 1,2-7 0,4-5 0,3-6-2,5-6-1,0 0 0,-3 7 2,-2 7 0,-4 7 2,0 3 1,0 1 0,1-1 0,2 0 0,1-1 1,3-1 1,3-3 2,3-2 1,2 2 2,-1 3 5,1 4 5,-1 5 5,-1 3 0,-4 5-2,-5 6-3,-3 4-2,-2 3-3,0 1-1,0 1 0,0 1-2,-1 1 0,0 0-2,-2-1-1,0 1-1,-3-2-1,-2 1 0,-4-2-1,-2-1-1,-2 0 0,-1 1 0,-1 1 0,-1 1 0,-2 0 0,0-3-3,-1-1-2,-1-2-3,0-2-4,-1-1-5,1 0-7,-1-2-5,0-1-2,1-2 0,-1-3 1,1 0 0,1-4-1,3 0-7,2-3-6,4-2-5,3-1-2,2 0 4,4 1 4,3-1 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20"/>
    </inkml:context>
    <inkml:brush xml:id="br0">
      <inkml:brushProperty name="width" value="0.05712" units="cm"/>
      <inkml:brushProperty name="height" value="0.05712" units="cm"/>
      <inkml:brushProperty name="color" value="#F2395B"/>
    </inkml:brush>
  </inkml:definitions>
  <inkml:trace contextRef="#ctx0" brushRef="#br0">54561 31663 385,'-8'-15'5,"2"4"10,1 3 11,0 2 10,0 2 6,-2 1 0,-1-1 2,-3 0 0,-1 0-3,0 2-6,0 0-7,1 2-7,-3 1-4,-2 4 0,-3 2-3,-3 3 0,-2 3 0,-3 2-1,-1 1 1,-2 3 0,-1 1 1,1 3-2,1 1 0,1 3 0,2 1-1,1 1-2,3 0-1,1 2-2,3 1 0,5-1-1,3 0-1,4 1 0,4-2-1,4-2-5,4-2-2,4-1-5,4-3-3,7-1-4,5-3-4,7-1-5,4-3-2,6-4-2,4-5 0,6-2-2,3-5 0,1 0-2,3-3-2,2-2-1,-6 0 1,-12 2 2,-13 2 3,-13 2 2,-6 1 0,1-2-5,1 0-4,2-1-4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21"/>
    </inkml:context>
    <inkml:brush xml:id="br0">
      <inkml:brushProperty name="width" value="0.05384" units="cm"/>
      <inkml:brushProperty name="height" value="0.05384" units="cm"/>
      <inkml:brushProperty name="color" value="#F2395B"/>
    </inkml:brush>
  </inkml:definitions>
  <inkml:trace contextRef="#ctx0" brushRef="#br0">48074 37752 408,'-21'0'3,"5"2"7,5 0 7,5 2 6,3-1 6,3 2 7,4-2 5,2 1 7,2 1-1,0 0-6,0 1-8,0 2-7,0 1-4,1 5-1,2 4 0,0 3-1,0 4 1,1 3 0,0 3 0,0 3 1,-1 1-2,-3 0-3,-1 0-5,-2 1-4,0-2-2,0-2-2,1-2-3,2-1 0,0-3-3,1-2 0,2-1-2,0-2 0,1-5-1,3-3 0,2-6 1,2-4-1,4-6 1,10-6 0,9-6 0,8-5 1,11-9-1,9-11-2,12-10-2,11-11-1,8-9-4,5-5-6,7-6-7,6-6-5,-6 5-2,-15 15 5,-16 16 4,-15 16 4,-13 10-5,-8 3-15,-10 4-16,-7 5-14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4"/>
    </inkml:context>
    <inkml:brush xml:id="br0">
      <inkml:brushProperty name="width" value="0.0394" units="cm"/>
      <inkml:brushProperty name="height" value="0.0394" units="cm"/>
      <inkml:brushProperty name="color" value="#00BFF3"/>
    </inkml:brush>
  </inkml:definitions>
  <inkml:trace contextRef="#ctx0" brushRef="#br0">72950 12966 558,'42'-7'19,"-10"2"1,-9 2-1,-10 2 1,-6 1 4,1 0 5,0 0 6,0 0 6,-2 2 0,-1 6-4,-2 4-5,-2 5-5,-2 5-4,-2 5-2,-2 4-3,-1 6-2,-2 0-4,2-2-6,1-3-5,0-3-5,2-4-3,0-2-3,2-3-1,1-3-2,1-3-1,3-4 1,4-4 1,2-4 2,4-4 0,5-2 0,5-4 1,5-2 0,2-2-1,1-1-1,-1-1-3,0-1-2,-1 0-3,-1 2-6,-3 3-6,-1 1-4,-4 1-2,-3 2 4,-5 1 2,-3 0 4,-3 1 3,0-2 0,-2 0 1,0-1 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22"/>
    </inkml:context>
    <inkml:brush xml:id="br0">
      <inkml:brushProperty name="width" value="0.05307" units="cm"/>
      <inkml:brushProperty name="height" value="0.05307" units="cm"/>
      <inkml:brushProperty name="color" value="#F2395B"/>
    </inkml:brush>
  </inkml:definitions>
  <inkml:trace contextRef="#ctx0" brushRef="#br0">3697 42601 414,'-14'-1'0,"2"0"0,4-2 0,3 0 0,1-2 6,2 0 13,0-1 12,2-1 13,3 2 6,6 6 1,5 6 0,7 5 1,3 6-5,1 5-9,1 5-11,1 5-10,1 5-5,3 6-1,1 6-1,2 6 0,0 0-4,-5-6-4,-4-6-4,-3-6-5,-3-6-3,-3-4 2,-1-5 1,-2-4 0,-2-4 2,1-1 2,0-1 2,0-1 2,0-1 1,1-2 1,1-2 1,2-2 0,1-4 2,3-6 4,3-6 3,3-6 5,5-6 0,6-8 0,8-9-1,6-6-2,10-11-2,9-10-6,12-11-4,11-10-6,7-5-1,6 2 1,4 2 3,5 2 2,-4 7-5,-14 15-13,-14 13-11,-13 14-13,-12 9-12,-7 3-14,-8 5-14,-7 3-14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44"/>
    </inkml:context>
    <inkml:brush xml:id="br0">
      <inkml:brushProperty name="width" value="0.05068" units="cm"/>
      <inkml:brushProperty name="height" value="0.05068" units="cm"/>
    </inkml:brush>
  </inkml:definitions>
  <inkml:trace contextRef="#ctx0" brushRef="#br0">64797 47251 434,'0'-22'2,"2"3"4,0 3 4,2 3 4,-1 1 3,-1 0 1,0 0 2,-1 1 1,-1-1 1,1 2-1,2 1-2,0 1 0,-2 5 4,-8 11 9,-6 11 8,-7 11 10,-3 6-1,1 2-9,1 2-10,1 3-9,1 0-6,-1 0-2,1 0-3,-1 0-3,1 0 0,1 0-2,1 0 0,1 0 0,2-1-1,2 0-1,4-2-2,3 0 0,1-2 0,2-2 0,0-2 2,2-1 0,0-3 0,2-3 0,0-4-2,2-1-1,2-5-1,5-3-3,5-4-3,6-4-4,0-4 0,-2-3-1,-1-2 1,-2-3-1,-1-4 1,1-2-1,1-3 0,1-3 0,-1-1 1,-3 1 1,-3 0 1,-2 3 1,-3-2 1,1-2 2,0-1 1,0-3 1,-1 1 2,-3 1 3,-1 3 1,-1 1 4,-5 2 0,-4 1 0,-6 1-1,-4 0 0,-2 3-2,-1 3-4,1 2-4,-1 4-5,1 1-3,-1 0-4,1 0-3,-1 0-4,1 0-3,3 2-6,1 0-4,3 2-5,0-1-3,2 2 0,1-2-2,1 1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45"/>
    </inkml:context>
    <inkml:brush xml:id="br0">
      <inkml:brushProperty name="width" value="0.04892" units="cm"/>
      <inkml:brushProperty name="height" value="0.04892" units="cm"/>
    </inkml:brush>
  </inkml:definitions>
  <inkml:trace contextRef="#ctx0" brushRef="#br0">66628 47180 449,'-8'-15'5,"2"2"11,1 3 9,0 1 10,1 3 7,1 4 2,-1 4 1,0 4 3,0 2-4,2 1-7,0 2-8,2 0-8,0 3-4,2 5 1,0 5 2,2 5 1,-1 2-2,-1-2-2,0 0-3,-1-1-3,-2 3-3,-1 5-1,0 6-3,-1 6-1,-2 3-3,0 0-6,-1-1-6,-1 2-5,0-2-5,2-1-2,2 0-4,2-2-3,1-3-4,0-6-6,0-6-6,0-5-6,0-6 0,0-3 5,0-4 5,0-4 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45"/>
    </inkml:context>
    <inkml:brush xml:id="br0">
      <inkml:brushProperty name="width" value="0.04644" units="cm"/>
      <inkml:brushProperty name="height" value="0.04644" units="cm"/>
    </inkml:brush>
  </inkml:definitions>
  <inkml:trace contextRef="#ctx0" brushRef="#br0">67127 47915 473,'8'-8'2,"0"-2"5,0 0 4,0-1 5,-1 0 2,-1 0 3,-1 2 0,0 1 3,-3 2 2,-4 6 6,-4 4 4,-4 6 5,-2 2-1,-3 1-6,-2 1-6,-1 1-6,-2 1-5,1 2-4,-1 0-4,1 1-5,-1 0-3,1-1-2,-1-1-3,1-1-3,1 0 0,2 0 0,4-1 2,3 1 0,1-1 3,2-1 3,1-1 3,1 0 3,1-3 2,3 1 2,4-2 1,2 0 1,3-1 1,2 1-1,2 1 0,1 2 0,3 0-1,1 1-3,3 1-3,1 1-2,2 1-3,-1 0-3,1-1-3,-1 1-3,0 0-2,-1 1-4,-1 1-4,-1 1-3,-1 0-4,-3-1-2,-1 0-4,-2-2-4,-2-2-6,-1-1-9,-1-2-10,0-2-10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46"/>
    </inkml:context>
    <inkml:brush xml:id="br0">
      <inkml:brushProperty name="width" value="0.05544" units="cm"/>
      <inkml:brushProperty name="height" value="0.05544" units="cm"/>
    </inkml:brush>
  </inkml:definitions>
  <inkml:trace contextRef="#ctx0" brushRef="#br0">68631 46963 396,'-7'-15'5,"1"2"8,0 2 10,2 3 8,2 1 5,4 2-2,3 2 0,6 2-2,3 1-2,5 0-4,5 0-4,5 0-3,1 0-4,0 0-4,-1 0-3,-1 0-3,-2 0-6,-3 2-5,-3 0-7,-3 2-5,-4 1-6,-4 3-5,-6 4-5,-4 2-5,-5 1 0,-2-1 4,-3-1 5,-3 0 4,-3-2 3,0-1 2,-1-1 3,-1 0 2,0-3 2,3-1 5,1-2 4,3-1 4,0-2 4,0 1 5,0 2 5,1 0 4,0 2 7,2 2 9,2 2 10,2 2 8,2 1 2,0 3-5,2 1-5,0 3-5,1 1-5,0 1-4,0 1-5,0 1-5,0 3-3,0 3-2,0 4-2,0 5-3,-1 2-1,-2 2-3,-2 2-2,-1 2-2,-2-1-3,2-4-4,1-4-3,0-4-4,2-3-3,0-3-4,2-3-3,0-3-4,1-8-6,-2-10-11,0-13-9,-1-12-11,-2-6 1,2-1 14,-1 0 12,0-2 14,0 2 7,2 7 2,0 5 2,2 7 3,0 2 4,0 0 10,0 0 8,0 0 9,1 1 7,2-1 3,2 0 5,2 0 4,2 1 0,3 0-3,3 2-4,3 1-3,3 0-4,1 2-2,3 0-4,2 2-2,0 0-4,2 0-4,1 0-3,1 0-5,-1 0-3,-3 0-2,-3 0-2,-3 0-2,-2-1-1,-1 0-2,-1-2 0,-1 0 0,-1-3-6,-2-4-7,-3-3-9,-1-5-8,-2-2-1,-2 1 8,-2-1 8,-2 1 7,-2 0 5,0 1 5,-2 0 2,0 2 5,-2 2 1,0 1 3,-1 2 0,-1 2 2,-2 2 6,-2-1 11,-2 0 10,-1 0 12,-1 2 2,2 4-6,2 4-6,3 4-7,-1 3-3,0 3-2,-2 4-2,1 2-1,-2 2-3,2 3-2,0 1-1,2 3-3,1 0-1,-1 1-2,0-1 0,0 0-2,1 0 1,2-1-1,2-1 1,2-1 0,1 0-2,0-1-4,0 1-6,0-1-5,1-1-3,2-3-4,2-3-3,2-3-3,3-3-3,4-2-3,3-4-4,5-2-3,1-4-3,3-2-3,0-4-1,1-2-3,0-2 1,0-3 3,1-2 4,-1-1 3,-2 0 4,-5 2 4,-5 4 3,-4 3 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47"/>
    </inkml:context>
    <inkml:brush xml:id="br0">
      <inkml:brushProperty name="width" value="0.05331" units="cm"/>
      <inkml:brushProperty name="height" value="0.05331" units="cm"/>
    </inkml:brush>
  </inkml:definitions>
  <inkml:trace contextRef="#ctx0" brushRef="#br0">71172 47040 412,'-15'-22'3,"2"5"6,3 3 6,1 4 6,0 4 6,0 2 9,-1 4 8,-1 3 7,-1 3 0,0 5-9,0 5-9,1 5-9,-1 4-5,1 1 0,-1 2-2,0 3 0,0-1-1,1-4 1,-1-2-1,0-2 0,2-3 0,2 1-2,4-1-2,3 1 0,1-1-3,2-1-1,0-1-2,2-1-2,1-1-1,3-1 0,3-1 0,4 0 0,1-2-1,1-1-4,1 0-4,1-2-2,-1 0-2,-1 0 1,-2 0 1,-3-1 1,-1 2 0,0 0 2,-2 1 0,-1 2 2,-1 0 1,-4 1 1,-3 1 0,-2 1 0,-3 1 0,-3 2-1,-4 0-1,-2 1-1,-3 0-2,-1 1-3,-3-1-2,-1 1-4,-3-2 0,-1-1 1,-2-2 1,-2-2 3,0-3-5,1-1-9,3-2-9,1-2-10,4-2-5,3-2-4,5-2-4,3-2-2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47"/>
    </inkml:context>
    <inkml:brush xml:id="br0">
      <inkml:brushProperty name="width" value="0.05119" units="cm"/>
      <inkml:brushProperty name="height" value="0.05119" units="cm"/>
    </inkml:brush>
  </inkml:definitions>
  <inkml:trace contextRef="#ctx0" brushRef="#br0">72365 48450 429,'16'7'108,"-1"-1"-23,1 0-24,-1-2-23,1 0-14,0 0-3,-1 0-4,1 0-2,-2 0-3,-1 2 1,-3 0-1,-1 2-1,-2 0-1,-2 1-3,-2 1-2,-2 2-4,-2 0-2,-2 3-1,-2 1-3,-2 3-3,-2 1 0,-3 1 0,-3 1-1,-3 1-1,-2 0 0,-1-1-4,-1-1-3,-1-1-3,1-2 2,3-3 5,3-3 6,3-2 5,2-2 5,0-1 3,2 1 3,1 0 4,2-1 4,6-2 6,4-3 5,6 0 5,3-3 0,3 0-4,3-2-4,3 0-5,1-1-4,1 0-3,-1 0-4,1 0-4,-2 0-7,0 0-11,-1 0-11,-1 1-12,-1-1-7,-3 2-3,-1 0-2,-2 2-3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48"/>
    </inkml:context>
    <inkml:brush xml:id="br0">
      <inkml:brushProperty name="width" value="0.05447" units="cm"/>
      <inkml:brushProperty name="height" value="0.05447" units="cm"/>
    </inkml:brush>
  </inkml:definitions>
  <inkml:trace contextRef="#ctx0" brushRef="#br0">74172 48175 403,'-19'-2'6,"7"-2"11,8-3 12,8-3 11,5-2 2,2 2-6,1 1-7,3 1-7,3-1-3,3 0-1,5-2 0,3 0 0,2 1-1,-1 3-2,-2 2 0,1 4-1,-3 2-2,-2 2 1,-1 2-2,-2 2 1,-2 1 0,1 3 2,-1 2 2,1 2 2,-1 0 1,-1 3-2,-1 0-2,0 1-2,-2-1-1,1-1 0,0-2 0,-1-3-1,2-1-2,1 0-2,3-2-2,2-1-4,0 0-1,1-2-4,-1-1-2,1 0-3,-1-2-2,1 0 0,-1-2-1,1 0 0,-1-1-3,2 0-4,2 0-4,-1 0-4,2 0-3,-1 0-3,1 0-3,-1 0-3,-1-1 1,-5 0 2,-3-2 4,-4 0 3,-4-1-1,1 2-4,-2 0-3,0 2-4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49"/>
    </inkml:context>
    <inkml:brush xml:id="br0">
      <inkml:brushProperty name="width" value="0.05922" units="cm"/>
      <inkml:brushProperty name="height" value="0.05922" units="cm"/>
    </inkml:brush>
  </inkml:definitions>
  <inkml:trace contextRef="#ctx0" brushRef="#br0">79298 46469 371,'-8'-28'4,"2"5"9,1 7 8,0 5 9,-1 7 7,-3 8 7,-5 8 5,-4 7 6,-2 6 0,-3 3-10,-1 3-8,-3 3-8,0 2-5,0 2 0,-1 2-1,1 2 0,0 1-2,1 0-3,1 0-2,1 1-4,2-2-1,3-1-1,3 0-2,3-1 0,2-2-1,2-2-4,2-2-2,2-1-2,3-3-3,4 0-1,4-1-3,4-1-2,2-3-2,1-5-3,1-5-3,2-4-3,0-5-1,3-3 0,1-2-1,3-4 1,0-2 1,-1-5 0,-1-4 0,-1-3 2,-1-4 0,-1-2 2,-1-1 1,-1-2 1,-1-1 2,-2 1 3,-3 1 4,-1 1 2,-2 1 2,-4 3 0,-3 1-1,-2 3 1,-4 1 0,-6 4 0,-4 3 1,-5 2 1,-2 3 0,0 0 0,-1 2 0,1 1-1,-1 1-3,2 1-7,1 3-7,1 2-6,2 1-3,3 0-1,3 0-1,3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0"/>
    </inkml:context>
    <inkml:brush xml:id="br0">
      <inkml:brushProperty name="width" value="0.05239" units="cm"/>
      <inkml:brushProperty name="height" value="0.05239" units="cm"/>
    </inkml:brush>
  </inkml:definitions>
  <inkml:trace contextRef="#ctx0" brushRef="#br0">81174 46647 419,'-8'-14'4,"2"2"8,1 4 8,0 3 8,4 1 5,6 2 0,6 0 1,6 2 1,3 0-1,1 0-7,1 0-4,1 0-6,0 1-4,1 2-5,-1 2-4,1 2-5,-2 0-2,-3-1 0,-3-1 0,-3 0-1,-3 0-3,-2 2-8,-4 1-7,-2 3-9,-5 2-3,-6 0-3,-6 1-1,-5 1-2,-4 0 2,1-3 5,-1-1 4,1-2 5,0-2 5,3-2 4,1-2 4,2-2 5,2-1 2,-1 0 1,0 0 1,1 0 0,-1 0 5,2 2 8,1 0 7,1 2 8,1 1 9,2 3 8,2 3 10,3 4 9,0 1 0,0 3-7,0 2-8,0 1-9,1 2-5,0 1-3,1 1-2,2 1-4,0 2-2,-2 2-4,-1 4-4,0 3-3,-1 1-1,0 2-1,0 1 1,1 0 1,-1 1-5,2-2-7,0 0-7,2-1-9,-1-3-6,0-2-6,-2-3-6,0-3-6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4"/>
    </inkml:context>
    <inkml:brush xml:id="br0">
      <inkml:brushProperty name="width" value="0.03463" units="cm"/>
      <inkml:brushProperty name="height" value="0.03463" units="cm"/>
      <inkml:brushProperty name="color" value="#00BFF3"/>
    </inkml:brush>
  </inkml:definitions>
  <inkml:trace contextRef="#ctx0" brushRef="#br0">74100 12946 635,'44'-14'134,"-4"5"-34,-5 3-32,-5 4-34,-3 2-19,0-2-6,1 0-4,-1-1-6,-1-1-6,-1 2-6,-3 0-6,-1 2-6,-3 0-7,-3 0-6,-3 0-8,-2 0-6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0"/>
    </inkml:context>
    <inkml:brush xml:id="br0">
      <inkml:brushProperty name="width" value="0.0539" units="cm"/>
      <inkml:brushProperty name="height" value="0.0539" units="cm"/>
    </inkml:brush>
  </inkml:definitions>
  <inkml:trace contextRef="#ctx0" brushRef="#br0">81150 47878 408,'8'-28'6,"0"5"15,-1 7 12,1 5 14,1 4 4,4 2-7,2 2-7,3 2-7,2 1-4,1 0-5,1 0-3,1 0-5,1 0-2,1 0-1,1 0-2,1 0-1,0-1-3,1-2-4,-1-2-3,0-1-4,-1-2-4,-3 2-4,-3 1-4,-3 0-4,-2 0-3,-2-2-1,-3-1-1,-1-3-2,-2-1 1,-2 1 5,-2-1 3,-2 0 5,-2 0 3,-2-1 4,-2-1 4,-2-1 4,-2 0 4,-1 2 4,-3 2 5,-2 3 3,0 1 2,-1 2 1,1 2-1,-1 2 0,0 1 1,-2 2 5,0 0 3,-1 2 5,1 1 0,1 5 0,2 4-1,3 4 0,1 2-2,0 1-2,2 1-3,1 1-1,1 0-4,2 1-2,2-1-3,2 0-4,1 1-2,0-1-1,0 1-2,0-1-2,1 1 0,4-1 0,2 0 1,4 1 1,2-2-3,3-3-7,3-3-5,3-3-6,2-3-9,3-2-10,1-4-11,3-2-10,-1-3-3,-2 0 4,-2-2 5,-1 0 4,-4-1 4,-3 0 1,-4 0 2,-4 0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0"/>
    </inkml:context>
    <inkml:brush xml:id="br0">
      <inkml:brushProperty name="width" value="0.04183" units="cm"/>
      <inkml:brushProperty name="height" value="0.04183" units="cm"/>
    </inkml:brush>
  </inkml:definitions>
  <inkml:trace contextRef="#ctx0" brushRef="#br0">83249 45797 525,'0'-15'5,"2"4"8,0 3 10,2 3 9,0 1 4,3 2 2,2 0 0,2 2 0,1 0 0,1 0-4,1 0-4,2 0-4,-1 1-2,-1 4-2,-1 2-3,-1 3-1,-1 3-3,-2 2-3,-3 1-4,-1 3-3,-2 1-5,-4 1-5,-2 1-6,-3 1-7,-4 1-2,-4 1 0,-4 0 0,-3 2 0,-2 0 0,-1-3-2,1-2-1,0-1-2,0-3 0,2-5 2,3-3 0,2-4 1,1-3 6,2 0 10,2-2 11,3 0 9,3-1 8,7 0 6,8 0 5,6 0 6,4 0 0,3 0-6,1 0-5,3 0-5,0 0-7,0 0-11,1 0-9,-1 0-10,-1 0-10,-3 0-8,-3 0-9,-3 0-8,-3 0-4,-1 0 4,-2 0 4,-2 0 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1"/>
    </inkml:context>
    <inkml:brush xml:id="br0">
      <inkml:brushProperty name="width" value="0.03287" units="cm"/>
      <inkml:brushProperty name="height" value="0.03287" units="cm"/>
    </inkml:brush>
  </inkml:definitions>
  <inkml:trace contextRef="#ctx0" brushRef="#br0">84400 46046 669,'9'-14'120,"3"3"-29,4 3-29,2 3-30,2 1-17,1 2-6,0 0-8,2 2-5,0 0-3,-1 0 4,-1 0 3,-1 0 4,-1 0-5,-3 2-15,-1 0-13,-2 2-15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1"/>
    </inkml:context>
    <inkml:brush xml:id="br0">
      <inkml:brushProperty name="width" value="0.04461" units="cm"/>
      <inkml:brushProperty name="height" value="0.04461" units="cm"/>
    </inkml:brush>
  </inkml:definitions>
  <inkml:trace contextRef="#ctx0" brushRef="#br0">84910 45359 493,'-8'-8'0,"2"2"0,1 1 0,1 0 0,0 1 4,0 0 11,0 0 9,0 1 9,1 0 9,0 3 7,2 4 8,1 2 6,0 4-1,0 6-11,0 4-11,0 5-11,-1 3-9,-1 2-8,0 2-6,-1 3-9,-1 1-7,0 4-11,0 2-11,0 4-9,1-3-3,1-8 4,0-8 4,2-7 4,-1-4-2,0-1-8,-2 1-8,0 0-7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2"/>
    </inkml:context>
    <inkml:brush xml:id="br0">
      <inkml:brushProperty name="width" value="0.05062" units="cm"/>
      <inkml:brushProperty name="height" value="0.05062" units="cm"/>
    </inkml:brush>
  </inkml:definitions>
  <inkml:trace contextRef="#ctx0" brushRef="#br0">85661 47725 434,'-15'-15'0,"4"4"0,3 3 0,3 3 0,3 0 5,5 0 9,6-1 10,4-2 10,2 1 2,-1 1-5,-1 0-6,0 2-5,0-1-2,5 0 0,4-1 0,3-1 1,2 0 0,-1 2-2,-1 2 0,-1 2-1,0 2 0,1 2 0,1 2 0,1 2 1,0 1-1,-1 1-1,-1 1 0,-1 2-1,-1-2-1,1 1-1,-1-2 0,1 0-2,0-1 0,1 1 0,1 1 0,1 2 0,-1-2-1,0-1-2,-1-2-2,-1-2-3,0-1-3,-1 1-2,1 2-3,-1 0-3,1 0-3,1-2-6,1-3-3,1 0-6,2-2-1,3 0-1,3 0 1,2 0-1,1 0-1,-1 0-5,-3 0-3,-1 0-5,-4 0-1,-4 0 3,-3 0 0,-4 0 3,-4-1 3,-3 0 6,-3-2 6,-2 0 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3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91317 46797 458,'-2'-14'75,"0"2"-15,-3 4-15,-2 3-15,-1 1-8,-2 2-2,0 0-3,-1 2-2,-2 0 0,0 0 0,-1 0 1,-1 0 1,-2 1-1,-1 2 0,-3 2-2,-1 2-1,-2 2-1,-1 3-1,-1 3 0,-1 3-1,0 3 0,1 1-1,1 3 0,1 1-1,2 2-1,3 1 0,3 1-1,3 1 0,2 0 0,0-2-1,2 0 0,1-1 1,1-1-2,2-3-1,2-1-3,2-3-1,3-1-2,4-3-1,4-1-2,3-2-1,3-3-2,2-3-1,0-2-1,1-4-1,1-2-3,3-4-2,1-2-3,3-3-3,-1-3-1,-2 0 2,-1-1 1,-2-1 1,-3 0 3,1 3 3,-2 1 4,-1 2 4,-1 1 3,-1 0 5,-1 1 4,0-1 4,-1 0 5,-1 2 4,1 1 5,0 0 4,-1 5 0,-1 6-5,0 7-6,-2 7-4,-3 4-6,-6-1-2,-6 1-4,-6-1-3,-2-1-3,1-4 0,1-5-1,1-3-1,1-5-1,4-4-1,2-6 0,4-4 0,3-3 0,4-1 2,4-2 2,3 0 2,4-2 1,3-3-1,4-3 0,2-3-1,-1 0 1,-2 3 0,-3 3 1,-2 3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3"/>
    </inkml:context>
    <inkml:brush xml:id="br0">
      <inkml:brushProperty name="width" value="0.0571" units="cm"/>
      <inkml:brushProperty name="height" value="0.0571" units="cm"/>
    </inkml:brush>
  </inkml:definitions>
  <inkml:trace contextRef="#ctx0" brushRef="#br0">92900 47347 385,'30'-7'67,"-1"2"-13,-3 2-13,-1 2-14,-4 2-7,-1 4-2,-4 2-1,-3 4-2,-4 1-1,-6 1-3,-6 1-3,-6 1-1,-4 1-3,-2 1-3,-1 2-3,-3 0-3,1-1 0,3-1 1,3-3 1,3-1 2,4-4 1,7-6 3,8-6 2,6-6 2,4-3-1,1-1-7,1-2-5,1 0-6,1-1-4,1-1-2,1-1-1,1-1-2,-1-1-1,-1-1 0,-3-1 0,-1-1 0,-2 0 2,1 1 3,-1 1 4,1 1 3,-1 2 4,-1 1 5,-1 2 5,0 3 5,-3 1 7,-3 0 10,-3 2 8,-2 1 10,-5 4 4,-4 8-1,-6 7 0,-4 9-2,-2 3-3,1 1-6,1-1-5,0 1-7,2-1-3,1 1-3,0-1-3,2 0-2,1 0-1,1-3-3,0-1 0,2-2-2,4-3-7,10-1-10,8-3-12,9-1-12,3-4-3,0-8 4,-1-6 4,-1-7 4,-1-4 2,-1-1 3,-1-1 3,-1-1 1,-2-2 3,-3-3 2,-3-3 2,-3-2 2,-3-1 1,-2 3-1,-4 3-1,-2 4 0,-4 2 0,-2 2 5,-4 5 2,-2 1 5,-3 4 0,-3 3-2,-3 2-3,-3 4-1,-2 3-5,1 4-8,-1 3-7,1 5-8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4"/>
    </inkml:context>
    <inkml:brush xml:id="br0">
      <inkml:brushProperty name="width" value="0.05825" units="cm"/>
      <inkml:brushProperty name="height" value="0.05825" units="cm"/>
    </inkml:brush>
  </inkml:definitions>
  <inkml:trace contextRef="#ctx0" brushRef="#br0">95711 47866 377,'-13'-7'7,"8"2"13,7 2 14,6 2 14,5 1 0,3 0-9,3 0-11,3 0-11,2 1-7,1 2-2,1 2-2,1 2-3,-2 0-3,-4-1-1,-3-1-2,-4 0-2,-3-1 0,-1 2 2,-1 0 3,0 2 2,-3 0 2,-3 1 3,-2 1 2,-3 2 3,-3-1 4,-2 1 4,-2 0 6,-2 0 4,-1 1 2,-1 3-1,-1 3-2,-1 3-2,0 4-2,2 5-4,3 4-3,1 6-3,1 4-2,0 6-1,0 4-1,1 5 0,-1 3-10,0-1-20,0 1-20,0 0-19,1-6-13,1-9-6,0-10-6,2-9-6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4"/>
    </inkml:context>
    <inkml:brush xml:id="br0">
      <inkml:brushProperty name="width" value="0.04137" units="cm"/>
      <inkml:brushProperty name="height" value="0.04137" units="cm"/>
    </inkml:brush>
  </inkml:definitions>
  <inkml:trace contextRef="#ctx0" brushRef="#br0">96760 44959 531,'1'-15'0,"0"4"0,2 3 0,0 3 0,4 2 10,5 3 19,7 4 20,6 2 20,-1 2 3,-4 2-13,-4 0-11,-6 1-14,-3 3-7,-1 4-5,0 3-5,-1 5-3,-4 1-5,-2 0-2,-5 1-4,-4-1-4,-5 0-3,-4-1-4,-4-1-5,-6-1-4,-1-2-3,3-3 1,3-3 0,3-3-1,2-3 5,3-2 6,1-4 7,3-2 8,4-3 3,10-1 3,8 0 1,9-1 2,6-1-3,5 0-4,3 0-7,4 0-5,1 0-4,-2 0-3,-2 0-4,-1 1-3,-3 0-5,-3 3-9,-4 4-8,-1 2-8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4"/>
    </inkml:context>
    <inkml:brush xml:id="br0">
      <inkml:brushProperty name="width" value="0.03861" units="cm"/>
      <inkml:brushProperty name="height" value="0.03861" units="cm"/>
    </inkml:brush>
  </inkml:definitions>
  <inkml:trace contextRef="#ctx0" brushRef="#br0">97900 45289 569,'22'-27'71,"-3"8"-10,-3 7-7,-3 8-9,1 4-6,5-2-3,5 0-4,5-2-3,3 2-5,1 2-5,0 4-6,2 2-6,-3 1-8,-6-1-12,-5 0-13,-6-2-11,-4 0-12,-1 0-8,-1 0-10,0 0-9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4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74835 12263 483,'-15'-15'5,"3"4"11,1 3 12,3 3 10,1 4 8,0 7 5,2 7 5,1 8 6,1 3-4,2 4-9,2 3-10,2 3-11,0 3-7,-1 2-8,0 4-6,-1 2-8,-1 4-8,0 4-10,0 4-10,0 3-10,0-3-10,0-12-13,0-12-11,0-11-11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6"/>
    </inkml:context>
    <inkml:brush xml:id="br0">
      <inkml:brushProperty name="width" value="0.04669" units="cm"/>
      <inkml:brushProperty name="height" value="0.04669" units="cm"/>
    </inkml:brush>
  </inkml:definitions>
  <inkml:trace contextRef="#ctx0" brushRef="#br0">92030 50488 471,'-1'-15'3,"0"2"7,-2 3 8,0 1 6,0 5 9,1 8 12,0 8 10,2 7 13,-1 4-1,0-1-11,-2-1-10,0-1-12,0 0-8,1-1-6,0 1-5,2-1-7,0 2-8,0 3-9,0 3-10,0 3-10,0 3-9,0 4-8,0 4-8,0 4-8,0-2-3,0-10 5,0-8 4,0-8 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7"/>
    </inkml:context>
    <inkml:brush xml:id="br0">
      <inkml:brushProperty name="width" value="0.0461" units="cm"/>
      <inkml:brushProperty name="height" value="0.0461" units="cm"/>
    </inkml:brush>
  </inkml:definitions>
  <inkml:trace contextRef="#ctx0" brushRef="#br0">89791 54503 477,'-7'-23'6,"2"-1"12,2 1 13,2-1 12,0 2 4,-2 3-6,-2 3-6,-1 3-5,-3 2-6,0 2-3,-1 3-5,-1 1-5,-2 1-1,0 2-1,-1 0 0,-1 2 1,-1 1-1,-2 4-1,0 2 1,0 3-1,-2 3 0,0 2 0,1 1 1,-1 3-1,2 2 1,1 3 0,2 3 0,3 3 0,0 1 0,2 0 0,1 0-2,1 1 0,1-2-1,2-2-1,2-2-1,2-1-1,2-3-1,2-1 1,2-3-1,2-1 0,1-2-3,3-3-4,2-1-6,2-2-4,1-2-3,4-2-4,4-3-2,2 0-3,3-5-3,4-2-3,4-5-3,4-4-4,2-2 0,0-3 3,0-2 2,0-1 3,-2-2 3,-3-1 3,-5-1 3,-4 0 3,-4 0 1,-7 5 1,-5 3-2,-6 5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7"/>
    </inkml:context>
    <inkml:brush xml:id="br0">
      <inkml:brushProperty name="width" value="0.05422" units="cm"/>
      <inkml:brushProperty name="height" value="0.05422" units="cm"/>
    </inkml:brush>
  </inkml:definitions>
  <inkml:trace contextRef="#ctx0" brushRef="#br0">91881 53969 405,'-7'-14'3,"2"1"5,3 2 6,1 2 5,1 2 6,0-1 4,0 0 6,0 0 5,0 4 4,0 8 4,0 8 3,0 7 5,0 5-4,0 1-9,0 1-10,0 1-9,-1 3-6,-1 4-3,0 6-2,-1 4-3,-1 2-3,2-4-2,0-2-3,2-3-2,0-4-2,0-2-1,0-3-1,0-3-1,0-3-1,2-1-1,0-3-1,2-1-1,1-5 0,3-8 2,4-8 2,2-8 2,3-6 1,1-3 0,3-5 0,1-3 1,2-5-2,1-6-2,1-6-3,1-6-2,-1-1-3,0 2-5,-1 4-3,0 3-5,-3 4-2,-2 5-2,-1 7-2,-2 6-2,-3 4 1,-1 5 1,-2 3 2,-2 4 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8"/>
    </inkml:context>
    <inkml:brush xml:id="br0">
      <inkml:brushProperty name="width" value="0.04932" units="cm"/>
      <inkml:brushProperty name="height" value="0.04932" units="cm"/>
    </inkml:brush>
  </inkml:definitions>
  <inkml:trace contextRef="#ctx0" brushRef="#br0">93849 54113 446,'-15'-15'0,"2"4"0,3 3 0,1 3 0,0 4 12,-2 7 26,-2 7 26,-1 8 25,-3 3 3,-3 2-16,-3 3-18,-3 1-18,-2 2-11,-1 0-6,-1 2-7,0 1-5,-2 0-6,1 0-6,0 0-6,0 1-7,1-3-6,3-2-9,3-3-9,3-3-7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8"/>
    </inkml:context>
    <inkml:brush xml:id="br0">
      <inkml:brushProperty name="width" value="0.04788" units="cm"/>
      <inkml:brushProperty name="height" value="0.04788" units="cm"/>
    </inkml:brush>
  </inkml:definitions>
  <inkml:trace contextRef="#ctx0" brushRef="#br0">93508 54211 459,'-14'-15'0,"3"4"0,3 3 0,2 3 0,4 3 11,2 5 22,4 6 21,2 4 22,2 4 5,2 5-14,0 3-13,1 5-13,1 2-10,2 4-6,0 3-6,1 2-6,0 1-4,1 0 0,0-2-1,-1 0 0,1-2-7,-1-2-12,1-2-14,0-1-13,-2-4-12,-3-6-15,-3-4-12,-2-4-15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8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95454 53816 475,'-7'-12'13,"2"8"26,2 8 25,2 8 26,0 5 4,-2 5-20,-2 3-18,-1 4-18,-3 4-14,0 3-6,-1 2-7,-1 4-8,-2 1-6,0 0-9,-1 0-8,-1 0-7,1-2-8,1-2-6,2-3-6,3-3-6,2-5-4,4-6 1,4-5-1,4-6-1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9"/>
    </inkml:context>
    <inkml:brush xml:id="br0">
      <inkml:brushProperty name="width" value="0.05374" units="cm"/>
      <inkml:brushProperty name="height" value="0.05374" units="cm"/>
    </inkml:brush>
  </inkml:definitions>
  <inkml:trace contextRef="#ctx0" brushRef="#br0">96478 54255 409,'-1'-13'10,"0"5"20,-2 4 20,0 6 20,-1 5 4,-2 7-12,0 7-13,-1 7-11,-1 4-8,2 1-2,1 1-1,0 0-2,1 0-3,1-1-2,-1-3-3,0-2-3,0-1-2,2-3-5,0-1-2,2-3-4,1-2-3,4-3 0,2-3-1,3-2-1,3-5-1,0-2-4,1-6-2,1-2-3,2-6-2,3-6-2,3-5-1,3-6-1,0-5 0,-3-1 1,-3-2 2,-3-2 2,-3-1 2,-3 2 3,-3 0 4,-2 1 3,-3 3 2,-2 4 0,-2 3 0,-2 5 0,-3 3 1,-4 3 1,-3 2 2,-5 4 1,-2 3 0,-1 2-1,-1 4 0,-1 3-2,1 1-5,3 1-8,3 1-8,3 2-8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9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97800 53496 537,'2'-20'11,"4"5"22,3 7 23,5 5 22,2 3 2,-1 2-16,1 0-18,0 2-16,-1-1-10,-1 1-3,-1 0-2,-1 0-2,0 0-16,1 1-28,1 1-28,2 2-28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2:59"/>
    </inkml:context>
    <inkml:brush xml:id="br0">
      <inkml:brushProperty name="width" value="0.05187" units="cm"/>
      <inkml:brushProperty name="height" value="0.05187" units="cm"/>
    </inkml:brush>
  </inkml:definitions>
  <inkml:trace contextRef="#ctx0" brushRef="#br0">98656 52771 424,'16'-21'52,"0"5"-9,-1 4-11,1 6-9,-1 3-3,-1 2 4,-1 2 4,-1 2 4,-1 2 1,-2 2-5,-2 1-4,-2 3-5,-3 2-4,-2 0-7,-4 1-5,-2 1-6,-3 1-3,-4 1-1,-2 1 0,-3 1 0,0-1 0,3-2 0,3-4 0,3-3 0,1-1 2,2 2 1,0 0 3,2 1 2,4 1 4,10 0 5,8-1 6,9 1 5,2-1 3,-2-2-3,-3-2-2,-3-2-2,-3-1-2,-3 3 0,-2 2 0,-4 2 0,-2 1-1,-2 1-1,-3 1-2,0 2 0,-4 0-3,0 1-2,-3 1-4,-2 1-1,-5 3-9,-9 7-11,-9 5-12,-9 6-12,-3 1-6,0-2 0,2-3 1,0-3 0,4-5-1,6-4-2,5-5-3,7-4-3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15"/>
    </inkml:context>
    <inkml:brush xml:id="br0">
      <inkml:brushProperty name="width" value="0.03723" units="cm"/>
      <inkml:brushProperty name="height" value="0.03723" units="cm"/>
    </inkml:brush>
  </inkml:definitions>
  <inkml:trace contextRef="#ctx0" brushRef="#br0">77707 52960 590,'0'-16'0,"0"2"0,0 1 0,0 1 0,-1 0 5,-1 2 10,0 1 9,-1 1 10,-2 1 4,0 2-5,-1 2-2,-2 2-4,-2 4-3,-3 7-3,-5 8-2,-3 6-3,-2 4-2,1 0-1,1 2-1,1 1-1,0 0-1,1-2-1,-1 0-1,1-1 0,-1 1-2,1 5-2,-1 3-2,0 4-2,2 1-1,3 0 2,3-1 2,3-2 2,2-1-1,2-3 0,2-4-3,2-2 0,2-3-1,2-3 1,2-3 1,2-3 1,1-3-2,3-4-3,2-5-5,2-2-5,1-4-3,1-1-2,1 0-4,1-1-3,0-4-1,1-6 1,-1-5 1,1-7 0,-2-3 2,-3-1 4,-2 0 2,-4-2 3,-3 0 3,-1 1 3,-2 2 2,-1 0 3,-4 2 2,-2 5 2,-4 3 0,-2 4 2,-2 4 1,-2 3 0,0 2 0,-1 4 0,0 1 0,-1 2-1,0 0 0,1 2 0,0 1-6,2 1-12,3 3-9,1 2-12,2 0-5,2-1 1,2 0 1,2-2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5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76691 12389 558,'-22'-5'11,"6"6"21,5 6 23,5 6 21,1 3 3,0 3-15,-1 1-15,-1 3-16,-3 2-11,-4 3-8,-4 3-7,-3 2-9,-2 2-3,-1-1-3,1-2-1,-1 0-2,2-2-3,3-5-7,3-4-6,3-3-6,3-5-6,4-6-3,4-6-4,4-6-3,3-4 1,0-4 6,1-2 7,2-3 6,0-1 5,1 1 3,1 1 3,2 1 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15"/>
    </inkml:context>
    <inkml:brush xml:id="br0">
      <inkml:brushProperty name="width" value="0.04303" units="cm"/>
      <inkml:brushProperty name="height" value="0.04303" units="cm"/>
    </inkml:brush>
  </inkml:definitions>
  <inkml:trace contextRef="#ctx0" brushRef="#br0">79210 53313 511,'-8'-15'3,"2"2"7,1 2 7,0 3 6,0 1 5,-3 2 3,-4 2 3,-2 2 3,-1 3-2,-1 4-6,0 4-6,1 3-7,-2 3-4,-2 1 0,-1 2-1,-3 0 0,1 1 0,1 2-1,3 3 1,1 1 1,2 2-1,1-1-1,1 0 0,0 1-1,3-2 0,3 0 0,2-1 1,4-1 0,1-2-1,2-3-4,0-3-4,2-2-4,1-4-4,3-1-3,4-2-4,2-2-3,3-3-3,3-2-2,3-4-3,3-2-2,1-4-2,1-3 0,-1-5-2,1-3 0,-3-2-1,-2 3 0,-3 1 1,-2 2-1,-2 0 1,1-3 2,1-3 1,1-2 2,-1-1 3,-3 2 5,-3 4 5,-2 4 6,-2 0 2,-1 2 0,1 1 2,0 1-1,-1 1 3,0 0 4,-2 2 4,0 1 4,-2 3 14,-1 8 23,0 6 23,-2 7 23,0 4 2,0 1-20,0 1-20,0 1-20,0 1-12,0 1-5,0 1-4,0 1-4,0 0-4,0 0-3,0 1-2,0-1-4,0 0-2,0-1-1,0-1-3,0-1-1,2-4-1,2-5-2,4-6 0,2-6-1,1-7 0,1-6 3,0-7 2,0-7 2,1-5 1,3-5-1,3-3-3,3-4 0,1-2-2,-1 0-1,-1 0-1,-1 0-1,-1 3-2,-1 4-1,-1 5-3,0 6-1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16"/>
    </inkml:context>
    <inkml:brush xml:id="br0">
      <inkml:brushProperty name="width" value="0.03805" units="cm"/>
      <inkml:brushProperty name="height" value="0.03805" units="cm"/>
    </inkml:brush>
  </inkml:definitions>
  <inkml:trace contextRef="#ctx0" brushRef="#br0">82205 53611 578,'-10'-13'10,"-2"8"22,-3 7 22,-3 6 21,-3 6 2,-1 7-15,-2 5-17,-3 7-16,-1 2-11,-1 2-6,0 0-5,-2 2-6,1 0-6,3 0-6,3 0-6,4 0-5,1-2-6,2-5-6,3-6-5,1-3-6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16"/>
    </inkml:context>
    <inkml:brush xml:id="br0">
      <inkml:brushProperty name="width" value="0.04098" units="cm"/>
      <inkml:brushProperty name="height" value="0.04098" units="cm"/>
    </inkml:brush>
  </inkml:definitions>
  <inkml:trace contextRef="#ctx0" brushRef="#br0">82100 53658 536,'1'-34'62,"4"13"2,2 11 1,3 12 3,1 8-5,0 6-12,-2 4-13,-1 5-12,0 4-9,0 4-9,0 4-6,0 4-9,0 4-9,1 2-11,2 4-12,0 2-11,-1 0-3,-1-4 6,-2-5 6,-2-2 6,-1-7 2,0-8-3,0-7-3,0-8-3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16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83635 53339 589,'-1'-14'7,"-1"1"13,0 2 15,-1 2 13,-2 6 5,0 8-4,-1 9-5,-2 10-4,0 3-5,-1 2-6,-2 1-7,0 1-5,-1 2-8,-1 2-7,-1 4-6,-1 3-8,-1 1-5,2 3-2,1 2-3,1 2-1,0-1-6,2-4-8,1-4-8,1-3-8,1-7-2,2-6 6,2-7 5,2-6 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17"/>
    </inkml:context>
    <inkml:brush xml:id="br0">
      <inkml:brushProperty name="width" value="0.04296" units="cm"/>
      <inkml:brushProperty name="height" value="0.04296" units="cm"/>
    </inkml:brush>
  </inkml:definitions>
  <inkml:trace contextRef="#ctx0" brushRef="#br0">84333 53813 512,'0'-13'7,"0"6"16,0 6 15,0 6 16,-1 5 3,-2 5-8,-2 5-8,-1 5-8,-3 3-6,0 1-1,-2 0-3,1 2-2,-2 0-2,2-1-2,1-1-3,0-1-1,2-1-3,1 0-2,0 1-3,2-1-3,1-2-2,2-3-3,2-5-4,2-3-3,2-4-2,3-4 2,4-4 0,2-4 2,2-5-2,1-6-1,1-5-3,1-7-2,0-4-1,-1-4-2,-1-4-1,0-4-1,-2-2 0,-1 3 3,-1 2 2,-1 2 4,-2 3 2,-2 2 2,-4 3 3,-2 3 2,-3 4 1,0 3 1,-2 4-1,0 5 1,-3 2-1,-2 2-1,-3 2-1,-3 2-1,-2 2-4,1 2-6,-1 2-4,0 2-6,2 0-1,3 1 3,3 0 4,2 0 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17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85400 53174 729,'2'-15'7,"4"2"14,3 3 15,5 1 13,2 3 3,-1 2-11,1 4-9,0 2-12,-2 3-9,-1 0-10,-3 1-9,-1 2-10,-1-1-9,0 1-10,0 0-8,0 0-9,-2-1 0,-3-1 7,-2-1 7,-3 0 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18"/>
    </inkml:context>
    <inkml:brush xml:id="br0">
      <inkml:brushProperty name="width" value="0.03797" units="cm"/>
      <inkml:brushProperty name="height" value="0.03797" units="cm"/>
    </inkml:brush>
  </inkml:definitions>
  <inkml:trace contextRef="#ctx0" brushRef="#br0">85621 52263 579,'8'-15'1,"0"4"4,0 3 2,-1 3 4,0 4 4,-2 7 7,-2 7 7,-2 8 7,-2 2 0,-4-2-6,-2 0-6,-3 0-7,-2-3-4,0 1-6,0-2-5,1-1-4,-1-2-2,2-3-1,1-2 0,1-4-1,2 0 3,4 0 5,4 1 5,4 2 4,2-1 1,3 1 0,2 0-3,1 0-1,1-1-1,0-1 0,-2 0-1,-1-2-1,-1 1 1,0 2-1,-2 2 1,-1 2-1,0 0 1,-2 1 0,-1 0-1,0-1-1,-2 1 1,-1 0 0,0 0 0,-1-1-1,-3 2 2,-2 0-1,-4 1 2,-2 1 0,-2 1 0,-1 1-2,-2 1-1,0 1-2,-2 2-4,-5 1-6,-3 3-5,-4 1-6,-5 3-4,-5 3-1,-5 2-2,-4 4-1,1-2-1,8-7-2,8-8-2,7-5 0,5-5-3,-1 1-3,0 0-3,1 0-4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3"/>
    </inkml:context>
    <inkml:brush xml:id="br0">
      <inkml:brushProperty name="width" value="0.04426" units="cm"/>
      <inkml:brushProperty name="height" value="0.04426" units="cm"/>
    </inkml:brush>
  </inkml:definitions>
  <inkml:trace contextRef="#ctx0" brushRef="#br0">19890 30700 497,'-22'0'0,"5"0"0,3 0 0,4 0 0,4 0 8,2 2 16,4 0 17,3 2 16,1 0 2,3 1-10,2 2-11,2 0-11,1 0-7,1-2-2,1-3-4,2 0-3,-1-2-1,-1 0-3,-1 0-1,-1 0-2,0 0-1,0 0 0,0 0-1,-1 0-1,2 0-1,0 0 1,1 0-1,1 0 0,1 0 1,0 0 0,-1 0 0,1 0 1,-1 0-1,-1 0 1,-1 0-1,0 0-1,-2 0 0,1 2 0,0 0 0,0 1 1,0 1-1,1 0 1,1 0 0,2 0 0,-1-1 0,1 0 1,0-2-1,-1 0 1,1-1 1,2 2-1,0 0 1,1 2 1,0-1-1,1-1 0,-1 0 0,1-2 0,0 0 0,-1 0-1,1 0 0,-1 0 0,1 0 0,1 0-1,1 0 0,2 0 0,-1 0 0,1 0 0,-1 0 1,1 0-1,-2 0 0,0 0 0,-1 0 0,0 0 0,-2 0 0,1 0-1,-1 0 0,1 0 0,0 0 0,-1 0 1,1 0-1,-1 0 0,0 0 1,-1 0 0,0 0 0,-2 0 0,0 0 1,-1 0-1,1 0 1,0 0-1,0 0 1,1 0 0,1 0-1,1 0 0,0 1 1,1 0-1,0 2 1,-1 0-1,1 1 1,0 0-1,-1 0 1,1 0-1,-1-1 1,-1 1-1,-1 0-1,-1 0 0,0-1 1,0 0-2,-1-2 1,1 0 0,0-1 0,1 0-1,1 0 1,1 0 0,0 0-1,-1 0 1,0 0-2,-2 0 1,-2 1-9,-1 2-16,-2 2-16,-2 2-16,-4 0-9,-2 1-1,-6 0 0,-2 0-2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6"/>
    </inkml:context>
    <inkml:brush xml:id="br0">
      <inkml:brushProperty name="width" value="0.03423" units="cm"/>
      <inkml:brushProperty name="height" value="0.03423" units="cm"/>
    </inkml:brush>
  </inkml:definitions>
  <inkml:trace contextRef="#ctx0" brushRef="#br0">25924 50577 642,'-7'-8'0,"2"0"0,2 1 0,2-1 0,0 0 4,0 2 8,-2 1 7,0 0 7,-2 4 6,-2 6 0,-1 6 1,-3 6 1,-2 3-2,0 1-7,-1 0-5,-1 3-7,0 0-3,-1 2-2,0 3-1,1 1-1,-1 2 0,0 2 0,1 3 1,-1 1 0,1 1 0,3 0-2,1 0-2,2 0-1,2-1-1,2-3 0,3-4-2,1-2 0,1-2 0,0-1-1,0-1 0,0-1 0,0-2 0,2-3 0,0-3 0,1-3 0,1-2 0,0 0 0,0-2 0,0-1-1,0 0 0,2-2-2,0-1 0,2 0-2,0-2 1,1-1 0,1 0 1,2-1 1,0-4 1,1-2 0,1-5 0,1-4 1,1-3 0,0-3 0,-1-3-1,1-3 0,-1-1 1,-1 1 0,-1 1 1,0 2 1,-3-1 0,-3 1 1,-3-1-1,-2 1 1,-3 1 0,0 3 3,-2 3 1,0 2 1,-2 3 1,-2 1-1,-1 0-2,-3 2-2,-2 1-1,-2 1-1,-1 0-1,-3 2-1,-1 1-3,-1 4-3,-1 2-4,-1 4-4,0 1 0,1 3 0,1 2 2,1 2 1,1 1-3,1 3-5,1 1-7,1 3-6,2-2-1,5-3 1,3-5 3,4-3 2,1-2 3,0 0 3,-2 0 4,0 0 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7"/>
    </inkml:context>
    <inkml:brush xml:id="br0">
      <inkml:brushProperty name="width" value="0.0331" units="cm"/>
      <inkml:brushProperty name="height" value="0.0331" units="cm"/>
    </inkml:brush>
  </inkml:definitions>
  <inkml:trace contextRef="#ctx0" brushRef="#br0">27773 51247 664,'-8'-8'15,"0"2"2,0 1 5,0 0 3,0 1 0,1 1-4,-1-1-2,0 0-4,-1 0-2,0 2-2,-1 0-1,-1 2-2,-2 0-2,0 2 1,-1 0-2,-1 2 0,-1 0 0,1 2 0,-1 0 0,0 1-1,1 2 1,-1 2 0,0 2-1,1 1 1,-1 3 0,2 3 0,1 3 1,1 3-1,0 2 1,1 3-1,-1 1 0,0 2-1,1 1 0,2 1 0,3-1-2,1 0 1,1-2-1,2-3 0,0-5 1,2-3 1,0-4-1,2-1-1,0-3 0,2-1-1,2-3-1,7-4 0,6-4 1,5-4-2,5-5-1,1-4-6,2-5-5,3-5-4,-1-2-4,0 1-1,-1 1-2,-1 1 0,-2 1-3,0 1-5,-1 1-4,-1 1-4,-3 1 1,-5 4 7,-5 3 6,-5 3 6,-2 0 4,0 0 0,0-2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0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23512 17914 573,'-15'-8'2,"3"0"3,1 1 4,2-1 3,3 2 9,1 4 14,2 4 13,2 4 14,1 3 1,2 5-12,0 4-12,2 3-12,-1 5-9,1 5-3,0 4-4,0 6-3,-1 2-7,0 2-10,-2 0-9,0 2-9,-1-2-4,0-3 1,0-2 1,0-3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5"/>
    </inkml:context>
    <inkml:brush xml:id="br0">
      <inkml:brushProperty name="width" value="0.04683" units="cm"/>
      <inkml:brushProperty name="height" value="0.04683" units="cm"/>
      <inkml:brushProperty name="color" value="#00BFF3"/>
    </inkml:brush>
  </inkml:definitions>
  <inkml:trace contextRef="#ctx0" brushRef="#br0">77050 12384 469,'28'-35'5,"-5"8"8,-7 7 8,-5 8 10,-3 7 7,0 6 8,0 6 8,0 6 7,-1 4-1,-1 1-9,-1 3-11,0 1-9,-1 2-6,0-1-6,0 0-4,0 1-5,-1-2-4,1-3-2,0-3-3,0-3-3,2-5-3,4-6-3,3-8-4,5-6-3,2-7-2,1-5 0,1-6 1,1-6-1,1-3 1,-1 2 3,1 0 3,-1 2 3,-2 1 0,-5 5-1,-5 4-3,-4 3 0,-5 7-11,-4 7-18,-4 8-18,-4 8-19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7"/>
    </inkml:context>
    <inkml:brush xml:id="br0">
      <inkml:brushProperty name="width" value="0.03818" units="cm"/>
      <inkml:brushProperty name="height" value="0.03818" units="cm"/>
    </inkml:brush>
  </inkml:definitions>
  <inkml:trace contextRef="#ctx0" brushRef="#br0">29550 51211 576,'0'-11'27,"0"10"14,0 10 11,0 10 13,0 4 0,0 2-14,0 1-13,0 1-14,0 1-8,0 3-2,0 1-3,0 2-2,0 1-3,0-1-2,0-1-3,0-2-3,0-1-2,2-1-1,0-3 0,2-1-1,0-4 0,1-3 1,2-5 1,0-3 1,3-7 1,4-11 0,3-12 2,5-9 1,1-8 0,0-3 0,1-2-1,-1-3 0,-1-2-1,-1 0-3,-3 0-2,-1 0-3,-1 2-2,-1 6-1,1 4-3,0 5-2,-2 5-2,-3 3-4,-3 4-3,-2 5-4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7"/>
    </inkml:context>
    <inkml:brush xml:id="br0">
      <inkml:brushProperty name="width" value="0.03786" units="cm"/>
      <inkml:brushProperty name="height" value="0.03786" units="cm"/>
    </inkml:brush>
  </inkml:definitions>
  <inkml:trace contextRef="#ctx0" brushRef="#br0">31460 51183 581,'-8'-6'8,"2"4"19,1 4 17,0 4 19,0 4 2,-4 5-11,-2 5-12,-3 5-10,-3 3-8,-1 3-5,-3 1-3,-1 2-4,-2 2-3,1 2-6,0 2-3,-1 2-4,2 0-6,1-4-9,2-2-8,3-3-8,1-4-3,2-3 0,3-5 1,1-3 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8"/>
    </inkml:context>
    <inkml:brush xml:id="br0">
      <inkml:brushProperty name="width" value="0.0401" units="cm"/>
      <inkml:brushProperty name="height" value="0.0401" units="cm"/>
    </inkml:brush>
  </inkml:definitions>
  <inkml:trace contextRef="#ctx0" brushRef="#br0">31204 51388 548,'-16'-8'3,"2"-2"5,1 0 4,1-1 7,3 2 7,6 6 11,6 6 12,6 6 10,3 4 1,1 5-10,1 3-11,2 5-10,0 3-8,1 3-4,1 2-5,1 4-3,0 2-8,1 4-7,0 3-10,-1 2-7,0 0-9,-1-2-6,-1-4-7,0-2-6,-3-5-3,-1-8 0,-2-6 1,-2-6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8"/>
    </inkml:context>
    <inkml:brush xml:id="br0">
      <inkml:brushProperty name="width" value="0.03615" units="cm"/>
      <inkml:brushProperty name="height" value="0.03615" units="cm"/>
    </inkml:brush>
  </inkml:definitions>
  <inkml:trace contextRef="#ctx0" brushRef="#br0">33252 51319 608,'-15'-22'4,"4"3"6,3 3 7,3 3 7,1 4 7,2 6 7,0 6 7,2 6 7,0 5-2,0 5-10,0 5-11,0 5-11,-1 3-6,0 4-2,-2 3-3,0 3-2,-1 0-6,0-1-8,0 0-9,1-1-9,-1-2-5,0-2-3,0-2-3,0-1-3,1-4 0,2-4 3,2-3 1,2-4 3,1-4 3,0-3 1,0-3 2,0-2 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8"/>
    </inkml:context>
    <inkml:brush xml:id="br0">
      <inkml:brushProperty name="width" value="0.04075" units="cm"/>
      <inkml:brushProperty name="height" value="0.04075" units="cm"/>
    </inkml:brush>
  </inkml:definitions>
  <inkml:trace contextRef="#ctx0" brushRef="#br0">34397 51795 539,'-1'-13'8,"0"4"16,-2 6 17,0 5 15,-1 2 3,0 3-10,0 2-11,0 2-9,1 1-7,1 3-1,0 2-2,2 1-3,-1 3-1,-1 1-2,0 3-1,-1 1-2,-1 2-2,2-1-1,0 0-2,2 1 0,0-2-3,0 0 0,0-1-3,0 0-2,0-4 0,2-1-2,0-5-1,2-1-1,1-3 0,1-1-2,3 0 0,2-2-1,1-1-1,0-2-3,-1-3-1,1 0-3,1-4-1,1-4 1,3-4 2,2-4 1,-1-2 1,1-3 2,-2-2 3,-1-1 2,-2-2 1,-1-1 1,-2-1 0,-2-1 1,-2 0 1,-2 0 1,-3-1 1,0 1 2,-4 1 1,-2 3 0,-4 3 1,-2 3 0,-2 2-2,-1 2-4,-2 3-4,0 1-5,-1 2-5,-1 4-6,-1 3-5,-1 2-6,1 2-2,3 0 2,2 0 1,4 0 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29"/>
    </inkml:context>
    <inkml:brush xml:id="br0">
      <inkml:brushProperty name="width" value="0.03107" units="cm"/>
      <inkml:brushProperty name="height" value="0.03107" units="cm"/>
    </inkml:brush>
  </inkml:definitions>
  <inkml:trace contextRef="#ctx0" brushRef="#br0">35400 51250 708,'43'0'127,"-6"0"-36,-7 0-36,-7 0-37,-5 0-23,1 0-12,-2 0-12,-1 0-11,-1 0-6,-1 0 1,-1 0 0,0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0"/>
    </inkml:context>
    <inkml:brush xml:id="br0">
      <inkml:brushProperty name="width" value="0.03398" units="cm"/>
      <inkml:brushProperty name="height" value="0.03398" units="cm"/>
    </inkml:brush>
  </inkml:definitions>
  <inkml:trace contextRef="#ctx0" brushRef="#br0">35954 50081 647,'-6'-13'6,"5"3"12,2 4 11,5 4 13,2 2 2,0 0-8,0 0-6,0 0-7,-1 1-4,1 2-1,0 2 0,0 2-1,-1 0-3,-1 1-8,-1 0-7,0 0-8,-3 1-4,-4 3-1,-4 4-1,-3 2-2,-3 0 0,0-1 1,0-3 0,1-1 0,0-2 2,0-2 2,2-2 2,1-2 2,0-1 3,0 1 3,0 2 5,1 0 2,-1 1 3,2 0 0,1 0 2,0-1-1,3 1 2,4-2 0,4-1 1,4 0 1,1-1 0,1 0-2,0-1-1,0 1-1,0 1 0,1 0-1,1 1 1,1 2 1,-1 0-2,-1 0 1,-2-1-2,-2 1 0,-1 0-1,0 0-2,-1 0 0,1 0-2,-1 0-1,-2 3-1,-3 2 0,0 1 0,-3 1-1,0-2 0,-2-3 1,0-1 0,-3 0 0,-4 4-2,-3 2 0,-5 3-1,-2 2-3,-1-1-3,-1 1-5,-1-1-3,0 1-4,0 1-5,-1 1-5,1 1-5,1-2-2,5-5 4,3-4 2,4-6 2,3-1 2,1 0-1,0 1 0,2 2-1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1"/>
    </inkml:context>
    <inkml:brush xml:id="br0">
      <inkml:brushProperty name="width" value="0.03756" units="cm"/>
      <inkml:brushProperty name="height" value="0.03756" units="cm"/>
    </inkml:brush>
  </inkml:definitions>
  <inkml:trace contextRef="#ctx0" brushRef="#br0">37506 51750 585,'-8'15'92,"0"-1"-19,0-1-17,0 0-17,0-1-11,-1 1-3,-2 1-3,0 2-4,-1 0-2,-1 3-2,-2 1-2,0 3-1,-2 1-4,-1 1-5,-3 1-7,-1 1-6,-1-1-3,1 0 0,1-1 0,1-1 0,0 1-4,1 3-7,-1 3-8,1 3-7,1-2-5,4-4-1,4-5-2,5-4-2,1-5 4,0-3 9,0-3 8,0-2 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1"/>
    </inkml:context>
    <inkml:brush xml:id="br0">
      <inkml:brushProperty name="width" value="0.03783" units="cm"/>
      <inkml:brushProperty name="height" value="0.03783" units="cm"/>
    </inkml:brush>
  </inkml:definitions>
  <inkml:trace contextRef="#ctx0" brushRef="#br0">37381 51743 581,'-7'-8'0,"0"2"0,2 1 0,1 1 0,0 1 9,2 3 17,0 4 18,2 2 17,1 4 5,4 6-11,2 4-10,3 5-10,3 2-7,0 2-7,1 1-5,1 1-6,1 0-7,-1 2-10,1 1-9,-1 1-8,1 0-4,0 2 2,-1 1 4,1 0 1,-2-2-5,-1-5-14,-2-7-15,-2-5-13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1"/>
    </inkml:context>
    <inkml:brush xml:id="br0">
      <inkml:brushProperty name="width" value="0.03574" units="cm"/>
      <inkml:brushProperty name="height" value="0.03574" units="cm"/>
    </inkml:brush>
  </inkml:definitions>
  <inkml:trace contextRef="#ctx0" brushRef="#br0">39679 51570 615,'-7'-12'9,"2"10"19,2 8 19,2 10 19,1 5 2,0 2-12,0 4-12,0 3-13,0 2-10,-2 3-9,0 1-10,-1 2-8,-1 0-7,0 0-6,0-1-4,0-2-6,1-1-4,1-5-4,0-4-4,2-3-3,-1-4-1,0-3 1,-2-3 2,0-2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6"/>
    </inkml:context>
    <inkml:brush xml:id="br0">
      <inkml:brushProperty name="width" value="0.05379" units="cm"/>
      <inkml:brushProperty name="height" value="0.05379" units="cm"/>
      <inkml:brushProperty name="color" value="#00BFF3"/>
    </inkml:brush>
  </inkml:definitions>
  <inkml:trace contextRef="#ctx0" brushRef="#br0">78437 12431 408,'14'-15'27,"-3"2"-3,-3 3-1,-2 1-2,-2 1 0,0-2-1,0 0 0,0-1 0,-2 0-1,-3 0-2,-2 2-1,-3 1-2,-4 3 0,-2 8-1,-3 6 1,-3 7 1,-1 4-1,1 1 1,0 1-1,2 1 0,1 1-1,1-1-1,1 1-2,1-1-1,1-1 0,2-3 0,2-3 1,2-2-1,4-5-5,6-5-15,6-4-13,6-6-13,3-3-6,3-3 1,1-3 4,3-3 1,-1-1 4,0 2 5,-1 3 5,-1 1 5,-2 3 6,-4 2 5,-5 4 6,-3 3 5,-3 2 7,-2 5 7,-3 4 8,0 4 7,0-1-3,5-5-11,6-4-13,4-6-12,4-4-8,3-3-4,3-5-4,3-4-3,-1 0-1,-2 1 3,-3 2 4,-2 3 4,-6 2 12,-7 4 24,-7 4 24,-6 4 22,-4 4 7,0 2-12,1 3-13,-1 3-11,1 3-5,2 3-1,2 3 0,2 3 0,3-1-5,6-5-12,4-4-12,5-6-12,2-5-9,-3-2-5,-1-6-6,-2-2-5,-2-4-4,1-2-2,0-2-1,0-1-1,-1-3 2,-1-1 5,0-3 5,-2-1 6,0-1 4,0 2 3,0 3 4,-1 1 3,1 2 2,0 1 0,0 1-1,0 1 1,0 1 8,-1 2 14,1 2 15,0 2 14,0 4 8,2 6-2,0 6 0,1 6 0,-1 1-6,-2 1-8,-4-2-9,-2-1-10,-4 0-4,0 1 0,-3 1-1,-2 1 0,-1 0-7,0-2-12,1-3-13,-1-1-12,2-2-7,6-3-1,4-1-2,6-2 0,3-3 2,5-4 7,3-4 6,5-3 8,0-3 4,-1 2 3,-3 1 3,-1 1 3,-3 0 2,-3 0-1,-3 0 0,-2 0-1,-3 0-1,-1-2-4,-1 0-4,0-1-3,-2-2-2,0-1 0,-2-3 1,0-1 1,-1-2 2,0 2 5,0 1 5,0 1 5,0 1 4,0 3 4,0 1 5,0 2 4,0 6 11,0 10 20,0 9 20,0 11 18,0 8 3,0 6-15,0 8-14,0 6-15,0 4-12,2-1-11,0 1-11,2 0-11,-1 0-4,-1 3 1,0 2 1,-1 1 2,-1-5-15,0-12-29,0-14-31,0-11-29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2"/>
    </inkml:context>
    <inkml:brush xml:id="br0">
      <inkml:brushProperty name="width" value="0.0387" units="cm"/>
      <inkml:brushProperty name="height" value="0.0387" units="cm"/>
    </inkml:brush>
  </inkml:definitions>
  <inkml:trace contextRef="#ctx0" brushRef="#br0">40370 51374 568,'1'-11'9,"0"10"20,2 10 18,0 10 19,0 4 4,0 2-13,-2 1-12,0 1-13,-1 1-8,2 1-5,0 0-4,2 2-5,0 0-5,0-1-2,-1-1-3,1-1-2,1-3-3,0-2-2,1-3-1,2-2-1,-1-3 0,-1-1-1,0-1 1,-2-1-1,-3-1-1,-8 0-4,-6-2-4,-7-1-3,-3 0-3,-1-2-2,1-1 0,0 0-2,-1-2-1,1-2-3,-1-2-3,1-2-3,1-1 1,7 0 5,3 0 5,6 0 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2"/>
    </inkml:context>
    <inkml:brush xml:id="br0">
      <inkml:brushProperty name="width" value="0.03047" units="cm"/>
      <inkml:brushProperty name="height" value="0.03047" units="cm"/>
    </inkml:brush>
  </inkml:definitions>
  <inkml:trace contextRef="#ctx0" brushRef="#br0">40700 51396 722,'8'-8'0,"0"2"3,-1 1 1,1 1 2,1 0 6,2 0 9,1 0 11,3 1 9,1-1 3,1 2-7,1 0-5,1 2-6,2 0-10,1 0-13,3 0-12,1 0-14,-1 0-8,-5 0-1,-5 0-4,-5 0-2,-2 0-1,0 0-1,0 0 0,0 0-1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3"/>
    </inkml:context>
    <inkml:brush xml:id="br0">
      <inkml:brushProperty name="width" value="0.04285" units="cm"/>
      <inkml:brushProperty name="height" value="0.04285" units="cm"/>
    </inkml:brush>
  </inkml:definitions>
  <inkml:trace contextRef="#ctx0" brushRef="#br0">42539 50511 513,'0'-21'0,"0"3"0,0 4 0,0 5 0,0-1 3,2-2 5,0-3 7,2-3 5,-1-1 3,0 0 0,-2 2 0,0 1 0,-2 1-2,0 1-1,-2 1-3,0 1-3,-2 1 0,0 2-1,-1 2 0,-2 2-1,0 1 1,-1 0-1,-2 0 1,0 1-1,-1 1 1,-3 5-2,-2 6 0,-1 4-1,-2 4-1,1 1-1,-1 3-1,1 1 0,1 2-1,3 1 1,3 1 1,2 1 1,3-1 0,1-1-3,0-3-2,2-1-2,1-3-2,2-1-2,2-2-2,2-2-3,2-3-2,3-1-3,4-2-1,2-2-4,2-2-1,1-2-4,1-2-2,1-2-4,1-3-1,-1-2 0,1-3-1,-1-3-1,0-2 3,-3 2 3,-1 1 3,-2 1 5,-3 1 4,-3 0 6,-2 2 5,-4 1 7,-2 1 12,-4 4 19,-2 2 19,-3 4 20,-1 3 1,2 4-16,2 3-17,2 5-16,0 6-11,-1 10-4,-3 11-3,-2 8-5,-1 12-3,-1 13-3,-1 13-3,-1 12-3,0-4-1,2-22 1,3-21 2,1-22 1,1-10-2,2 3-6,1 1-7,0 3-5,1 0-12,-2 2-14,0 1-15,-1 1-16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4"/>
    </inkml:context>
    <inkml:brush xml:id="br0">
      <inkml:brushProperty name="width" value="0.03905" units="cm"/>
      <inkml:brushProperty name="height" value="0.03905" units="cm"/>
    </inkml:brush>
  </inkml:definitions>
  <inkml:trace contextRef="#ctx0" brushRef="#br0">24318 54734 563,'-17'-8'4,"-1"2"8,-3 1 7,-1 0 9,3 2 5,10 0 0,10 2 1,10 1 2,6 0-1,1 1-3,3 2-3,1 0-2,3 0-5,3 0-3,3-2-4,3 0-3,1-1-4,0 0-3,1 0-1,-1 0-3,0-1-1,1-2 0,-1-2 0,0-1-1,1-2 1,0 2-1,2 1-1,1 0 1,0 0 0,2 0 1,1-1 2,1-1 1,0 0 0,0 2 0,0 2-1,0 2-1,1 1-1,0-2 1,2 0 0,0-2 0,2 1 1,0 1 0,2 0 0,0 2 1,1 0 0,0 0-2,0 0 0,0 0-1,0-1-1,2-1 1,0 0 0,2-1 1,0-1-1,-1 0 1,1 0 0,0 0 0,-1 1 0,0 0-3,-2 2-1,0 0-2,-1 1 1,0 0 0,0 0 2,0 0 1,-1 0 1,-1 0-1,0 0 0,-1 0-1,-1 0 0,0 0-3,0 0-1,0 0-2,1 0 0,3 0 1,4 0 3,2 0 1,2 0 2,0 0 0,0 0 2,-1 0 1,2 0 0,0 0 0,1 0 0,1 0 0,1 0 0,0 0-1,0 0 0,-1 0-1,1 0-1,0-2-2,-1 0 0,1-1-1,-1-1-1,-1 0 1,0 0 1,-2 0 0,0 1 1,2 0 0,0 2 0,1 0 0,0 1 0,-1 0-1,0 0-1,-2 0-1,0-1-1,2-2-1,0-2 1,1-1-1,0-2 0,-3 2 0,-1 1 1,-2 0 0,-1 1 0,0 1 0,0-1 0,0 0 0,0 0 1,1 2-1,2 0 1,0 2 0,0 0 0,-1 2 1,0 0 0,-2 2 2,1-1-1,0-1 0,1 0 0,2-1-1,-1-1 0,1 0 0,0 0 1,0 0-1,-2-1-1,-3-1-1,-2 0-2,-4-1-2,-2-1-1,-2 2-4,-2 0-2,-1 2-2,-3 0-3,-4 0-1,-2 0 0,-3 0-2,-4 0 1,-5 0 1,-5 0 2,-4 0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6"/>
    </inkml:context>
    <inkml:brush xml:id="br0">
      <inkml:brushProperty name="width" value="0.0408" units="cm"/>
      <inkml:brushProperty name="height" value="0.0408" units="cm"/>
    </inkml:brush>
  </inkml:definitions>
  <inkml:trace contextRef="#ctx0" brushRef="#br0">34922 55686 539,'-7'-15'4,"2"2"9,2 3 9,3 1 8,0 4 4,3 6-1,2 6-2,2 6 0,0 3-3,0 1-3,-2 1-3,0 1-4,-3 1-2,-1 1-5,-2 1-2,-1 1-5,-3 1-2,-2 1-1,-2 1-3,-2 1-1,-1 1-1,1 0-1,-1 2 0,0 1 0,0-1-1,1-3-1,-1-4 0,0-1 0,1-4 0,-1-1 1,0-3 0,0-1 1,2-5 1,3-8-1,2-8 1,4-7 0,3-7-2,4-1-3,4-4-3,3-3-3,4-1-1,3 1-1,3 1 1,3 2 1,2 0 0,-1 3 3,0 1 3,1 3 2,-2 2 2,-1 2 2,-3 4 4,-1 3 1,-3 2 2,-1 2 2,-2 2 1,-3 2 1,-1 2 2,0 2 3,-2 2 2,0 2 2,-2 1 1,-1 2-1,-1 0-1,0 1-1,-2 2-2,0 1-1,-2 3-2,0 2-2,-2 1-1,0 1-1,-2 1-1,0 1-1,-1-1-1,0-3-1,0-3-2,0-3 0,2-5-4,4-8-3,4-8-4,4-8-3,1-2-2,-3 3 1,-1 3 2,-2 3 1,3-2-1,6-6-4,7-5-3,7-6-3,2-2 0,-2 5 6,-1 3 6,-3 5 5,-1 2 4,-3 4 1,-1 3 2,-2 3 1,-3 1 3,-1 0 4,-2 0 4,-2 0 3,-2 1 6,1 2 4,0 2 6,0 2 5,-1 2 0,-1 2-5,0 1-5,-2 3-4,0 1-4,0 2-2,0 0-2,0 1-2,-1 2-2,0 1-1,-2 3-3,0 1-2,-1 3-3,0 1-3,0 2-5,0 3-4,0 0-2,0 2-2,0 1 0,0 1-2,0-1-4,0 0-7,0-1-8,0-2-8,0-2-5,2-7-4,0-5-3,2-6-3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7"/>
    </inkml:context>
    <inkml:brush xml:id="br0">
      <inkml:brushProperty name="width" value="0.03591" units="cm"/>
      <inkml:brushProperty name="height" value="0.03591" units="cm"/>
    </inkml:brush>
  </inkml:definitions>
  <inkml:trace contextRef="#ctx0" brushRef="#br0">46636 53287 612,'-9'-6'7,"-2"6"14,-2 4 14,-1 6 14,-2 2 3,0 1-7,1 1-7,-1 2-8,-1 0-5,-1 4-5,-3 4-3,-1 2-4,-2 1-4,-2 2-1,0 1-3,0 1-2,-2 1-1,1 2 0,-1 3 1,1 1 0,1 0-4,3-2-8,3-2-10,3-1-9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7"/>
    </inkml:context>
    <inkml:brush xml:id="br0">
      <inkml:brushProperty name="width" value="0.0402" units="cm"/>
      <inkml:brushProperty name="height" value="0.0402" units="cm"/>
    </inkml:brush>
  </inkml:definitions>
  <inkml:trace contextRef="#ctx0" brushRef="#br0">46259 52727 547,'-15'-21'0,"4"5"1,3 5 0,3 4 1,2 6 10,3 6 18,4 6 18,2 6 19,2 2 3,2 1-13,0-1-14,1 1-13,2 0-8,0 3-3,1 1-4,1 3-4,1 1-3,-1 2-1,1 2-1,-1 3-2,0 1-6,0 2-7,-2 2-9,-1 2-7,1 0-8,1 0-7,3-1-5,2-2-8,-2-3 0,-1-5 4,-4-7 4,-3-5 4,-2-5 4,0-1 5,-2-2 6,0-2 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7"/>
    </inkml:context>
    <inkml:brush xml:id="br0">
      <inkml:brushProperty name="width" value="0.03406" units="cm"/>
      <inkml:brushProperty name="height" value="0.03406" units="cm"/>
    </inkml:brush>
  </inkml:definitions>
  <inkml:trace contextRef="#ctx0" brushRef="#br0">48225 53187 645,'-9'-6'8,"0"6"13,-1 4 15,-1 6 15,0 2 2,2 3-9,2 2-8,3 1-9,-1 2-7,2-1-2,-1 1-2,0 0-4,0-1-3,0 1-6,0-1-4,0 1-4,0-1-6,1 1-5,-1-1-6,0 1-4,0-1-2,2-1 1,0-1 2,2-1 2,1-2-4,4-4-8,2-5-8,3-2-9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8"/>
    </inkml:context>
    <inkml:brush xml:id="br0">
      <inkml:brushProperty name="width" value="0.04191" units="cm"/>
      <inkml:brushProperty name="height" value="0.04191" units="cm"/>
    </inkml:brush>
  </inkml:definitions>
  <inkml:trace contextRef="#ctx0" brushRef="#br0">48947 53225 524,'-7'-6'83,"2"6"-17,2 4-18,2 6-17,1 3-9,-2 5 1,0 3 1,-2 5 0,0 0 0,1-2-3,-1-1-2,0-2-2,0-2-2,2 1-3,0-1-3,2 1-1,2-3-6,6-5-9,4-5-7,5-4-8,2-6-6,-1-4-2,-1-5-3,-1-5-3,-1-5 0,-1-1 3,0-4 3,-2-3 3,-1 0 3,-3 1 4,-1 3 4,-2 2 4,-3 2 1,-2 3 0,-3 3-1,-4 3 0,-1 1 2,-1 2 5,-2 1 6,0 0 5,0 2 6,-1 1 4,0 0 4,1 2 6,-1 1 1,0 0-1,0 2-2,1 0-1,1 2-5,6 0-7,4 2-7,6 0-8,3 0-5,3 0-5,3-2-3,4 0-5,0-2 0,1 0 2,-1-2 3,1 0 3,-2 0 2,-1 0 2,-3 2 2,-1 0 2,-2 2 2,-3 2 0,-1 2 0,-2 2 0,-2 2 4,0 1 8,-1 3 8,-2 2 8,0 0 4,-2-1 4,-1-1 2,0-1 2,-1 1 0,1 0-3,-2 1-3,2 1-2,-1 0-4,2-1-2,0-1-3,2 0-4,0-1-1,0 1-3,0 1-2,0 1-1,1 0-3,2-2-3,2-3-4,2-1-3,1-2-3,1 0-2,1-2-3,2 0-2,-1-3-1,1-1 0,0-2 0,-1-1 0,1-4 0,0-2 0,-1-3 0,1-3 0,-2-4-2,-2-2-1,-4-3-2,-2-2-3,-4-2 0,0 1 4,-3 1 1,-2 1 4,-2 1 2,-2 1 0,-1 1 1,-3 1 1,0 2 2,1 3 5,1 3 5,1 3 4,0 2 2,0 2 0,0 2 0,1 2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9"/>
    </inkml:context>
    <inkml:brush xml:id="br0">
      <inkml:brushProperty name="width" value="0.04725" units="cm"/>
      <inkml:brushProperty name="height" value="0.04725" units="cm"/>
    </inkml:brush>
  </inkml:definitions>
  <inkml:trace contextRef="#ctx0" brushRef="#br0">48842 51463 465,'-8'-7'5,"0"2"8,0 2 10,1 2 9,0 2 3,2 2-3,2 2-3,2 2-3,1 1-3,0 1-4,0 2-4,0 0-3,2-1-4,4-1-2,3-2-5,5-2-2,2-2-6,1-2-6,2-2-7,0-2-7,0-2-3,1-2-1,-1-2 0,1-1-1,-2-2 1,-3 0 3,-2 0 3,-4 1 4,-2 0 4,-2 0 4,-3 2 5,0 1 5,-4 1 11,0 2 17,-3 2 16,-2 2 18,-1 2 3,2 2-10,1 2-9,0 2-9,1 1-6,1 1-2,-1 2-1,0 0-3,-1 1-2,0 3 0,-1 2-3,-2 1 0,-1 4-2,-1 5-2,-3 5-1,-2 5-1,-2 4-2,-3 6 1,-3 4-1,-3 6 1,-5 6-5,-7 9-7,-6 9-9,-7 8-7,-5 9-8,0 8-6,-2 7-7,0 9-6,0 2-3,1 0 3,0-1 2,2-1 2,2-3 2,6-3 4,4-4 4,6-5 3,5-9 3,7-16 1,6-15 1,9-16 2,2-13 2,2-8 4,0-9 4,2-8 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6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75802 11717 537,'1'-15'8,"2"-1"14,2 0 16,2 1 15,1 2 5,2 6-6,0 6-7,1 6-6,0 6-5,-1 7-5,0 7-5,-2 7-5,-2 4-4,-2 0-3,-4 2-4,-2 1-2,-5 0-5,-4 0-8,-5 0-6,-5 0-7,-2-2-3,-1-4 1,1-4 0,-1-3 1,2-4 1,1-1 3,3-3 3,1-1 2,7-5-1,10-6-2,12-8-3,10-6-3,7-2-1,4 2-1,4 4-1,4 3-1,-1 0-2,-7-1-3,-7 0-3,-7-1-4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39"/>
    </inkml:context>
    <inkml:brush xml:id="br0">
      <inkml:brushProperty name="width" value="0.03774" units="cm"/>
      <inkml:brushProperty name="height" value="0.03774" units="cm"/>
    </inkml:brush>
  </inkml:definitions>
  <inkml:trace contextRef="#ctx0" brushRef="#br0">50412 55554 582,'1'22'68,"0"-3"-12,2-3-13,0-3-11,2-2-6,0-1-3,1 0-1,2-2-2,0-1-2,1-2-2,1-3-2,2 0-3,0-3-1,1 0-2,1-2 1,1 0-2,0-3 0,-1-2 0,-1-3 0,0-3 0,-2-2-2,1 1-4,0-1-2,0 1-5,-2-1 0,-1 0-1,-2 1 2,-2-1 0,-2 1 0,0 1 2,-2 1 0,0 1 1,-4 1 1,-4 2-2,-5 2 1,-5 3-2,-5 2-2,-3 5-6,-4 6-6,-5 4-6,1 3-2,4-1 1,3 1 0,5-1 2,2 0-5,1-1-9,1-1-9,1 0-9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50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60079 22958 999,'-2'-25'-5,"-2"-1"-13,-3-2-11,-3-2-13,-1 5 0,2 9 8,3 12 10,1 11 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3:52"/>
    </inkml:context>
    <inkml:brush xml:id="br0">
      <inkml:brushProperty name="width" value="0.04931" units="cm"/>
      <inkml:brushProperty name="height" value="0.04931" units="cm"/>
      <inkml:brushProperty name="color" value="#FED406"/>
    </inkml:brush>
  </inkml:definitions>
  <inkml:trace contextRef="#ctx0" brushRef="#br0">28381 40238 446,'-15'-17'0,"1"0"0,0-1 0,2-1 0,0 0-3,1 1-5,-1 1-6,0 1-5,1 1 0,2 2 6,3 3 5,1 1 5,0 1 4,0 0 0,-1 1 0,-2-1 0,1 0 1,1 2 0,0 1 0,2 0 0,-1 2 1,0 0 0,-1 2 0,-2 1 1,2-1 6,2-1 12,4 0 13,3-1 12,1-1 1,1 2-9,1 0-9,2 2-10,1 0-5,1 0-2,3 0-1,2 0-2,2 0-1,1 0-1,3 0-1,1 0-2,2-1 0,-1 0 1,1-2-1,-1 0 0,0-1-1,-1 0 0,-1 0-2,0 0-1,1 1 0,5 1 1,4 0 1,6 2 1,2 0 1,-2 0 1,0 0 0,-1 0 1,-1 0 0,-2 2-2,0 0-1,-1 1-1,-1 1 0,-1 0 0,-1 0 1,-1 0 1,-1-1-1,1 0 1,-1-2-1,1 0 0,-2-2-1,0 0 1,-1-2 0,-1 0 0,0-1 0,0 0 1,-1 0-1,1 0 1,-1 1 0,1 1-1,-1 0 0,1 2-1,-1 0 0,2 0-1,1 0-1,1 0-1,1-2 0,-1-2 0,1-4 1,-1-2-1,1-1 1,1 1-1,1 0 1,1 2-1,1 0 1,4-2 1,3 0 0,3-1 1,0 0 0,-2 2 1,-2 3-1,-2 1 1,-1 1-1,-3 2 1,-2 0 0,-1 2-1,-3 0 0,0 0-2,-1 0-2,0 0-1,-2 0-1,-2 0 1,0 0 1,0 0 0,-2 0 1,-1 0 0,-1 0 0,-1 0 2,0 0 0,2 0 0,0 0 2,1 0 0,0 0 1,1 2-1,0 0-1,-1 2 0,1 0-1,-1 0-1,1-1 0,0 1-1,-1 0 0,1 0-1,-1 0 0,1 0 0,-1-1 0,1 0 0,0-2 2,-1 0 0,1-1 1,0 0 0,-1 0 0,1 0-1,-1 0 1,1 0 0,-1 0 1,1 0-1,0 0 1,-1 0-1,1 0 1,-1 0 0,1 0-1,0 0-2,-1 0 0,1 0-2,0 0-1,1 0 1,1 0 0,1 0 1,1 0 0,-1 0 1,1 0 1,-1 0-1,1-1 1,-1 0 0,1-2 1,-1 0 0,1 0-1,-1 0 1,1 2-1,-1 0 1,1 1-1,-1 0 1,1 0-1,-1 0 0,1 0 0,-1 0 0,1 0 0,-1 0-1,1 0 0,-1 0 0,1 0 0,-1 0 0,1 0 0,-1 0 0,1 0 0,-1 0 0,1 0 1,-1-2-1,1 0 1,-1-2-1,1 1 1,-1 1 0,1 0 0,-1 2 1,0 0-1,-1 0 1,-1 0-1,0 0-1,-3 0 0,1 0 0,-2 0 0,-1 0-1,0 0 0,1 0 0,2 0 0,0 0 0,0 0-1,-1 0 1,-1 0 1,-1 0-1,0 0 0,1 0 1,2 0-1,0 0 0,0 0-1,1 0 0,-1 0-1,1 0 0,-1 0 0,-1 0-1,-1 0 1,0 0-1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37:29.9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7241 8200 0,'0'0'0,"0"0"15,0 0-15,0 0 0,0 0 0,20 3 0,-20-3 16,0 0-16,23-4 0,-23 4 16,23-2-16,-9 1 0,3 0 15,1-1-15,0 1 16,3-1-16,2 1 0,2-2 0,1 0 15,9 0-15,2-2 0,1 1 16,2 1-16,2-2 0,-1 0 16,11-1-16,-3 1 0,1 1 15,-1 1-15,10-1 0,-2 0 16,-5 2-16,-4 0 0,2-1 0,1 3 16,4 1-16,-3 1 0,1 0 15,0 1-15,-4-1 0,-1 1 16,-1 0-16,0 2 0,2-1 15,-1 0-15,2 0 0,-3 2 16,7-1-16,0-2 0,-1 1 16,0 2-16,-2-2 0,-2 1 0,-1 1 15,2 0-15,-4 1 0,-1-1 16,4-2-16,1-2 0,1 5 16,0 3-16,-2-2 0,1 0 15,0-2-15,1 3 0,2-1 16,2 2-16,-4-3 0,-2-3 0,25 4 15,-5-1-15,-3 0 0,-2-1 16,-2 0 0,-1-3-16,-4-1 0,-1-2 0,4-2 0,1 2 15,-2-2-15,-2-1 16,4 1-16,3 1 0,0-2 0,0 1 16,3-1-16,2-2 15,-4 1-15,-1-1 0,1 4 0,1 2 16,-1 1-16,-1 0 0,1-4 15,2 1-15,-2 1 0,-1-1 16,5 0-16,5 0 0,-5-3 16,-1-1-16,-3 2 0,-1-1 15,1 0-15,1 1 0,3 0 0,4 2 16,0 2-16,0 2 0,0-5 16,1 0-16,-2-2 0,-3 1 15,5 3-15,5 2 0,-4 1 16,-3 0-16,1-4 0,0-2 15,-2 1-15,1 2 0,2 0 16,2-1-16,-2 0 0,-1-3 0,3 3 16,2 0-16,-1 0 15,-1-1-15,3 5 0,0 1 16,-2-1-16,-2-3 0,7 2 16,4 1-16,-3-2 0,-1-3 0,3 3 15,2 1-15,-2-2 0,-1 0 16,2 1-16,1 2 0,-3-2 15,-3 0-15,4-2 0,3 1 16,-2-1-16,-1 0 0,2 1 16,4 1-16,-5 0 0,-2 2 0,5-3 15,1 0-15,-3 1 0,-1 1 16,1-2-16,1 0 0,0-2 16,-2-2-16,6 3 0,4 1 15,-4 0-15,-3 1 0,-2-1 16,0-1-16,-2 2 0,-1 0 0,2-2 15,3-3-15,-4 3 16,-4 1-16,5 1 0,3 2 16,-7-2-16,-2 1 0,1 1 15,4-1-15,0 0 0,0-4 0,0 5 16,0-1-16,-4-1 0,0-2 16,3 2-16,2 0 0,-4 2 15,-1 1-15,4-2 0,2-2 16,-5 0-16,-3-1 0,5 3 15,3 1-15,-5-1 0,-1-1 0,3 0 16,2-2-16,-3 2 16,0 2-16,4 0 0,2-1 0,-6-1 15,-6 0-15,5 0 0,3-2 16,-6-1-16,-3-3 0,6 3 16,4 4-16,-4 4 0,-1 1 15,3-2-15,2-1 0,-6-3 16,-3-1-16,4 1 0,2 2 15,-6-1-15,-2 1 0,2-2 16,1 0-16,0-2 0,1 0 0,-1-1 16,-1 1-16,-2 1 0,-1 0 15,3-1-15,4 0 0,-4 2 16,-1 3-16,2-4 0,3-3 16,-4-3-16,-2-1 0,2 1 15,0 2-15,-1-2 0,0 0 16,0-2-16,-1 1 0,-5 0 15,-4 2-15,3-2 0,3 1 16,-3 2-16,-1 3 0,1-2 16,2-2-16,-2 0 0,0-2 0,-1 0 15,0-1-15,-4 4 0,-1 2 16,3-1-16,4 1 0,-3-1 16,-2 0-16,0-2 0,-1-4 15,-3 7-15,-3 2 0,3-1 16,0-3-16,0 0 0,0 1 15,-3-1-15,0 1 0,-1 3 16,-1 2-16,3-2 0,5-1 16,-4-1-16,-2 0 0,1 4 15,-1 1-15,-3-3 0,-1-2 0,1 2 16,2 0-16,0 0 16,0-3-16,-2 1 0,-1-2 15,-1 4-15,0 3 0,0 1 0,0 1 16,-1-2-16,-2-2 0,3-1 15,3-1-15,-4 3 0,-4 3 16,3-4-16,1-1 0,-3-3 16,-1 0-16,-1 2 0,0 1 15,2 3-15,2 1 0,-2-2 0,1-1 16,-3-2-16,0-2 0,-2 1 16,1 2-16,-3 1 0,-1 0 15,-1-2-15,-2-1 0,1 2 16,0 2-16,-3-2 0,0-1 15,-11 1-15,5 2 0,-3-1 16,-1 3-16,2-4 0,-1 0 0,2 0 16,0 0-16,0 0 0,-2 0 15,1 0-15,-1-1 0,-5 1 16,0 2-16,-1-1 0,0 0 16,-1-1-16,-1 0 0,-1-1 15,-1 0-15,-2 1 0,-1 0 16,-2 0-16,1 0 0,-3 0 15,-2 0-15,-3 0 0,0 0 16,-1 0-16,1 0 0,-3 0 16,-1 0-16,0 0 0,1-1 0,-3 1 15,0 0-15,0 0 0,0 0 16,0 0-16,-4-2 16,1-1-16,-1 0 0,-1 0 0,2 0 15,0 2-15</inkml:trace>
  <inkml:trace contextRef="#ctx0" brushRef="#br0" timeOffset="12296.4635">16938 3292 0,'0'0'0,"0"0"0,0 0 15,0 0-15,-20-17 0,20 17 16,-20-15-16,6 6 0,-2 1 16,-5-1-16,-4-1 0,-1 1 15,-3-2-15,-13 0 0,-3 0 16,0 2-16,-1-1 0,-15-1 15,-2 1-15,-8-2 0,1-1 0,-2-2 16,0 0-16,-9 0 0,7 4 16,-17-4-16,-3 0 0,8 1 15,6 2-15,-42-7 0,7 0 16,15 7-16,13 4 0,-3 2 16,-2-1-16,8 0 0,4 1 0,-7 0 15,-6 0-15,9 0 0,4 1 16,-9 2-16,-7 0 0,9 1 15,5-1-15,-8-6 0,-7-5 16,8 7-16,5 5 0,-6-2 16,-3 2-16,5-7 0,3-4 15,-9 0-15,-5 0 0,8 2 16,6 3-16,-8-2 0,-5-1 16,6-1-16,5 0 0,-8 1 15,-5-1-15,8 4 0,6 4 0,-4-3 16,-3 0-16,7 1 0,6 4 15,-12 1-15,-7 2 0,9-3 16,6-2-16,-10 0 0,-6 2 16,7 1-16,5 1 0,-9 4 15,-6 5-15,8-5 0,5-6 16,-7 4-16,-5 0 0,9 1 16,7 3-16,-3 1 0,-1 1 15,6 2-15,5 0 0,-4 3 16,-5 1-16,11 1 15,10-2-15,-12 2 0,-8 1 0,7 1 0,6 2 16,-4 2-16,-2 1 0,4-2 16,4 1-16,-5 3 0,-4 3 15,9-1-15,3-1 0,-2 0 16,-3 2-16,6-5 0,6-3 0,3 8 16,4 4-16,2-1 0,6-4 15,-5 2-15,-3 0 16,10 1-16,7 0 0,-3 1 15,-2 0-15,8-6 0,6-3 0,3 7 16,2 5-16,-1-2 0,2-3 0,3 0 16,3 1-16,2 0 15,3-1-15,3-1 0,5 3 16,-1-1-16,2-1 0,4 6 16,3 5-16,-1-6 0,-1-2 0,5 5 15,3 3-15,-1-15 0,2 1 16,4 6-16,2 3 0,1-2 15,2-1-15,3 0 16,4 1-16,0 1 0,2 0 0,-1 1 16,2 3-16,4-2 0,-1 0 0,10 2 15,2-2-15,-7-4 16,1-2-16,25 13 0,1-3 16,-5-4-16,-4-4 0,2 5 15,4 2-15,-4-7 0,-1-3 0,3-2 16,3-1-16,-5-1 0,-1-1 15,9 1-15,7 2 0,-7-3 16,-4-3-16,6 1 0,6 1 16,-3-1-16,-1-2 0,9-2 15,7-1-15,-4 0 0,-4-2 16,11 3-16,8 3 0,-8-6 16,-8-3-16,14-2 0,9-1 15,-7-2-15,-5 1 0,10 1 0,5 0 16,-7-2-16,-4-2 0,9-4 15,6-2-15,-9 4 0,-5-1 16,15 2-16,8 1 16,-9-1-16,-5-4 0,9 2 0,7 0 15,-5 1-15,-3 3 0,10-2 16,8-3-16,-8-5 16,-7-2-16,12-3 0,8-1 0,-13 0 15,-7 2-15,12 2 0,8 2 16,-13-1-16,-8 2 0,12-4 15,9-2-15,-12-1 0,-6-1 0,13-1 16,9 1-16,-9-1 0,-4-1 16,9 1-16,6-2 0,-11 2 15,-7 0-15,9-3 0,7-2 16,-15 2-16,-10-2 0,6-2 16,5 1-16,-14-1 0,-7 4 0,2 1 15,2 3-15,-5-7 0,-2-2 16,5-4-16,4 0 15,-14 4-15,-8 6 0,3-9 0,5-6 16,-10 0-16,-6 0 0,7 3 16,2 3-16,-9-1 0,-6 3 15,0-10-15,-1-5 0,-6 7 16,-3 5-16,-2-4 0,-2-3 16,-7 3-16,-5 2 0,-1-6 15,1-2-15,-6 1 0,-3 0 0,-1 1 16,-1 1-16,-8 0 0,-7 1 15,1-6-15,-1-3 0,-8 4 16,-5 2-16,-2-4 0,-1-3 16,-4 2-16,-1 3 0,-8-3 15,-2-3-15,-7 1 16,-2 1-16,-9-6 0,-3-1 0,-5 6 16,-4 4-16,-2-5 0,-3-3 15,0 4-15,1 3 0,-6-2 16,-5 0-16,-1 2 0,0 2 0,-10 1 15,-5-1-15,3 2 16,1-1-16,-13-4 0,-9-3 0,4 6 16,4 2-16,-16-1 0,-10 1 15,4 0-15,3 3 0,-11 1 16,-8 2-16,12 9 0,7 7 0,-7-3 16,-5 1-16,10-1 0,7 2 15,-14 4-15,-8 5 16,4 4-16,6 2 0,-13 4 15,-9 1-15,8 5 0,5 2 0,-15 4 16,-10 2-16,9 2 0,8 2 16,-12 12-16,-7 9 0,18-4 15,12-4-15,-11 11 0,-8 5 16,13 6-16,8 2 0,-8 10 16,-5 7-16,9-3 0,8-3 0,-9 17 15,-4 11-15,10 0 0,6 0 16,-2 20-16,0 14 15,32-41-15,23-29 0,14-21 0</inkml:trace>
  <inkml:trace contextRef="#ctx0" brushRef="#br0" timeOffset="23395.7491">16710 3164 0,'0'0'0,"-10"-2"0,0-2 16,0 2-16,-1 1 0,-3 1 0,-3 0 15,-7 1-15,-1-1 16,-8 0-16,-7 1 16,2 0-16,2 0 0,-7 2 0,1-1 15,1 1-15,1 3 0,-8-1 16,3 2-16,1 0 0,2 1 0,0 2 16,0 2-16,3 3 0,0 0 15,-3 2-15,-3 1 0,-7 4 16,0 1-16,0 4 0,1 1 15,-3 5-15,0 1 0,-7 10 16,2 1-16,3 3 0,1 2 16,-7 4-16,2-3 0,-6 17 0,13-5 15,1-6-15,1-3 16,8-5-16,6-2 0,3 1 0,2 3 16,7-6-16,5-5 0,11 2 15,4 3-15,1-4 0,-1-1 16,4-1-16,4-1 0,1-1 15,-1-1-15,3 3 0,2 4 16,5-5-16,1-2 0,1 0 16,3 1-16,1-3 0,1-4 15,2 1-15,0-1 0,-5-11 16,6 1-16,4 4 0,2-1 0,0-1 16,3-3-16,5 0 0,3 0 15,0-7-15,-1-4 0,6 1 16,5 0-16,-2-6 0,-1-4 15,5-4-15,5-4 0,-3-2 16,-2-2-16,7-5 0,4-3 16,26-12-16,-6 2 0,-4-5 15,-2-2-15,-2 2 0,-1 2 0,1 0 16,1 1-16,-2-1 0,-1-1 16,3-5-16,1-4 15,-4 3-15,-4 1 0,4-10 0,3-9 16,-1 3-16,-1 1 0,1-3 15,0 0-15,-5-2 0,-2 0 16,-3-2-16,0-1 0,-9 8 16,-5 5-16,-4-2 0,-1 2 15,-9 6-15,-9 2 0,-10 7 16,-9 4-16,-6 8 0,-5 6 16,-5 1-16,-1 3 0,-11 6 0,-7 6 15,9 0-15,5 1 0,3-1 16</inkml:trace>
  <inkml:trace contextRef="#ctx0" brushRef="#br0" timeOffset="24695.793">12142 4942 0,'0'0'16,"0"0"-16,0 0 0,0 0 16,0 0-16,-32 1 0,32-1 15,-33 7-15,16-1 0,-6 2 16,-5 4-16,1 1 0,-1 2 0,-12 7 16,-3 2-16,-7 7 15,2-2-15,-3 5 0,-1 6 16,-6 0-16,7-5 0,-3 7 0,6 0 15,5 0-15,5-2 0,-6 6 16,1-2-16,7 0 0,6-2 16,2 5-16,0 2 0,4-4 15,1-3-15,4 4 0,2 4 16,2-3-16,1-1 0,3 6 16,3-2-16,3-8 0,3-4 0,1 23 15,2-2-15,2-25 0,2 0 16,2 3-16,1-1 0,0-5 15,0-1-15,5 5 0,6 0 16,-1-2-16,1-5 0,5-5 16,4-4-16,4-4 0,2-3 15,6 1-15,5 1 0,-2-5 16,-1-4-16,9-6 0,5-6 16,-1 0-16,-1 0 0,9-2 0,5-2 15,-2-3-15,-1-2 0,35-19 16,-9-5-16,-7 1 0,-6 3 15,-2-4-15,-2-3 0,-4 0 16,-5-1-16,-3-5 0,-1-4 16,-8-3-16,-6-1 0,-1-2 15,-3-2-15,-4 4 0,-1 4 0,-7 0 16,-5-2-16,-4 6 16,-3 2-16,-3 0 0,1-1 15,-2-1-15,0-1 0,-5-1 16,-1-1-16,-6 4 0,-1 2 0,-2-3 15,-1-3-15,-5 7 0,-2 6 16,-12-1-16,-8 0 0,-3 7 16,-2 6-16,-8 4 0,-5 3 15,-8 10-15,-4 8 0,-15 9 16,-10 10-16,2 2 0,0 5 16,-4 10-16,-4 9 0,5 8 0,5 4 15,3 8-15,3 5 0,6 5 16,4 1-16,-1 7 0,-1 5 15,9 4-15,5 2 0,6 5 16,3 6-16,13-33 0,9-22 16,7-14-16</inkml:trace>
  <inkml:trace contextRef="#ctx0" brushRef="#br0" timeOffset="37312.4567">19443 4843 0,'0'0'0,"0"0"0,0 0 0,0 0 16,0 0-16,-15-12 0,15 12 15,-26-8-15,26 8 0,-38-6 16,13 4-16,-1 0 0,-3-1 0,-15 2 16,-4 0-16,0 1 0,2 0 15,-15 1-15,-2 0 16,3 3-16,1 2 0,-10 0 0,1 2 15,-6 0-15,6-1 0,2 1 16,0 3-16,6-2 0,3-2 16,-9 5-16,1 3 0,7 3 15,4 1-15,-26 11 0,5 1 16,12-5-16,9-2 0,-1 2 16,0 5-16,6-2 0,2-1 0,1 6 15,1 2-15,8-4 0,7-7 16,-6 7-16,0 4 0,7-3 15,6-2-15,-1 3 0,-2 0 16,1 1-16,0 0 0,2-7 16,3-4-16,3 4 0,3 4 0,3 6 15,4 4-15,1-22 16,-4-3-16,2 6 0,2 4 16,2-4-16,0 0 0,0 4 15,2 6-15,0-3 0,1-2 0,3 0 16,2 0-16,2-5 0,1 2 15,2 1-15,5 3 0,-2-4 16,-1-1-16,2 2 0,1 6 16,2-5-16,0-4 0,3 1 15,2 1-15,0 0 0,-1-1 16,3-1-16,3-1 0,2-5 0,2-3 16,2 3-16,2 3 15,-1-1-15,-1-1 0,2-2 0,4-1 16,-2-2-16,0-1 0,5-1 15,3-1-15,0-1 0,1 0 16,1 1-16,2 2 0,-1-3 16,-2-2-16,10 0 0,1-2 15,-2-2-15,-2 0 0,3-3 16,1-1-16,-3-3 0,-2 0 16,3-2-16,3-2 0,-4 2 0,-3-1 15,27-3-15,-3-1 16,-11-4-16,-7-3 0,0-1 0,0 0 15,-8 0-15,-5 1 0,1 0 16,2-2-16,-1 5 0,0 0 16,-1-1-16,1-1 0,-5-3 15,-4-1-15,4-5 0,0-4 16,-2 1-16,-2-1 0,2 1 16,0-1-16,-7 3 0,-4-4 0,2 0 15,3-2-15,-3 3 0,-4 1 16,1-8-16,-1-4 0,-4 6 15,-2 1-15,2-4 0,3-2 16,-13 16-16,-1-3 0,2-14 16,-3 2-16,-5 17 0,1-3 0,-2-3 15,0-3-15,0 4 16,-2 0-16,-2-2 0,-2-3 16,1 1-16,-1 1 0,-4-2 15,-1-1-15,2 10 0,-2 4 0,-4-6 16,-3-1-16,-1 1 0,0 1 15,-3 0-15,-2-2 0,0 3 16,0 0-16,-4-3 0,-4-2 16,1 5-16,3 4 0,-5 0 15,-4 0-15,2-1 0,0-1 16,-2 3-16,-2 2 0,-1 1 16,2 3-16,-4 0 0,-2 0 15,0 3-15,1 2 0,-3-3 0,-3 2 16,3-1-16,2 2 0,-13 1 15,-4 2-15,5 2 0,4-1 16,-3 3-16,-2 0 0,0 3 16,1-2-16,-4 4 0,-3 1 15,8 0-15,3 0 0,-28 4 16,2 1-16,10-2 0,7 1 16,-2 1-16,-2 2 0,1 2 15,3 2-15,-6 5 0,-4 2 16,5-2-16,4-3 0,-12 5 0,-9 4 15,8 4-15,4 2 0,-2 2 16,-3 0-16,9 0 0,6-4 16,4 0-16,2 0 0,5-4 15,1-3-15,10 3 0,6 0 16,5-2-16,3-1 0,-3 1 16,0 4-16,5-5 0,5-3 0,-2 7 15,0 6-15,3-2 16,3-1-16,4-4 0,2-2 0,3 2 15,1 1-15,7-4 0,2-1 16,-3-17-16,-2-1 0,-1-3 16</inkml:trace>
  <inkml:trace contextRef="#ctx0" brushRef="#br0" timeOffset="38362.7898">22985 6256 0,'0'0'0,"17"0"0,0 0 0,9 0 15,2 1-15,14 1 0,6-2 16,0 1-16,3 1 0,12 0 16,1 1-16,3 1 0,-6 0 0,1 0 15,2 1-15,-4 0 0,-4-2 16,10 2-16,0-1 15,-5 1-15,-4-1 0,12 0 0,1 1 16,-6-4-16,-5-1 0,19 1 16,-5-1-16,-8 1 0,-5 3 15,1-1-15,-1-2 0,-8-1 16,-3-1-16,6-1 0,5-1 16,-6 1-16,-4 1 0,-2 0 15,-2-2-15,-3 3 0,-2 2 0,6-2 16,4 1-16,-1-1 0,-2 0 15,5-1-15,2 0 16,-7-1-16,-4-2 0,2 3 0,1 1 16,-5 3-16,-4 2 0,3-2 15,2-1-15,-7-1 0,-4-1 16,3 4-16,2 1 0,-17-3 16,3 2-16,2 2 0,2 0 15,0-1-15,-2-2 0,5-2 0,2 1 16,-2-1-16,-3 1 0,3 1 15,2 0-15,-7 0 0,-1-2 16,0 0-16,0-1 0,-2 4 16,-2 2-16,0-4 0,0 0 15,-4-1-15,0-1 0,-1-4 16,-1 0-16,0 0 0,-3 2 0,-1 1 16,-2 2-16,-1-1 0,0 0 15,-1-1-15,2-1 16,-1 1-16,-1-2 0,-1 2 0,-1 1 15,-1-1-15,0 1 0,-1-1 16,0 0-16,0 0 0,0-1 16,-2 2-16,3 0 0,-3 0 15,-4 1-15,-2 2 0,-4 1 16,-2 0-16,-3-1 0,2 0 0,2 0 16,1-1-16</inkml:trace>
  <inkml:trace contextRef="#ctx0" brushRef="#br0" timeOffset="47149.2638">9035 5878 0,'0'0'0,"0"0"0,0 0 16,-32 1-16,32-1 0,-26 5 0,12-1 15,-3 1-15,-1 3 0,-9 7 16,0 6-16,-3 0 0,-1 3 16,-2 1-16,-1 3 0,-8 11 15,1 4-15,-6 10 0,0 2 16,2 2-16,0 0 0,-4 11 15,5-1-15,6-1 0,5-3 0,-4 6 16,4-3-16,-8 17 0,7-11 16,12-6-16,9-6 0,6-5 15,4-7-15,1 3 0,0 3 16,4-2-16,3 1 0,2-3 16,3-3-16,3 2 0,3 0 0,3 5 15,3 4-15,-1-2 16,0-2-16,3 4 0,0 2 0,1-6 15,2-3-15,-1-2 0,2-3 16,-3 0-16,-1-1 0,5 0 16,4-1-16,0-3 0,-2-4 15,6 2-15,5 1 0,0 1 16,1-2-16,9-2 0,6-3 16,6-3-16,5-2 0,7-4 15,6-4-15,-24-6 0,-20-5 0,-11-3 16</inkml:trace>
  <inkml:trace contextRef="#ctx0" brushRef="#br0" timeOffset="48416.841">27298 6062 0,'0'0'0,"0"0"16,0 0-16,0 0 0,0 0 0,30 15 15,-30-15-15,28 14 16,-11-5-16,2 4 0,2 2 16,1 3-16,1 1 0,10 9 15,3 2-15,1 1 0,0 1 0,13 11 16,2 0-16,4 7 16,-5-2-16,3 7 0,-5-1 0,-6-5 15,-5-3-15,5 9 0,-1 1 16,-6-4-16,-4-3 0,0 3 15,0 2-15,-1-6 0,-3-1 16,20 28-16,0 0 0,-9-9 16,-7-5-16,0 0 0,1 2 15,-3-9-15,-3-6 0,-4 7 16,-3 4-16,-9-5 0,-5-4 0,-5 4 16,-2 2-16,-5-6 0,-3-3 15,-9 3-15,-9 2 0,-1-2 16,-2-2-16,-9-2 0,-6-1 15,-1-4-15,-1-2 0,-9 6 16,-7 3-16,1-5 0,-1-5 0,-12 5 16,-8 5-16,4-4 15,1-3-15,-10 6 0,-8 3 16,8-5-16,4-2 0,-12 4 0,-7 4 16,0 1-16,2 1 0,-21 13 15,-14 10-15,9 0 0,7 0 16,37-23-16,26-17 0,18-11 15</inkml:trace>
  <inkml:trace contextRef="#ctx0" brushRef="#br1" timeOffset="106260.6773">18876 15020 0,'0'0'0,"0"0"0,0 0 16,0 0-16,0 0 0,0 0 0,0 0 16,-25 5-16,25-5 0,-32 7 15,32-7-15,-24 5 0</inkml:trace>
  <inkml:trace contextRef="#ctx0" brushRef="#br1" timeOffset="117429.9538">8553 12753 0,'0'0'0,"0"0"0,0 0 16,0 0-16,0 0 0,0 0 0,0 0 16,0 0-16,0 0 0,0 0 15,0 0-15,0 0 0,0 0 0,27 5 16,-27-5-16,0 0 0,30 7 16,-30-7-16,29 7 15,-13-4-15,1 1 0,2 1 16,3 2-16,1 0 0,1 0 0,4 0 15,3 0-15,7 2 16,0-2-16,1-1 0,-1 1 0,9 0 16,-1 2-16,3-3 0,2-1 15,-4 2-15,-2 1 0,12-2 16,-1-2-16,-2 0 0,-2 1 0,2 0 16,0 0-16,10 0 15,-3 0-15,1-1 0,-1 0 16,-3-1-16,-1 1 0,10 2 15,-2-1-15,-1-1 0,0-1 0,-2 0 16,0 0-16,8-1 0,-3 0 16,21-3-16,-3-4 0,-8 3 15,-3 1-15,1-1 0,2-2 16,-3 2-16,-1 0 0,2 0 16,0-1-16,-4 3 0,0 2 0,-2-5 15,0-2-15,1 2 0,2 0 16,4 2-16,2 1 15,-4 1-15,-2 1 0,3 1 0,2 2 16,0 1-16,-1-1 0,4 1 16,1-1-16,0-1 0,-1-2 15,5-3-15,2-3 0,1-2 16,0-2-16,4 1 0,3-1 16,-3 2-16,0 1 0,7 2 15,5 0-15,-6-2 0,-3-1 0,4 2 16,3 2-16,-3 4 0,-2 2 15,6-3-15,6-2 0,-4 3 16,-4 2-16,6-3 0,5-1 16,-3-7-16,-1-5 0,-1 0 15,0 1-15,-5 3 0,0 4 16,7-2-16,6 1 0,-6-1 16,-3 0-16,1 0 0,1-1 15,0 4-15,1 0 0,-2 5 16,-1 1-16,-4 2 0,-2 2 0,8 1 15,7 2-15,-5-6 0,-1-4 16,2 0-16,0 2 0,-1-4 16,-1 0-16,3-1 0,0-1 15,0 2-15,-2 1 0,3-1 16,3-2-16,-3 1 0,-3 0 16,10 2-16,9 0 0,-14-1 15,-11 1-15,6 3 0,2 2 16,0 0-16,0 1 0,1-4 15,1-2-15,-1 0 0,1 1 0,2 0 16,2 1-16,1-1 0,0-1 16,10-4-16,6-3 15,-14 4-15,-11 4 0,1-1 0,1 0 16,2-2-16,3-1 0,13 0 16,9-1-1,19 1-15,13 0 0,-46 1 0,-29 2 16,11 2-16,9 0 0,-16 1 15,-9 0-15,17-1 0,13-2 16,-19-1-16,-12-1 0,18 0 16,13 2-16,-19-3 0,-14 0 0,20-1 15,12 0-15,-10 1 0,-7 2 16,8 1-16,7 1 0,-20 0 16,-12 2-16,17-1 0,12 0 15,-15 1-15,-11 0 0,16 0 16,10-1-16,-13 1 0,-10 1 15,11-4-15,7-3 0,-15 2 16,-10 0-16,14 2 0,9 0 16,-16-1-16,-13-2 0,17-3 15,12-2-15,-20 5 0,-12 3 0,15-3 16,10-1-16,-13 2 0,-7 2 16,10-5-16,9-2 15,-14 2-15,-9 1 0,12-1 0,10 0 16,-15 0-16,-10 1 0,12 0 15,8 2-15,-14 0 0,-9 1 16,7-1-16,7 0 0,-11-1 16,-7 0-16,5-2 0,3-2 15,-15 2-15,-9 1 0,11 0 16,7 0-16,-8 0 0,-7 0 0,3-1 16,4 2-16,-12-1 0,-6-1 15,4 1-15,0 0 16,-5 2-16,-6 1 0,2 5 0,1 3 15,-10 0-15,-8-3 0,-7-1 16,-4 0-16,-2-1 0</inkml:trace>
  <inkml:trace contextRef="#ctx0" brushRef="#br1" timeOffset="123247.3893">10176 11078 0,'0'0'16,"0"0"-16,-27 2 0,15-2 0,-1 1 16,-4 1-16,-1-1 15,-9 2-15,0 1 0,-1 1 16,0 0-16,0 0 0,-1 1 0,-7 2 16,-1 2-16,4-1 0,2-4 15,-3 8-15,-2 1 0,3 1 16,2 0-16,-8 5 0,1 1 15,2-3-15,4 1 0,-1 3 16,-1 4-16,0-2 0,1-3 16,1 4-16,2 3 0,2-1 0,1 0 15,-6 7-15,-1 3 16,2-4-16,3 2 0,-2 0 16,-1 2-16,6 0 0,5 0 0,-3 7 15,1 0-15,6-9 0,2-1 16,-2 6-16,3 1 0,2-3 15,4-5-15,-2 6 0,2 4 16,5-5-16,2-3 0,2 1 16,2 0-16,1-9 0,-1-3 0,2 5 15,3 1-15,0-3 0,1 3 16,6-1-16,5 0 0,1-3 16,2-2-16,1 0 0,2-1 15,1-1-15,3-2 0,3-1 16,2-1-16,2 0 0,0-1 15,3 2-15,1 1 0,3-1 16,1-2-16,10 5 0,0 2 16,-1-3-16,-2-1 0,5 1 15,4 1-15,-3-5 0,-2-4 0,9-1 16,-1-1-16,20 3 0,-3 0 16,-1-2-16,1 0 0,-3-1 15,-3 0-15,3 5 0,3 3 16,-5-1-16,-2 1 0,3-4 15,3-2-15,-2-1 0,-2 1 0,9-5 16,5-5 0,-10-3-16,-6-3 0,1-4 0,0-1 15,0 3-15,1 2 0,7-2 0,3 0 16,-4 0-16,-4 0 0,2-3 16,4-3-16,-5-2 0,-2-1 15,-5-2-15,-1-2 0,-4-2 16,-2 0-16,5-3 15,3-3-15,-1-1 0,-2-2 0,2-4 16,2-6-16,-14 7 0,-10 3 16,-1-5-16,-2-3 0,9-3 15,3-2-15,-2 3 0,-2 0 16,-6-2-16,-5-4 0,2 2 16,2-1-16,-7 0 0,-5 0 0,-1-1 15,2-3-15,-6 1 16,-4 1-16,-5 1 0,-3 0 0,-3 0 15,0 2-15,-4 0 0,-3 0 16,-4 3-16,-1 3 0,-7-1 16,-2-4-16,-6 5 0,-3 2 15,-2-1-15,0 0 0,-4 2 16,-1 1-16,-6-2 0,-2-1 16,-1 0-16,1 0 0,-6 4 0,-5 3 15,0-2-15,1-3 0,-8 2 16,-3 3-16,-1 2 0,1 2 15,-4-1-15,-2-1 0,-7 5 16,-3 5-16,-2 1 0,-2 2 16,2 0-16,1 4 0,-5-1 15,-2 0-15,4 1 0,2 1 0,0-1 16,-1 1-16,-2 0 16,-1-1-16,-1 2 0,-4 1 15,3 4-15,0 3 0,-2 2 16,-2-1-16,7 2 0,2 0 0,-2 2 15,-3 2-15,0 0 0,0 2 16,-1 3-16,-1 3 0,3 5 16,4 3-16,-1 0 0,0 1 15,2 0-15,1-2 0,1-1 16,0-2-16,8-1 0,6 0 0,6-2 16,3 0-16,2 0 15,2-1-15,1 4 0,-1 1 16,7 3-16,4 1 0,2 7 15,0 2-15,-1 3 0,2 0 0,5 4 16,3 1-16,5-1 0,3 0 16,5-3-16,3-3 0,3-4 15,1-3-15,5 3 16,4 1-16,-7-20 16,-2-3-16,-1-2 0</inkml:trace>
  <inkml:trace contextRef="#ctx0" brushRef="#br1" timeOffset="123606.4407">12871 12605 0,'0'0'15,"0"0"-15,0 0 0,0 0 16,30 4-16,-30-4 0,0 0 0,23 0 16</inkml:trace>
  <inkml:trace contextRef="#ctx0" brushRef="#br1" timeOffset="123808.985">13250 12507 0,'0'0'0,"0"0"15,0 0-15,0 0 0,0 0 16,21 14-16,-21-14 0,0 0 0</inkml:trace>
  <inkml:trace contextRef="#ctx0" brushRef="#br1" timeOffset="125880.5367">23708 10866 0,'0'0'0,"0"0"0,0 0 0,0 0 16,0 0-16,-17 16 0,17-16 15,0 0-15,-13 19 0,9-8 16,1 2-16,1 1 0,1 1 15,0 2-15,-1 3 0,0 0 16,0 2-16,0 9 0,0 2 16,-2 0-16,1-1 0,1 6 15,1-1-15,-2-5 0,1-3 0,1-4 16,1-5-16,0-3 0,0-4 16,0-1-16</inkml:trace>
  <inkml:trace contextRef="#ctx0" brushRef="#br1" timeOffset="126046.1382">23717 11155 0,'0'0'16,"0"0"-16,0 0 0,0 0 16,0 0-16,0 0 0,0 0 15,-5-20-15,5 20 0,0 0 0,0 0 16,0 0-16,0 0 0,0 0 16,11-18-16,-11 18 0,0 0 0,22-9 15,-22 9-15,19-10 16,-8 5-16,0-2 0,0-1 15,-1 1-15,-2 0 0,0 1 16</inkml:trace>
  <inkml:trace contextRef="#ctx0" brushRef="#br1" timeOffset="126665.2468">23920 10884 0,'0'0'0,"0"0"0,0 0 15,0 0-15,0 0 0,-13 22 0,13-22 16,-10 20-16,10-20 0,-11 28 15,5-7-15,0-2 0,-1 3 0,2 1 16,-1 2-16,1 5 0,-1-1 16,1-1-16,0-1 15,2-3-15,1-1 0,1 0 0,2-3 16,1-6-16,1-4 0,1-4 16,-1-2-16,1-2 0,2 0 0,3-2 15,2-1-15,0-1 16,1-3-16,1-1 0,0-3 15,2-2-15,0 0 0,4-2 16,3 0-16,-1-2 0,-1 0 0,4-3 16,2-3-16,5-5 0,-2-1 15,-1-2-15,1 0 16,-2-2-16,-3-1 0,1-1 0,-2 4 16,-1 4-16,-1 5 0,-5 4 15,-5 4-15,-5 2 0,-1 2 16,-4 4-16,-1 2 0,-2 2 15,-3 2-15,0 5 0,-2 4 16,-1 1-16,-1 1 0,-1 4 16,-1 7-16,3-2 0,1 1 0,3-1 15,1 0-15,0-2 0,2-3 16,3 0-16,3-1 0,0-3 16,2-1-16,3-1 0,3-2 15,1-1-15,1 0 0,0-1 16,1 0-16,-3-1 0,0 0 15,4 1-15,0 1 0,-5-3 16,-1-3-16,2 1 0,1 0 16,-2 0-16,-1 0 0,-1-1 15,-1 1-15,-3 2 0,0 0 0,-4 2 16,-2 1-16,-4 2 0,-4 1 16,-3 2-16,-4 2 0,-3 3 15,-2 1-15,-6 3 0,-6 2 16,-8 4-16,0-2 0,8-4 15,6-6-15,5-2 0</inkml:trace>
  <inkml:trace contextRef="#ctx0" brushRef="#br1" timeOffset="127330.2339">24123 11188 0,'0'0'0,"0"0"0,0 0 16,0 0-16,0 0 0,0 0 0,0 0 15,0 0-15,0 0 0,0 0 16,0 0-16,0 0 0,0 0 16,0 0-16,0 0 0,0 0 15,0 0-15,0 0 0,0 0 16,7 20-16,-7-20 0,0 0 15,0 0-15,22 15 0,-22-15 0,0 0 16,0 0-16,10 21 16,-10-21-16,0 0 0,-13 27 0,13-27 15,-11 16-15,4-7 0,-3 0 16,1-1-16,1-2 0,2 0 16,0-2-16,3 0 0,1 2 0,3-3 15,2-1-15,1 0 16,2 2-16,4-2 0,4-1 15,3-1-15,1-2 0,4-2 16,4 1-16,8-1 0,1-2 0,-5 2 16,-5 0-16,-3 2 0</inkml:trace>
  <inkml:trace contextRef="#ctx0" brushRef="#br1" timeOffset="127544.9228">25526 10971 0,'0'0'16,"0"0"-16,0 0 0,0 0 15,0 0-15,0 0 0,0 0 0,0 0 16,0 0-16,0 0 0,0 0 15,21 18-15,-21-18 0,0 0 16</inkml:trace>
  <inkml:trace contextRef="#ctx0" brushRef="#br1" timeOffset="128463.5715">22059 11590 0,'0'0'0,"0"0"0,-12 7 15,4-1-15,1-1 0,-4 2 16,-4 3-16,-4 2 0,1 1 0,-1 3 16,0 3-16,2 0 15,0 0-15,-5 8 0,-1 2 0,2-1 16,1-1-16,0 5 0,0 3 16,4-2-16,2-2 0,-2 9 15,4 4-15,2-4 0,2-3 0,3 1 16,1 0-16,3-2 15,1-2-15,4 6 0,1 0 16,1-6-16,-2-3 0,5 2 16,2 2-16,0-2 0,-1-4 15,2 2-15,1-1 0,3-1 16,1-3-16,0 5 0,-2 5 0,2-2 16,-1-2-16,8-3 15,4 0-15,-2-3 0,-2-1 0,0 0 16,1-1-16,4-3 0,2-3 15,5 6 1,5 4-16,7-2 16,4-3-16,-7-5 0,-8-5 0,-6-2 15,-9-3-15,-5-2 0</inkml:trace>
  <inkml:trace contextRef="#ctx0" brushRef="#br1" timeOffset="128663.3811">23016 13128 0,'0'0'0,"13"-1"0,3 1 16,0-2-16,1-2 0,10-4 15,6-1-15,8-2 0,-1 2 16,2-3-16,2-1 0,-2-2 0,-1 0 16,8-5-16,2 1 15,-5-2-15,-3 2 0,7-5 16,-1 2-16,-4 0 0,-6-1 0,3-4 16,1-5-16,-2 1 15,-3-2-15,-4 0 0,-6-2 16,-7 8-16,-5 8 0,-4 4 0</inkml:trace>
  <inkml:trace contextRef="#ctx0" brushRef="#br1" timeOffset="130264.255">18562 11150 0,'0'0'0,"-10"3"0,-3-1 16,-1 1-16,-2 0 0,-9 3 0,-5 2 16,-7 3-16,-1 2 0,0 0 15,-2 1-15,2 0 0,2 1 16,-7 1-16,1 0 0,3 0 15,3-2-15,-2 0 0,-1 0 16,1 2-16,3 1 0,-1 1 16,-2-1-16,3 3 0,2 0 0,-3 7 15,1 3-15,1-2 0,0 1 16,1 1-16,2 4 0,2-2 16,3 1-16,0 0 0,-1 0 15,2-2-15,2-2 0,1 4 16,1 3-1,1 0-15,2-1 0,2 0 0,1-2 16,2 3-16,0 1 0,1 2 0,-1 2 16,5 1-16,1-2 0,3 7 15,0-2-15,3-2 16,1-1-16,2-1 0,3 0 0,0-5 16,3-2-16,3 0 0,2 1 15,1-1-15,-1-2 0,1 1 16,2 1-16,-1-5 0,2 0 0,2 2 15,3 1-15,0-2 0,1-2 16,2-3-16,1-1 0,2-1 16,2-3-16,3-3 15,2-3-15,0-1 0,-1 0 0,3-3 16,0 0-16,4-2 0,3-1 16,5 0-16,3-1 0,3 0 15,-2-1-15,4-3 0,4-1 16,-2-3-16,1 0 0,2-2 15,5-1-15,-3-5 0,-2-2 0,33-7 16,-5-1-16,-7-5 0,-3-4 16,-2 4-16,-1 1 0,-3 2 15,-2 0-15,0-6 0,3-2 16,-8 5-16,-8 1 0,4-3 16,2-3-16,-6-3 0,-3-2 0,4-7 15,5-5 1,-2-6-16,-2-3 0,-15 6 15,-11 3-15,0-5 0,-1-3 16,-9 8-16,-6 6 0,3-12 16,1-8-16,-4 4 0,-4 2 0,-5 0 15,-3 1-15,-4 6 0,-1 6 16,-4-3-16,-2-3 0,-3 9 16,0 3-16,-5-6 0,-3-4 15,-5 3-15,-3 5 0,-3-7 16,-1-8-16,3 10 0,3 6 15,-10-5-15,-8-5 0,3 9 0,2 7 16,-12-1-16,-5-2 16,5 5-16,7 2 0,-13 3 0,-8 3 15,3 3-15,3 2 0,-9-1 16,-6 0-16,5 6 16,4 5-16,-10-3 0,-9-1 15,11 5-15,7 7 0,-1 5 0,-2 2 16,0 1-16,0 0 0,-5 5 15,-1 4-15,6 2 0,4 3 0,-2 4 16,-5 2-16,3 0 16,2 0-16,1 9 0,3 5 0,2 5 15,5 2-15,-7 6 16,-3 4-16,3 7 0,5 4 0,5 6 16,3 6-16,7 1 0,5 2 15,10-27-15,7-19 0,5-13 16</inkml:trace>
  <inkml:trace contextRef="#ctx0" brushRef="#br1" timeOffset="140263.1938">17196 12580 0,'0'0'0,"0"0"16,0 0-16,0 0 0,0 0 0,0 0 16,0 0-16,31-3 0,-31 3 15,28-2-15,-28 2 0,38-2 16,-15 0-16,5 1 16,5 2-16,3 1 0,3 0 0,15-1 15,2-1-15,16 1 0,1 1 16,15-1-16,0 0 0,-2-1 15,-2 0-15,14 1 0,-2-1 16,6 4-16,-7 0 0,35 1 16,-13-1-16,-12 1 0,-9 0 0,-3 2 15,0-1-15,-8 0 16,-7 0-16,5 0 0,2 1 16,-7-1-16,-4-2 0,-1 1 15,1 2-15,-2-1 0,0-2 0,0 1 16,-1-2-16,-10 1 0,-8 1 15,0-3-15,-1 0 0,1-2 16,-2 0-16,0 3 16,0 2-16,-4-2 0,-3-1 0,-5 1 15,-4 3-15,-2 0 0,-2-1 16,0-1-16,0-1 0,-3-3 16,0-1-16,-9-1 0,-6 1 15,-4 0-15</inkml:trace>
  <inkml:trace contextRef="#ctx0" brushRef="#br1" timeOffset="160647.3224">8599 14158 0,'0'0'0,"0"0"0,0 0 16,0 0-16,0 0 0,0 0 0,0 0 15,0 0-15,0 0 0,0 0 16,0 0-16,0 0 0,0 0 0,0 0 16,0 0-16,0 0 0,0 0 15,0 0-15,0 0 0,0 0 16,0 0-16,0 0 0,0 0 16,0 0-16,27 9 0,-27-9 15,0 0-15,24 4 0,-24-4 16,0 0-16,30 0 0,-30 0 15,0 0-15,30 1 0,-17 0 16,-1-1-16,0 1 0,2 0 16,2 1-16,-1 1 0,1 0 0,-1 1 15,1-1-15,0-1 0,2-1 16,0 1-16,2 3 0,0-2 16,-1 0-16,5 1 0,0 0 15,2 0-15,-1 1 0,3-1 16,-3-1-16,1 1 0,1-1 15,0-1-15,3 0 0,-1-1 0,-2 0 16,8 0-16,-1 0 16,0-1-16,1 0 0,-1 0 0,1-1 15,-1 1-15,1 0 0,-1 1 16,0 0-16,2 0 0,0-1 16,7 1-16,-1 1 0,-1-2 15,-2 0-15,2 1 0,0 0 16,1 1-16,0-2 0,0 1 15,-1-1-15,2 1 0,2 0 0,6-1 16,0-1-16,-2 2 0,-2 0 16,2 0-16,1 0 15,1 1-15,0 0 0,0 0 0,4-1 16,2-2-16,-3-1 0,1 2 16,1 3-16,-1 1 0,0 1 15,1-1-15,-1 0 0,-1-1 16,-1-1-16,3 1 0,2 1 15,23 4-15,-11 2 0,0-2 0,-2 0 16,-4 1-16,-3-4 0,4-1 16,3 0-16,-6-2 0,-4 1 15,4 2-15,2 2 0,-2 1 16,-2-1-16,8 3 0,4 1 16,-1-1-16,-1 1 0,3-5 15,1-1-15,-6 2 0,-2 3 16,2-2-16,2-1 0,0 0 15,-1 0-15,5 1 0,2 1 16,-2-2-16,-1-2 0,4 2 16,2 1-16,-2 1 0,-3 1 0,6 1 15,1 2-15,-1-1 0,-2-1 16,22 3 0,16 1-16,-13 0 0,-12-1 0,-3 0 15,-1-2-15,1-2 0,0-3 0,2-4 16,1-1-16,-3-2 15,-2-1-15,2 1 0,1 1 16,-1-1-16,2-1 0,7 3 16,5 0-16,11 0 0,6-1 15,-28 0-15,-18 0 0,13-1 16,8-1-16,-13 1 0,-7 1 16,10 1-16,6 0 0,-12 0 0,-11 0 15,16-2-15,11-1 16,-8-1-16,-4-2 0,4-2 15,1-1-15,-10 3 0,-6 3 0,7-2 16,6-3-16,-10 0 0,-7-3 16,8 2-16,4 0 15,-10-2-15,-10 0 0,6 0 0,5 2 16,-6 1-16,-6 2 0,6-1 16,3-1-16,-13-1 0,-9-1 0,8 0 15,6 1-15,-4 2 16,-3 1-16,2 0 0,1 0 15,-8-1-15,-4 2 0,4 0 0,1 0 16,-6 1-16,-6 1 0,4-4 16,2-1-16,-6 0 0,-3 2 15,2-1-15,0-1 0,-3 2 16,-2 0-16,-1-1 0,1 0 16,-6 1-16,-3 1 0,5 0 15,3 2-15,-13-2 0,-2 0 16,2-1-16,0-1 0,0 2 15,-2 0-15,1 2 0,4-1 16,-2 1-16,-2-1 0,-1-1 16,1 0-16,-4 0 0,-1-1 0,1 2 15,2 1-15,-2-1 0,-1 0 16,1 2-16,3 1 0,1 1 16,-1-1-16,0 0 0,1 1 15,-4-1-15,-3-1 0,0 1 16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4:29"/>
    </inkml:context>
    <inkml:brush xml:id="br0">
      <inkml:brushProperty name="width" value="0.05435" units="cm"/>
      <inkml:brushProperty name="height" value="0.05435" units="cm"/>
      <inkml:brushProperty name="color" value="#FED406"/>
    </inkml:brush>
  </inkml:definitions>
  <inkml:trace contextRef="#ctx0" brushRef="#br0">75250 19214 404,'-8'-8'0,"2"2"0,1 1 0,0 0 0,0 0 0,-2-1 0,-2-3 0,-1-2 0,0 3 10,6 6 20,4 7 20,6 8 20,2 3 3,0 1-14,-1 1-14,1 1-14,0 3-8,-2 3-3,-1 4-3,0 5-3,-1 2-1,3 0 0,2 2-1,2 1 0,0 0-2,-1 0-3,0 0-3,-2 0-3,0-1-2,2-3-1,0-4-1,1-2 0,1-3-1,0-5 1,0-3 0,-1-4 1,1-4 0,0-1 1,0-2 1,-1-2 0,2-3 1,2-4 3,1-4 1,3-4 3,3-7 1,7-11 1,5-11 2,7-10 0,5-10 1,7-9-3,7-9-1,8-8-2,4-6-2,6-1-4,5 0-5,5-1-2,4-1-3,4 2 1,4 0 0,4 2 0,-7 8 1,-14 15 1,-17 16 1,-15 16 1,-11 9-14,-5 3-31,-7 3-30,-5 3-30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4:51"/>
    </inkml:context>
    <inkml:brush xml:id="br0">
      <inkml:brushProperty name="width" value="0.04133" units="cm"/>
      <inkml:brushProperty name="height" value="0.04133" units="cm"/>
      <inkml:brushProperty name="color" value="#FED406"/>
    </inkml:brush>
  </inkml:definitions>
  <inkml:trace contextRef="#ctx0" brushRef="#br0">14659 27090 532,'-8'-8'43,"0"2"-7,0 0-8,0 2-7,1 1-5,-1 2-1,0 2-2,0 2-1,0 1-2,1 0-2,-1 0-2,0 0-2,0-1-1,0 2-1,0-2-1,1 1 0,-1 1-1,0 0 0,0 1 0,0 2 0,1 0-1,-1-1 0,0 1-2,0 0 1,0-1-1,1-1 0,-1 0 1,0-2 0,0 1 1,2 0-1,1 1 2,0 2-1,1-1 1,-2-1 0,0 0 0,-1-2 0,-1 0 1,-2 0 1,0 0 0,-1 0 1,0 0 1,0 0-1,2 0 0,1 0 1,0-1-1,0 1-1,0 0 1,1 0-1,-1 0 0,0 0 2,0 0 1,0 0 1,1 0 1,-1 0 0,0-1-1,0 1 0,0 1 0,0 0 1,1 1 0,-1 2 1,0 0 0,0 1 0,0 2-1,1 0 0,-1 0-1,0-1 0,0 0-2,0-2 1,2-3-1,2-4 1,4-6 1,3-4 2,1-3-1,1 1-1,1-1 0,2 0-1,0 0 0,1-1 0,2-1 1,0-1 0,0 0 0,-1 2-1,0 3 0,-2 1-1,1 0-1,3 0 0,4-1 0,2-1 0,0 0-1,-1 2 0,-3 2-1,-1 2 0,0 1 0,1 1 0,3-1 1,2 0 0,-1 1 0,-1 2-1,-2 2-2,-3 2 1,0 2-2,0 1 1,-1 3 0,1 2 0,0 1 1,0 0-1,-1-1 0,1 1 0,-1-1-4,-1-1-4,0 0-7,-2-2-5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4:53"/>
    </inkml:context>
    <inkml:brush xml:id="br0">
      <inkml:brushProperty name="width" value="0.03194" units="cm"/>
      <inkml:brushProperty name="height" value="0.03194" units="cm"/>
      <inkml:brushProperty name="color" value="#FED406"/>
    </inkml:brush>
  </inkml:definitions>
  <inkml:trace contextRef="#ctx0" brushRef="#br0">13566 24919 688,'-23'-29'-1,"3"7"-1,1 5 0,3 6-1,-2 4 2,-2-1 0,-3 0 3,-2 0 1,-1 1 0,2 0 1,4 2-1,3 1-1,0 0 1,-1 2 1,-3 0 1,-1 2 0,-3 0 1,-1 2-2,-3 0 0,-1 2-1,-1 0 0,0 3 0,-1 2 1,1 2 1,-2 2 0,-3 5-1,-2 4-2,-4 3-1,1 1 0,6-3 1,4-3-1,5-3 1,1 0 1,-1 3 1,-3 3 1,-1 3 1,-1 2 2,0 1 0,-1 1 0,1 1 1,0 2 1,1 4 0,1 4 1,2 4 1,1 0 0,5-3-1,3-6-1,4-2-2,3-1 1,2 2-1,3 4 0,1 3 1,1 0-1,2-2 0,0-2-1,2-2-1,1-1 1,2-1-1,2-2 2,2 0-1,2-2 0,3-1-4,3-3-1,4-1-4,1-2-2,1-1 0,0-1-1,3-1-1,-1-1 0,3-1-2,0-1 0,1-1-1,0-1-1,0 0 1,1-2 1,-1-1 1,2 0 0,5 0-1,3-1-1,4 1-1,0-2 1,-3-2 1,-5-4 1,-4-2 2,0-3 0,5-1 2,3 0 0,4-1 2,1-3 1,0-2-2,-1-3-1,-1-3 0,-2-3-1,0-2 0,-2-1 0,1-3 0,-2-1 1,0-3 1,0-1 1,1-2 0,-2-4 2,-2-3-1,-2-4 0,-1-4 0,-3-3-1,-1-2 0,-3-2 0,-1-1 0,-2-4-1,-1-2-1,-1-3 0,-1-3-1,-2-2-1,-4-1-1,-5-1-1,-2-1-2,-5 4 2,0 11 2,-3 9 4,-2 10 2,-3 3 1,-3-3 1,-5-3 1,-4-2-1,-2 0 1,-3 4 1,-1 3 2,-2 5 0,-3 3 1,-1 5-1,-2 3 0,-2 5-1,-3 3-2,-3 6-6,-2 4-5,-3 6-6,-3 6-4,-1 7-1,0 9-1,-1 7-2,4 1-2,10-8-3,9-6-2,11-6-2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4:57"/>
    </inkml:context>
    <inkml:brush xml:id="br0">
      <inkml:brushProperty name="width" value="0.03658" units="cm"/>
      <inkml:brushProperty name="height" value="0.03658" units="cm"/>
      <inkml:brushProperty name="color" value="#FED406"/>
    </inkml:brush>
  </inkml:definitions>
  <inkml:trace contextRef="#ctx0" brushRef="#br0">88177 5431 601,'-15'1'4,"1"2"7,1 2 8,0 2 7,3 1 3,5 1-3,3 2-2,4 0-3,3-1-3,5-2-2,4-4-2,4-2-3,3-4-3,5-1-1,3-2-2,4-1-3,3-3-1,0 0-2,2-1-1,1-1-1,-2 0 0,-2 0 0,-4 2 1,-1 1 0,-6 1-1,-4 2-3,-4 2-3,-6 2-4,-5 4 1,-2 6 4,-6 5 3,-2 7 5,-5 3 3,-4 3 3,-3 1 3,-5 3 3,-2 0 1,-1 0-1,-1 0 0,0 1-2,-2-2 0,-1-2-1,-1-1-1,-1-3-1,1 0-1,0-1-3,1 1-2,1-1-2,2-1 0,1-1 0,3-2 1,1-3 1,3-1-1,1-2-5,2-3-3,3-1-5,5-4-9,10-8-14,10-6-15,9-7-15,5-3 0,-1 1 13,-1 0 15,-1 2 14,0 1 8,4-1 4,3 1 3,3-1 4,-2 1 2,-6 2 2,-5 3 2,-6 1 2,-4 1 2,-1 2 2,-1 1 2,0 0 2,-2 2 7,-1 2 10,0 2 12,-2 2 10,-1 2 2,0 2-8,-1 2-6,-2 2-8,0 1-4,0 1 0,0 1-2,0 2-1,0 0-2,0 4-2,0 4-2,0 2-3,-1 1-3,-2 0-1,-2 1-4,-1-1-2,-2 1-3,0 3-7,0 1-6,0 2-5,0 0-3,1-3 0,-1-3 0,0-3 0,1-3-2,2-1-3,2-3-3,2-1-3,2-5-3,2-8-4,2-8-2,2-8-3,0-3 2,-1 1 7,0 0 7,-2 2 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4:57"/>
    </inkml:context>
    <inkml:brush xml:id="br0">
      <inkml:brushProperty name="width" value="0.03082" units="cm"/>
      <inkml:brushProperty name="height" value="0.03082" units="cm"/>
      <inkml:brushProperty name="color" value="#FED406"/>
    </inkml:brush>
  </inkml:definitions>
  <inkml:trace contextRef="#ctx0" brushRef="#br0">89500 6877 713,'8'-6'27,"2"2"4,0 4 5,1 2 6,0 3-2,-1 2-7,0 2-8,-2 1-7,0 1-5,2 0-4,0-2-1,1-1-3,0 0-6,-2 2-8,-3 0-7,-1 1-9,0 0-6,2-3-7,2-1-5,2-2-7,0-2 1,-1-2 6,-1-2 5,0-2 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4:57"/>
    </inkml:context>
    <inkml:brush xml:id="br0">
      <inkml:brushProperty name="width" value="0.03969" units="cm"/>
      <inkml:brushProperty name="height" value="0.03969" units="cm"/>
      <inkml:brushProperty name="color" value="#FED406"/>
    </inkml:brush>
  </inkml:definitions>
  <inkml:trace contextRef="#ctx0" brushRef="#br0">91100 5047 554,'16'-14'46,"1"2"-8,1 4-8,1 3-9,1 1-7,-1 2-2,1 0-4,-1 2-3,0 0-4,-1 0-2,0 0-3,-2 0-3,-2 0-2,-1 2-2,-2 0-3,-2 2-3,-5 1 5,-5 1 10,-5 3 12,-7 2 11,-1 1 5,2 0 0,4-1 0,3 1-1,1 0-1,0 1-2,0 1 0,0 2-2,1 1-2,0 5-1,2 3-1,1 5-1,-1 1-2,-1 2-1,0 1-2,-1 1-1,-1-1-1,0 0-3,0-1-3,0-1-1,0-3-4,0-2-4,0-3-3,0-3-4,3-8-9,6-12-12,6-14-12,6-11-13,2-6-1,-1 3 10,-1 3 11,-1 3 10,-1 2 11,-1 3 12,-1 1 11,0 3 12,-1 1 5,1 2-2,1 2 0,2 2-2,-1 2-2,-1 0-2,-1 2-3,-1 0-2,-3 2-10,-4 0-18,-6 2-19,-4 0-18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7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83100 12862 621,'29'-21'24,"-5"7"6,-5 5 7,-5 6 8,1 3 0,7-2-5,7 0-4,7-1-6,1-1-4,-2 2-3,-4 0-4,-2 2-2,-3 0-10,-3 2-18,-3 0-17,-3 2-18,-3 0-7,-4 1 4,-4 1 2,-4 2 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4:58"/>
    </inkml:context>
    <inkml:brush xml:id="br0">
      <inkml:brushProperty name="width" value="0.03992" units="cm"/>
      <inkml:brushProperty name="height" value="0.03992" units="cm"/>
      <inkml:brushProperty name="color" value="#FED406"/>
    </inkml:brush>
  </inkml:definitions>
  <inkml:trace contextRef="#ctx0" brushRef="#br0">90412 5966 551,'-56'-1'-20,"14"-1"12,14 0 11,14-1 12,6-1 7,0 2-1,0 0 2,0 2-1,1 3 4,2 6 4,3 5 4,1 7 5,1 2 0,0-1-8,0-1-6,0-1-7,0-1-3,1 1 0,2-1 0,0 1-1,1-1-2,-2 1-7,0-1-6,-2 1-5,0-1-6,0-1-5,0-1-5,0-1-5,0-1-4,0-1-3,0 0-3,0-2-4,0 0 0,0 0 0,0-1 2,0 1 1,-1-1 4,-2-3 5,-2-1 7,-1-2 5,-4-2 5,0 0 2,-3-2 3,-1 0 3,-3-1 2,0 2 1,-1 0 1,-1 2 0,0-1 3,1 0 2,1-2 3,1 0 3,1-1 1,2 0 0,2 0 0,3 0 0,3-1 9,8 0 16,6-2 17,7 0 16,6-1 2,5 0-12,5 0-13,5 0-12,5 0-7,5 0-4,7 0-3,6 1-4,3-1-5,-1 0-7,1 0-9,0 0-8,-1 1-9,1 2-7,0 2-9,-1 2-8,0 0-5,-1 0 1,-1-2 0,0 0 0,-7-1 3,-10 0 5,-12 0 5,-9 0 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00"/>
    </inkml:context>
    <inkml:brush xml:id="br0">
      <inkml:brushProperty name="width" value="0.04557" units="cm"/>
      <inkml:brushProperty name="height" value="0.04557" units="cm"/>
      <inkml:brushProperty name="color" value="#FED406"/>
    </inkml:brush>
  </inkml:definitions>
  <inkml:trace contextRef="#ctx0" brushRef="#br0">90429 11800 482,'-15'7'87,"2"-1"-22,2 0-21,3-2-21,0 0-13,0 0-2,0 0-3,0 0-3,-3 1-1,-5 3-1,-7 4 1,-5 2-1,-3 2-1,0-1-1,-1 1-1,1 0-1,-1-1 0,-1-1 2,-1-1 0,0-1 2,-1-1 1,3 0-1,2-2 1,2-1-1,1 0 0,1 0 1,1 0 0,1 0 1,2-1 0,3-1 0,3-1 0,2 0 0,3-1 0,1 0 0,0 0 0,2 0 1,2 0 1,2 3 4,4 2 5,3 2 3,1 0 2,3-3-2,2-1 0,2-2-2,2 0 1,3 2 0,3 2 2,3 1 0,2 1 0,1-2-3,1-2-2,1-2-3,0-2-1,1 2 0,-1-2 1,1 1 1,-2 0-2,-2 0-6,-1 0-4,-3 0-5,-1 0-2,-1 2-2,0 0 1,-2 1-1,-1 1 1,-1-2 2,-1-1 1,0 0 3,-4-3-11,-3-4-22,-4-4-21,-4-4-23,-1-1-4,0 1 15,2 0 13,1 2 14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01"/>
    </inkml:context>
    <inkml:brush xml:id="br0">
      <inkml:brushProperty name="width" value="0.03961" units="cm"/>
      <inkml:brushProperty name="height" value="0.03961" units="cm"/>
      <inkml:brushProperty name="color" value="#FED406"/>
    </inkml:brush>
  </inkml:definitions>
  <inkml:trace contextRef="#ctx0" brushRef="#br0">93633 11777 555,'-8'-6'7,"2"2"14,1 4 13,0 3 15,1 2 3,-2 5-6,0 4-6,-1 3-6,0 3-6,0 0-4,2-1-5,1 1-4,0 0-2,0 1 1,0 1 0,0 1-1,0 0-1,-2 1-5,0-1-4,-1 1-6,-1-1-2,0 1-1,1-1-1,-1 0-2,0 0-1,2-3-5,1-1-4,0-2-4,3-3-8,2-1-13,4-2-12,2-2-12,2-3-1,0-3 13,0-2 11,-1-4 12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01"/>
    </inkml:context>
    <inkml:brush xml:id="br0">
      <inkml:brushProperty name="width" value="0.03925" units="cm"/>
      <inkml:brushProperty name="height" value="0.03925" units="cm"/>
      <inkml:brushProperty name="color" value="#FED406"/>
    </inkml:brush>
  </inkml:definitions>
  <inkml:trace contextRef="#ctx0" brushRef="#br0">94752 11391 560,'-15'-4'9,"4"8"17,3 8 16,3 7 17,1 5 3,0-1-9,0 1-10,0-1-9,0 1-7,0-1-5,0 1-4,1-1-4,-2 1-4,0 1-2,-1 1-1,-2 1-3,1-1-3,1 0-5,0-1-5,2-1-6,0-1-5,0-3-7,0-1-6,0-3-7,2 0-4,2-2-2,4-1-1,2-1-2,2-2 3,0-2 4,0-4 6,-1-2 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01"/>
    </inkml:context>
    <inkml:brush xml:id="br0">
      <inkml:brushProperty name="width" value="0.04444" units="cm"/>
      <inkml:brushProperty name="height" value="0.04444" units="cm"/>
      <inkml:brushProperty name="color" value="#FED406"/>
    </inkml:brush>
  </inkml:definitions>
  <inkml:trace contextRef="#ctx0" brushRef="#br0">95907 10587 495,'-2'-32'17,"0"15"14,-3 14 14,-2 16 13,-2 8 3,-4 4-9,-2 5-10,-3 3-8,-2 4-7,-1 2-3,-1 3-4,-1 4-2,-1 1-4,-1 0-1,-1 0-2,0 0-2,0-2-2,2-2-1,4-4-2,4-2-1,1-3-1,2-2 0,2-1 0,3-3 0,1-3-1,2-3-3,2-5-1,2-3-3,3-4-2,6-2-1,4-4-2,5-2-1,4-5-1,5-4-1,3-6 1,5-3-1,1-6 0,0-1-2,0-4-2,0-3-1,-2-1 1,-7-1 1,-5 1 3,-7 0 1,-4 1 3,-2 5 2,-4 4 2,-2 3 2,-5 3 1,-4 3 0,-6 1-1,-3 2-1,-4 2 1,0 2 0,1 2 0,-1 3 0,1 0 1,1 3 1,1 2 2,1 2 0,1 0-3,2 0-6,3-2-8,1 0-7,3-1-5,4 1-5,4 2-4,4 0-4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02"/>
    </inkml:context>
    <inkml:brush xml:id="br0">
      <inkml:brushProperty name="width" value="0.03683" units="cm"/>
      <inkml:brushProperty name="height" value="0.03683" units="cm"/>
      <inkml:brushProperty name="color" value="#FED406"/>
    </inkml:brush>
  </inkml:definitions>
  <inkml:trace contextRef="#ctx0" brushRef="#br0">98112 10201 597,'-14'-26'61,"1"8"-4,2 8-4,3 10-3,1 5-6,2 3-8,2 3-7,2 4-9,1 0-4,0 1-3,0-1-2,0 1-3,3-3-4,6-3-6,5-4-8,7-4-7,1-4-5,-1-2 0,-3-4-2,-1-2-1,-3-2 0,-3-1 1,-3-1 1,-2-1 1,-3 1 2,-2 1 3,-2 2 2,-2 3 2,-2 0 3,-2 2 5,-2 1 3,-1 1 5,-3-1 1,-2 2-1,-1-1 0,-3 0 0,1 1-2,3 2-3,3 2-3,3 2-2,2 1-4,2 2-5,2 0-4,2 1-4,1 0-3,2 0 1,0-2 0,2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02"/>
    </inkml:context>
    <inkml:brush xml:id="br0">
      <inkml:brushProperty name="width" value="0.04658" units="cm"/>
      <inkml:brushProperty name="height" value="0.04658" units="cm"/>
      <inkml:brushProperty name="color" value="#FED406"/>
    </inkml:brush>
  </inkml:definitions>
  <inkml:trace contextRef="#ctx0" brushRef="#br0">98748 11061 472,'-3'-13'40,"-8"8"2,-6 7 3,-7 6 2,-4 5-3,-1 5-7,-1 4-7,0 3-8,-2 2-4,1 1-1,0-1-2,0 1-1,-1-1-1,1 0 0,0 1-1,-1-1 1,3 0-1,3-1-2,5-1 0,3-1 0,5-2-2,3-2 1,4-1-1,4-2 0,8-3-1,13-1 1,13-2-1,13-2-1,13-3-3,15-3-9,14-2-7,16-3-8,5-2-6,-1 2-6,-3 0-5,0 2-6,-12-1-5,-16-1-8,-19 0-7,-16-1-6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23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75294 43016 557,'-18'-12'21,"10"8"10,11 8 10,12 8 10,3 1 0,-1-3-9,-2-5-10,-3-2-8,2-3-4,4 0-1,3 0 1,5 0 0,0-1-1,-2-1-4,-1 0-3,-2-1-3,-3-1-4,1 0 0,-2 0-2,-1 0 0,-4 4-15,-6 6-26,-8 7-26,-6 7-27,-3 0-2,0-5 18,2-6 19,1-6 19,0-3 12,2 2 3,1 0 5,0 2 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24"/>
    </inkml:context>
    <inkml:brush xml:id="br0">
      <inkml:brushProperty name="width" value="0.05205" units="cm"/>
      <inkml:brushProperty name="height" value="0.05205" units="cm"/>
      <inkml:brushProperty name="color" value="#F2395B"/>
    </inkml:brush>
  </inkml:definitions>
  <inkml:trace contextRef="#ctx0" brushRef="#br0">75313 43040 422,'-1'-28'-5,"0"7"8,-2 7 6,0 7 8,-1 4 11,1 3 15,-1 4 15,0 2 15,1 3 1,0 4-14,2 2-14,1 3-14,0 3-8,0 3-4,0 3-3,0 3-3,0 2-2,0 2 0,0 2-1,0 3 0,0 0-1,0 0-4,0 0-3,0 0-4,0-1-3,0-2-3,0-2-3,0-1-3,0-2-3,0 0-3,0 1-2,0-1-4,0 0-2,0 1 0,0-1 0,0 0-2,-1-1-3,-1-1-7,0-3-7,-1-1-8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25"/>
    </inkml:context>
    <inkml:brush xml:id="br0">
      <inkml:brushProperty name="width" value="0.04222" units="cm"/>
      <inkml:brushProperty name="height" value="0.04222" units="cm"/>
      <inkml:brushProperty name="color" value="#F2395B"/>
    </inkml:brush>
  </inkml:definitions>
  <inkml:trace contextRef="#ctx0" brushRef="#br0">75240 44593 521,'-27'-15'3,"11"3"15,9 1 15,10 2 15,5 3 5,2 1-6,0 2-4,1 2-6,2 1-4,1 0-4,3 0-3,2 0-4,-1 0-2,0 0-2,0 0-1,-2 0-2,0 0-3,3 0-8,1 0-6,3 0-7,0-1-7,1-2-8,-1-2-8,0-2-7,-1 1-6,-3 1-4,-3 2-5,-2 2-3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7"/>
    </inkml:context>
    <inkml:brush xml:id="br0">
      <inkml:brushProperty name="width" value="0.03529" units="cm"/>
      <inkml:brushProperty name="height" value="0.03529" units="cm"/>
      <inkml:brushProperty name="color" value="#00BFF3"/>
    </inkml:brush>
  </inkml:definitions>
  <inkml:trace contextRef="#ctx0" brushRef="#br0">83040 13264 623,'-27'0'40,"11"0"8,9 0 8,10 0 7,9-1-2,9 0-14,9-2-13,9 0-14,5-1-12,4 0-15,2 0-13,4 0-14,-1 1-6,-3 1 1,-2 0 2,-4 2 2,-4-1-2,-7 0-3,-7-2-4,-7 0-4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25"/>
    </inkml:context>
    <inkml:brush xml:id="br0">
      <inkml:brushProperty name="width" value="0.04921" units="cm"/>
      <inkml:brushProperty name="height" value="0.04921" units="cm"/>
      <inkml:brushProperty name="color" value="#F2395B"/>
    </inkml:brush>
  </inkml:definitions>
  <inkml:trace contextRef="#ctx0" brushRef="#br0">76355 44144 447,'-13'-7'40,"6"2"-3,6 2-4,6 2-4,3 1-4,2 2-3,0 0-2,1 2-4,2-1-2,1 0-1,3-2 0,2 0-1,0-2 1,1 0 0,-1-2 0,1 0 2,-1-2-1,-1 0-1,-1-1-1,-1-2-1,0-1-2,2-3 0,0-3-2,1-3-1,-1-1-2,-1 2-4,-2 3-3,-3 1-3,-1 1-2,-2-1-3,-2-1-1,-2-1-1,-2-1-1,-1 0 1,0 1 1,-1-1 1,-3 1 1,-2 3 1,-4 1-1,-2 2 2,-2 2 1,1 0 2,-1 2 3,0 1 3,-1 0 2,-1 2 2,-3 0 1,-2 2 3,0 2 1,-1 4 2,1 3 3,-1 5 1,1 3 1,1 1 0,1 3 1,1 1-1,1 2 1,0-1-1,2 1 1,1-1 0,1 1-1,2-1-2,2 0-3,3 1-3,0-2-2,2-1-1,0-3-1,2-1-2,1-2-1,4-1-1,2-1-3,3 0-1,5-3-3,4-1-5,4-2-5,6-2-4,4-2-6,1-1-6,2 0-7,2-1-7,1-1-4,-2 0 1,0 0-1,-1 0 0,-3-1 2,-6-1 5,-3 0 4,-6-1 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27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72368 41653 499,'-8'-15'0,"1"1"3,-1 1 1,0 1 1,2 3 9,6 6 15,4 6 16,6 6 15,3 3 3,3 3-8,3 2-9,3 1-9,3 2-6,3-1-4,3 1-4,3-1-4,1 0-4,0-1-3,0-1-4,0-1-3,1-1-6,-1-1-6,0 0-6,0-2-7,0 0-7,-1 1-7,-2 1-7,0 2-8,-3-2-2,-7-3 2,-5-3 1,-6-2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28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70400 40180 560,'-11'-10'3,"-4"-3"6,-5-5 7,-5-3 7,-1 0 2,1 5 0,3 4 0,1 6 0,2 3-1,1 2-4,1 2-4,1 2-2,0 2-2,0 4 1,1 2-1,-1 3 2,1 3-1,1 1 0,1 3-1,0 1 0,2 3 0,3 1-2,1 3 0,2 1-2,2 1 0,2-2-2,2 0-1,2-1-1,3-2-2,4-3-2,3-3-1,5-3-3,2-3 0,3-2 0,1-4-1,3-3 0,0-2-1,1-2-3,-1-2-2,1-2-3,0-3-3,2-7-3,2-6-3,3-5-3,-2-5-1,-2-1 0,-3-2 2,-3-2 0,-3-2 3,-3 1 3,-3 0 2,-2 0 4,-4 1 3,-1 5 5,-2 4 3,-2 3 5,-2 4 7,-1 3 9,0 3 9,-1 3 9,-3 4 5,0 8 1,-3 6 1,-2 7 0,0 6-3,0 5-9,2 5-8,1 4-9,-1 5-8,2 5-7,-1 2-9,0 5-7,1 3-4,4 3 1,2 4 2,4 2 1,0-5 2,-1-13 2,0-12 3,-2-13 2,0-7-8,0-1-20,0-1-21,0 0-19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28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73065 45533 626,'-23'-6'55,"3"4"-3,1 4-1,2 4-3,2 2-4,-1 1-6,1 2-8,-1 0-7,-1 2-6,-1 3-6,-3 3-6,-1 3-7,-2 1-1,-1 1-1,-1-1 1,-1 1 0,0-1-7,1 0-12,1 1-12,1-1-14,2-1-6,1-3 0,3-3-1,1-3-1,3-2 6,2-2 10,4-2 11,3-2 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29"/>
    </inkml:context>
    <inkml:brush xml:id="br0">
      <inkml:brushProperty name="width" value="0.04377" units="cm"/>
      <inkml:brushProperty name="height" value="0.04377" units="cm"/>
      <inkml:brushProperty name="color" value="#F2395B"/>
    </inkml:brush>
  </inkml:definitions>
  <inkml:trace contextRef="#ctx0" brushRef="#br0">70147 46659 502,'0'-14'1,"-2"1"0,0 2 1,-1 3 2,-1 0 1,0 0 1,0 0 3,0 0 2,-1 1 2,-2 1 2,-2 0 3,-1 2 2,-2 0 1,0 2-3,0 0-1,1 2-2,-1 1-1,0 2-1,0 2 0,1 2 0,-1 0-1,0 1 1,0 0 0,1 0 1,-1 1-1,0 3 0,0 4-1,1 2-1,0 1 0,0 1-1,2-1-1,1 1-2,1-1 1,2-1-1,2-1 1,2-1 0,1-1-2,2-1-4,0-1-3,2 0-5,1-2-2,3-1-3,4 0-2,2-2-2,3-2-1,1-2 1,3-4 1,1-2-1,2-4 0,1-2-1,1-3-2,1-3-2,0-2-1,1-2-1,-1 0-1,1-1-1,-3 0 2,-2-1 4,-3 1 4,-2-1 4,-4 1 3,-1 1 3,-2 1 4,-2 1 2,-3 1 2,-1 0 1,-2 2 1,-2 1 1,-1 4 9,0 8 18,0 8 18,0 8 18,0 4 2,0 3-13,0 1-13,0 3-13,0 1-12,0 2-10,0 2-9,0 3-11,2-2-5,2-2-1,3-3-1,4-3-2,0-1 0,1 1 1,0 1 0,0 1 0,-1-2-8,1-2-19,0-3-18,0-2-18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0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78563 42507 533,'-21'-8'37,"8"0"2,7 0 2,7 0 2,3 0-2,3-1-5,2-2-4,2 0-5,3-2-4,5-5-1,5-4-3,5-3-1,3-1-3,1 1-2,1 3-2,0 1-2,2 2 0,1-1-1,0 0 1,2 1 0,-1 1-4,-3 3-8,-4 2-10,-2 4-8,-3 2-5,-5 1 0,-3 0-1,-4 2 0,-3 0-5,1 2-9,0 0-11,0 2-9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0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78727 45194 484,'-6'-22'33,"2"3"3,4 3 2,3 2 2,1 4 0,3 3-5,2 2-4,2 4-4,2 2-2,3 4 1,3 2 1,3 3 1,0 2-1,-1 0-5,-2-1-4,-2 1-3,0 1-4,5 2 0,3 1-2,4 3 0,3 0-3,1-1-4,1-1-5,1-1-5,0 0-4,0-1-5,0 1-5,0 0-5,0-1-2,1 1 1,-1 0 0,0-1 1,-1 1-1,-3-1-5,-3 1-3,-3 0-5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2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78080 42080 597,'0'-15'7,"0"2"8,0 3 10,0 1 8,0 3 5,0 4 1,0 4 0,0 4 1,-1 3-3,-4 1-4,-2 3-5,-3 2-6,-3 1-3,0 3-6,-1 1-4,-1 3-4,-1 0-5,-1 1-1,-2-1-3,1 1-3,-2-1-1,0 1-2,1-1-1,-1 1-1,2-2-1,3-2 2,3-1 2,2-2 1,3-3 3,1-1 3,0-2 3,2-2 3,5-3 3,11-3 1,12-2 1,9-4 2,8-2-2,0-1-3,4-3-3,1-2-4,1 1-5,0 2-6,0 4-8,0 3-6,0 1-3,-1 0 3,1 0 2,0 0 2,-4-1-4,-7 0-9,-9-2-10,-7 0-9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2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82296 40421 518,'-2'-15'2,"-2"2"2,-4 2 3,-2 3 3,-1 0 3,1 2 2,0 1 2,2 0 2,0 2 1,-2 2 0,0 2-2,-1 2 0,-1 3-2,-2 4 0,0 3-1,-1 5-1,0 2-1,1 1 0,1 1-1,1 1 0,0 1-1,2-1 0,1 0-1,1 1 0,0-1-1,2-1 1,1-1 0,0-1 0,4-2-2,6-1-4,6-2-5,5-3-3,5-2-5,1-4-1,3-4-4,1-4-1,1-4-4,1-4-1,-1-3-2,1-5-3,-1-2 0,0-1 1,0-1 1,1-1 1,-2-2 2,-3-1 2,-3-2 3,-3-2 1,-3-2 2,-1-1 2,-2-1 3,-2 0 2,-1 0 3,-1 3 4,1 3 4,0 3 3,-1 3 2,-1 3 0,0 3-2,-2 3 0,0 2 6,-2 1 12,0 0 13,-2 2 12,0 3 2,0 6-10,0 6-10,0 6-10,0 4-6,-2 3 0,0 3-2,-2 3-1,1 1-1,1 2-4,0 1-2,2 1-3,0 1-6,0 0-6,0 2-8,0 1-8,0 0-5,0 0-7,0 0-5,0 1-7,1-3 1,1-4 6,3-3 7,2-5 6,0-2 0,0-3-4,-2-1-5,0-2-5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3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84650 41983 531,'8'-6'92,"2"4"-21,0 4-19,1 4-20,1 2-11,1 1-1,2 2-1,0 0-1,1 1 0,3 1-1,2 1 0,1 2 0,0-1-1,-1-1-1,-3-1-1,-1-1-1,1 0-4,5 2-3,5 0-5,5 1-3,2 0-3,-2-1-2,0-1 0,-1 0-2,-1-2 0,1-1 0,-1-1 2,0 0-1,-1-1-1,-3 1-6,-3 2-5,-3 0-5,-3 0-3,-1-1-2,-2-1-1,-2 0-1,-3-1-1,-1 1 1,-2 2 1,-2 0 0,-2 1 1,-2 1-1,-2 1 0,-2 2 0,-1-2 3,0-3 6,0-3 6,0-2 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7"/>
    </inkml:context>
    <inkml:brush xml:id="br0">
      <inkml:brushProperty name="width" value="0.04935" units="cm"/>
      <inkml:brushProperty name="height" value="0.04935" units="cm"/>
      <inkml:brushProperty name="color" value="#00BFF3"/>
    </inkml:brush>
  </inkml:definitions>
  <inkml:trace contextRef="#ctx0" brushRef="#br0">85908 11960 445,'-14'-33'79,"5"13"-12,3 13-11,4 12-11,1 9-8,-2 2-7,-2 3-7,-2 3-5,-2 2-5,-1 3-2,-3 1-1,-2 2-2,-1 1-1,-1-1-1,-1-1 0,-1-1 0,1-3-4,2-3-7,4-5-8,3-3-8,4-8-11,6-12-15,6-12-15,6-11-15,3-6 1,3 0 15,1-1 16,3 1 16,-1 2 11,-1 4 6,-3 3 5,-1 5 7,-2 3 2,-3 4-2,-1 4-3,-2 5-1,-1 1 8,0 2 18,0 0 20,0 2 19,-1 2 6,-1 6-5,-1 4-7,0 5-6,-1 3-4,0 1-4,0 1-4,0 1-3,-1 1-5,-1 1-4,0 1-5,-1 1-5,-1-1-3,1-3-3,2-3-2,0-3-3,5-9-5,8-14-9,7-15-9,9-15-8,1-8-3,-4 0 2,-3-2 4,-5 0 2,-2 0 3,-1 4 3,-1 2 2,0 4 2,-3 3 1,-3 7-1,-3 5-1,-2 7-2,-3 5-2,0 6-4,-2 6-5,0 6-5,-2 2-3,0 1-4,-2 0-2,0 0-5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4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83100 44573 562,'-16'7'3,"2"-1"6,1 0 6,1-2 7,2-1 6,6-4 8,4-2 8,6-3 9,3-2-1,1 0-8,3 0-8,2 0-9,3-1-5,3-3-5,5-4-4,3-1-4,4-4-3,4-2-4,5-1-4,3-2-3,3-2-4,1-1-5,3-1-3,2-1-5,2 0-2,4 2 3,2 0 1,3 1 3,0 0-3,-5 1-6,-3 0-6,-4-1-5,-4 1-4,-4 1-1,-4 1 0,-3 2-1,-7 1 4,-6 4 7,-7 5 10,-6 3 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5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87997 42163 475,'-7'-8'4,"2"0"7,2 0 8,2 0 6,3 1 4,4 1-2,4 0-2,4 2-1,4 0-2,5 2-3,5 0-1,4 2-3,3 0-3,-1 2-7,-1 0-4,-1 2-7,-3 0-3,-4 0 0,-3-1-1,-4 1 0,-4 1-4,-3 0-6,-3 1-7,-2 2-7,-5 0-1,-4 2 1,-6 0 2,-4 1 2,-4 0 4,-1-1 4,-3 0 6,-1-2 5,-1-1 3,3 0 2,1-2 2,3 0 1,0-2 2,2-1 2,1 0 2,1-1 2,1-1 1,0 0-1,2 0 0,1 0 0,0 0 5,2 1 9,1 2 11,0 0 9,1 2 3,0 0-6,0 1-6,0 2-5,0 1-2,1 1 0,-1 3 2,0 2-1,0 1 1,0 3-3,0 2-1,0 1-3,0 3-1,0 1-2,0 2-2,0 3-2,0 0-2,-2 2-3,0 1-1,-1 1-3,-1 0-3,0 0-5,0 0-3,1 1-4,0-3-4,2-4-3,2-3-3,2-5-2,2-6-6,2-8-7,2-10-8,2-8-8,0-7 1,-1-3 9,-1-5 9,0-3 9,-1-2 7,0 2 5,0 0 5,0 1 4,-1 2 5,-1 5 3,0 3 5,-1 5 3,-1 2 9,2 2 10,0 2 11,1 2 12,4 2 1,6 0-6,5 2-8,7 0-8,2 1-6,1 0-6,-1 0-6,1 0-7,-1-1-5,1-2-5,-1-2-5,0-1-5,0-2-3,-3 2-1,-1 1-1,-3 0-1,-2-1-2,-4-3-1,-5-5-3,-3-4-2,-3-1 3,-4 3 7,-2 1 7,-3 3 7,-3 0 3,0 0 0,-2 0 0,0 1-1,-1 0 4,1 2 3,-1 2 5,0 2 5,1 2 2,-1 0 0,0 2-1,0 1 1,1 0 0,-1 3 4,0 2 1,0 2 4,1 2 0,-1 2-1,0 1-3,0 3-1,1 1-2,1 1-2,0 2-1,2 0-3,1 1-1,2 1-1,3 1-1,1 1-1,2 0-1,1 1-2,3-1-2,2 1-1,2-2-2,2-1 0,2-3-3,1-1 0,3-3-5,3-1-9,3-2-7,3-2-9,3-2-6,3-2-5,3-3-5,3 0-5,-2-3 1,-4-1 8,-5 0 8,-5-1 7,-3-2 3,-3 0-3,-1-2-4,-2 0-2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6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89861 40856 566,'-15'-2'5,"4"0"10,3-3 9,3-2 11,3-1 3,5-2-2,6 0-1,4-1-3,4-2-3,1 0-3,3-1-3,1-1-3,3-2-3,3-1 2,3-3-1,3-1 0,2-3-1,2-1-5,2-3-3,3-1-4,0-1-4,3 0-5,2-1-3,3 1-5,-4 1 0,-5 3 2,-5 3 3,-7 3 2,-2 2-8,1-1-18,1 1-19,1-1-19,-3 2-3,-7 3 14,-7 3 14,-7 2 13,-2 3 7,0 1 2,1 0 1,2 2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7"/>
    </inkml:context>
    <inkml:brush xml:id="br0">
      <inkml:brushProperty name="width" value="0.0514" units="cm"/>
      <inkml:brushProperty name="height" value="0.0514" units="cm"/>
      <inkml:brushProperty name="color" value="#F2395B"/>
    </inkml:brush>
  </inkml:definitions>
  <inkml:trace contextRef="#ctx0" brushRef="#br0">93548 38726 428,'-1'-16'2,"-1"2"5,0 1 5,-1 1 6,-2 1 2,-2 2 2,-2 2 1,-2 3 2,-1 1-1,-1 4-3,-1 2-4,-1 4-4,-1 1-1,0 3 0,1 2-1,-1 1 0,0 3 1,1 2 1,-1 1 1,0 3 0,1 1 1,1 2-2,1 3-1,0 1-2,3 0-1,3-1-3,2-3-1,4-1-1,1-3-3,2-1 1,0-3-1,2-1 0,1-3-2,5-3-2,4-3-2,4-2-3,2-3-3,1-2-2,1-2-4,1-2-2,1-3-2,3-4 0,1-3-1,3-5 0,0-3 1,0-1 2,0-2 0,1-3 3,-1-2 1,-2-2 1,0-4 1,-1-3 1,-2-1 3,-3 2 4,-3 0 4,-3 2 4,-2 1 2,-2 3 1,-3 3 0,-1 3 0,-1 3 2,-2 3 5,-1 3 4,0 3 5,-2 4 4,0 6 7,-2 6 5,0 6 6,-3 5 0,0 5-6,-3 5-6,-2 5-7,0 3-3,0 0-3,2 2-2,1 1-3,0 0 0,2 0-1,0 0-1,2 1-1,0-1-3,0 0-7,0 0-8,0 1-6,1 0-7,1 4-10,3 2-9,2 4-8,0-2-1,-2-4 9,-2-6 8,-2-4 8,-1-4-2,2-5-12,0-3-13,2-4-12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7"/>
    </inkml:context>
    <inkml:brush xml:id="br0">
      <inkml:brushProperty name="width" value="0.0377" units="cm"/>
      <inkml:brushProperty name="height" value="0.0377" units="cm"/>
      <inkml:brushProperty name="color" value="#F2395B"/>
    </inkml:brush>
  </inkml:definitions>
  <inkml:trace contextRef="#ctx0" brushRef="#br0">90846 43946 583,'-8'-8'2,"2"2"4,1 1 4,0 0 4,4 4 8,6 6 12,6 6 13,6 5 11,3 4 2,2 1-11,3 1-10,1 1-11,3 1-7,3 1-7,3 1-5,2 1-6,3 0-3,1 0-3,0 1-2,2-1-1,-1 1-6,0 1-9,-2 0-10,0 2-8,-3-2-5,-4-3 0,-3-5-1,-5-3 1,-3-4 1,-3-1 2,-3-2 2,-2-2 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7"/>
    </inkml:context>
    <inkml:brush xml:id="br0">
      <inkml:brushProperty name="width" value="0.05068" units="cm"/>
      <inkml:brushProperty name="height" value="0.05068" units="cm"/>
      <inkml:brushProperty name="color" value="#F2395B"/>
    </inkml:brush>
  </inkml:definitions>
  <inkml:trace contextRef="#ctx0" brushRef="#br0">94650 44704 434,'0'-15'5,"-2"2"10,0 2 9,-1 3 11,-2 1 3,0 2-6,-2 2-5,0 2-5,-2 2-3,-2 2-2,-1 2-2,-3 2-2,-1 1 0,1 3-1,-1 2 0,1 2 0,-1 1 0,0 3 0,1 1 0,-1 3 1,2 0-1,2 1-2,4-1-1,3 1-2,1-1-1,2-2 1,0 0-1,2 0 0,2-3-1,4-1-4,4-3-2,3-1-4,4-2 0,1-2 1,3-2 1,2-2 2,3-4-6,6-5-14,6-4-13,6-5-13,3-4-3,0-3 6,0-3 8,0-3 6,-1-2 7,-2-1 3,-2-1 5,-2 0 5,-3-2 2,-3 1-1,-5 0 1,-4 0-1,-3 1 4,-4 3 7,-5 3 7,-3 3 7,-3 3 4,-2 2 3,-3 4 1,0 3 2,-4 2 3,0 0 2,-3 2 3,-2 1 3,-2 3 0,-2 7 0,-2 7-1,-1 8 0,-1 3-4,3 4-5,1 3-7,2 3-6,1 2-4,1 2 1,-1 2-1,0 3-1,1 0-8,2 3-16,2 2-16,2 2-17,2 1-6,0 0 4,2 0 4,0 0 3,1-5 0,0-8-5,0-10-5,0-7-5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39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81495 45603 486,'0'-15'-39,"0"1"16,0 1 16,0 1 15,0 0 9,0 2 0,0 1 1,0 1 0,0 0 0,0 0 2,0 0 2,0 0 1,-1 0 0,-1 1-2,0-1-1,-1 0-3,-2 0-1,0 0-1,-2 0-1,0 1-1,-1 0 0,-2 2-1,0 2-1,-1 2 0,-1 1-2,-2 2-1,0 0-3,-1 2-2,-1 1 0,-1 3 0,-1 4 2,-1 2 1,0 2 1,1 1-1,0 1 1,2 1 0,1 2 1,1 1-1,1 3 0,0 1 1,3 2-1,3 1 0,2 1-1,4 1 0,1 0-1,0 0-1,0 1-1,0-1-1,1-1 0,4-3 0,2-4 2,3-1 0,3-5-1,0-3-5,1-4-4,1-4-4,2-4-3,1-1-1,3-2-1,2-1-2,0-4-1,1-4 0,-1-4 0,1-3-1,0-5 1,2-1 0,3-4 0,1-3 0,0-1 1,-1-1 1,-3 1 1,-1 0 0,-3-1 2,-3 1 4,-3 0 3,-3-1 3,-2 3 2,-2 4-1,-2 3 0,-2 5 0,-2 2 2,-1 2 8,0 2 6,-1 3 8,-3 1 5,-1 2 5,-2 2 5,-1 2 4,-1 2 0,2 4-7,2 2-5,2 3-7,1 4-4,-2 2-2,0 3-1,-2 3-3,1 3-1,0 5-1,2 3-3,1 4-1,0 3-3,0 2-6,0 2-5,0 2-4,1 2-8,3 2-8,4 2-9,2 2-9,1-5 0,-1-10 8,0-11 8,-2-11 7,-1-6 0,0 1-12,-2 0-10,0 0-10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5:40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85602 43963 492,'-10'-15'2,"0"2"4,-3 2 5,-1 3 4,1 1 10,6 2 17,6 2 18,6 2 17,4 1 1,3 2-15,4 0-16,2 2-16,2 0-10,1 0-6,1-1-5,1 1-6,0 0-3,2-2-4,1 0-1,1-2-3,0 0-2,-1 0-1,-1 0-2,-1 0-1,-2 0 0,-3 0 1,-3 0 2,-3 0 1,-3 2 5,-4 6 9,-4 4 8,-4 5 9,-4 3 1,-2 1-5,-3 1-5,-3 1-5,-3 3-5,-2 3-7,-1 4-7,-2 5-6,-2 1-7,3 0-8,0 0-6,1 0-7,2 0-2,4 0 6,4 0 4,5 1 6,1-5 5,0-8 4,0-7 6,0-9 5,1-3-2,0 0-8,2 0-8,0 0-8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42:55.85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21535 15587 0,'0'0'0,"-5"4"0,-4 2 15,0-1-15,-1 0 0,-1 0 0,-2 1 16,-1 2-16,1-1 0,0-1 16,1-2-16,1 1 0,2 1 0,2-2 15,-1-1-15,3 0 16,0 0-16,5-3 0,0 0 16,0 0-16,5-1 0,0 0 15,2-1-15,1 0 0,3-1 0,4-1 16,1-1-16,4 0 0,2-2 15,9-1-15,3-1 0,0 2 16,2 1-16,12 0 0,5 0 16,-1 2-16,-1 3 0,15 1 15,3 3-15,-3 2 0,-3 1 0,14 1 16,3-1-16,-6-1 16,-4 0-16,20 1 0,4 0 15,-9 0-15,-6 0 0,45 5 16,-4 1-16,-13-1 0,-11-2 0,6 1 15,2 1-15,-8 0 0,-5 1 16,7 1-16,6-1 0,-8-3 16,-5-2-16,10 0 0,8 0 15,-11 1-15,-6 0 0,5 6 16,6 2-16,-8-1 0,-3-4 16,13 4-16,9 1 0,5-1 15,4-1-15,1-3 16,2-3-16,-27-1 0,-18 0 0,9-2 15,7 1-15,3 0 0,3 0 0,3-6 16,1-4-16,-5 1 0,-2 2 16,2 2-16,3 2 0,-6-4 15,-2-1-15,6 1 0,5 0 16,-7 1-16,-4-1 0,-3 6 16,-3 2-16,-3 2 0,-2 1 15,-1 0-15,0 2 0,-4-2 16,-4 0-16,0 5 0,1 3 15,-4-5-15,-2-2 0,0-4 16,-1-3-16,-4 2 0,-3-1 0,5 5 16,2 1-16,1-7 0,0-5 15,-3-6-15,0-4 0,1 1 16,3-1-16,3-4 0,4-5 16,0-4-16,-2-2 0,1 3 15,2 2-15,-7 3 0,-5 2 16,4-3-16,2-2 0,-10-8 15,-5-5-15,15-4 0,9-4 16,-16 7-16,-13 5 0,3-9 16,2-8-16,1-2 0,2-1 0,-2-7 15,-2-6-15,0 7 0,-1 4 16,3-9-16,3-5 0,-7 6 16,-4 7-16,0-8 0,-1-5 15,0-1-15,0-1 0,-1 5 16,2 5-16,-6-1 0,-4 1 0,4-6 15,4-5-15,-6 4 16,-4 3-16,3 0 16,3-2-16,-3 2 0,-1 3 0,0-2 0,1-1 15,-7 3-15,-7 2 0,0-2 16,1-3-16,-5 6 0,-4 2 16,-10 2-16,-6 1 0,-2 1 15,-3 1-15,-6-1 0,-3 0 16,-8 6-16,-4 5 0,-1-1 15,0 0-15,2-1 0,-1-1 0,-6 1 16,-2-2-16,0 4 16,3 1-16,-2 1 0,1 1 15,-3-2-15,-2-2 0,-7-1 16,-4 2-16,0 4 0,-1 5 0,1 0 16,0 0-16,-2-5 0,0-2 15,-1 3-15,-2 0 0,3 3 16,2 3-16,-1-2 0,0-1 15,2 0-15,0 1 0,0 0 16,1 1-16,-4-1 0,-2 0 0,-1 0 16,-3 0-16,-1 4 0,-1 3 15,-12-2-15,-7-2 0,-5 1 16,-3-1-16,-7 2 0,-6 2 16,-3 2-16,-1 3 0,-12 2 15,-8-1-15,2-3 16,1-1-16,2 0 0,1 2 0,9 2 15,9 1-15,1-1 0,2-2 16,5 2-16,4 2 0,25 4 16,16 4-16,13 2 0</inkml:trace>
  <inkml:trace contextRef="#ctx0" brushRef="#br0" timeOffset="1300.5525">17276 11872 0,'0'0'0,"0"0"15,0 0-15,0 0 0,0 0 0,0 0 16,0 0-16,0 0 16,0 0-16,32-6 0,-32 6 15,30-9-15,-30 9 0,35-12 0,-17 4 16,3 1-16,1-2 0,9-2 15,1 1-15,-1-1 0,0 2 0,0 3 16,0 3-16,-3-2 0,-1 0 16,1 1-16,-2 0 0,-4 1 15,-2 1-15,-4 2 0,-1 2 16,-8-2-16,-2-1 0,-1 1 16,-1 0-16,1 0 0</inkml:trace>
  <inkml:trace contextRef="#ctx0" brushRef="#br0" timeOffset="1567.2525">17300 11861 0,'0'0'0,"0"0"0,0 0 16,0 0-16,-11 21 0,11-21 15,-5 25-15,4-6 0,1 2 16,1 6-16,2 3 0,-1 11 15,1 0-15,0 5 0,2 4 16,0 11-16,0 0 0,0 10 16,1-6-16,0-5 0,2-6 0,0 0 15,-2-7-15,2-11 0,2-6 16,0-9-16,0-7 0,0-10 16,0-7-16,-4 1 15,0 0-15,-2 1 0</inkml:trace>
  <inkml:trace contextRef="#ctx0" brushRef="#br0" timeOffset="2383.7573">17378 12321 0,'0'0'0,"0"0"16,0 0-16,0 0 0,23-7 16,-23 7-16,22-6 15,-7 2-15,1 0 0,2-1 16,2-1-16,-2-1 0,1 1 0,1-1 15,1 0-15,5-4 16,0 0-16,-2-2 0,-1 0 0,-3-3 16,-2 0-16,-3-1 15,-2-2-15,-3-2 16,-3-4-16,-4 3 0,-3 2 16,-4 5-16,-5 4 0,-2 3 15,-1 2-15,-2 4 0,0 4 0,-2 5 16,-3 3-16,-3 9 0,1 4 15,1 4-15,1 2 0,5 10 16,3 8 0,8-1-16,5-1 15,3-3-15,2-9 0,3-6 0,3-3 16,1-5-16,2-3 0,2-7 16,1-6-16,2-4 0,1-5 0,0-7 15,2-6-15,-1-7 0,-1-4 16,3-7-16,3-5 0,-4-3 15,-2-1-15,0-5 0,-3 2 16,-4 11-16,-3 5 0,-4 9 16,-4 5-16,-1 4 0,-3 2 15,0 5-15,0 3 0,-3 10 0,0 7 16,-1 8-16,-2 5 16,2 4-16,1 3 0,0 3 0,3 4 15,1-2-15,2 1 0,1-4 16,2-3-16,1 0 0,4-2 15,4 0-15,0-4 0,0-7 16,3-5-16,1-3 0,0-1 16,-2-8-16,1-5 0,0-7 15,-1-5-15,3-7 0,2-5 0,-1-9 16,-1-11-16,-1-3 0,-2-3 16,4-18-16,0-5 15,-2 0-15,-1-1 0,-3-10 16,-2 2-16,-8-12 0,-11 24 0,-7 28 15,-5 19-15,5 8 0,2 8 16,3 4-16,3 5 0,1 6 16,2 3-16,-1 11 0,0 10 15,0 5-15,1 4 0,1 9 16,0 6-16,3 2 0,1 0 0,3 4 16,2-3-16,2-6 0,1-6 15,2 0-15,1-2 0,3-4 16,-1-2-16,1-7 0,-1-2 15,0-8-15,-1-4 0,3-11 16,1-7-16,0-8 0,4-5 16,-7 4-16,-4 3 15,-3 3-15</inkml:trace>
  <inkml:trace contextRef="#ctx0" brushRef="#br0" timeOffset="2733.2477">18636 11771 0,'0'0'15,"0"0"-15,0 0 0,0 0 16,0 0-16,0 0 0,18-21 0,-18 21 15,21-12-15,-21 12 0,25-6 16,-13 4-16,0 4 0,-1 1 16,0 4-16,0 4 0,0 4 15,-4 9 1,-4 7-16,-2 6 0,0 3 16,1 7-16,-2-7 0,1 4 0,1-6 15,0-3-15,0-5 0,5-8 16,4-6-16,-1-5 0,1-1 0,4-8 15,4-4 1,1-3-16,0 0 0,1-1 0,0 0 16,-2 2-16,0 1 0,0 0 15,0 3 1,-3 4-16,-1 0 0,-4 3 16,-3 1-16,-2 7 0,-3 5 0,-6 8 15,-6 5-15,-5 9 0,-4 8 16,-1 6-16,-1 3 0,-7 25 15,-4 6-15,3-8 0,8-21 0,4-15 16</inkml:trace>
  <inkml:trace contextRef="#ctx0" brushRef="#br0" timeOffset="3117.0939">17786 13218 0,'0'0'0,"0"0"0,0 0 0,0 0 16,-23 17-16,23-17 0,-19 41 15,10-12-15,0 6 0,-2 22 16,1 10-16,2 13 0,1-2 0,2 15 16,2 0-16,2 2 0,1-15 15,6-1-15,4-11 0,-2-21 16,1-12-16,9-12 0,0-18 15,-8-8-15,1-8 0,-4 3 16,-1 2-16,-2 2 0</inkml:trace>
  <inkml:trace contextRef="#ctx0" brushRef="#br0" timeOffset="3350.5666">17834 13326 0,'0'0'0,"0"0"0,0 0 15,0 0-15,0 0 0,0 0 0,0 0 16,0 0-16,25 13 0,-25-13 15,21 38-15,-10-10 16,0 6-16,0 5 0,-1 5 16,4 11-16,1-1 0,3 9 0,0-3 15,-2 4-15,-3-7 0,2-9 16,0-6-16,0-5 0,-5-9 16,-4-7-16,-1-7 0,-5-6 15,-4-4-15,-2-9 0,-4-10 16,-2-1-16,-4-4 0,4 3 15,2 4-15,1 2 0</inkml:trace>
  <inkml:trace contextRef="#ctx0" brushRef="#br0" timeOffset="3516.7796">17771 13810 0,'0'0'0,"0"0"0,0 0 15,0 0-15,0 0 0,0 0 16,0 0-16,0 0 0,0 0 0,0 0 16,22-17-16,-22 17 15,32-14-15,-13 3 0,2-2 16,1-1-16,0 0 0,9-5 0,2-2 15,0-1-15,-1-1 0,7-8 16,-3-1-16,-3-4 0,-3-3 0,-3-6 16,-4-4-16,-2 3 0,-5 9 15,-2 9-15</inkml:trace>
  <inkml:trace contextRef="#ctx0" brushRef="#br0" timeOffset="4117.8264">18263 12864 0,'0'0'0,"0"0"15,0 0-15,0 0 0,0 0 16,-25-2-16,25 2 0,0 0 15,0 0-15,-12 31 0,10-12 16,1 7-16,2 6 0,2 6 16,2 4-16,3 15 0,2 1 15,6 12-15,3 10 0,2-7 16,0-4-16,7 3 0,2-6 16,3-4-16,-1-12 0,3-16 15,1-10-15,-4-7 0,-3-5 0,-1-17 16,-1-11-16,1-15 0,-2-11 15,-4-11-15,-2-8 0,-6-2 16,-3-2-16,-3 2 0,-2 2 16,-4-8-16,-4 20 0,-5 19 15,-2 12-15,-3 5 0,-2 4 0,6 4 16,0 1-16,1 7 0,-1 5 16,2 12-16,1 10 15,1 4-15,3 4 0,1 6 0,1 3 16,7-2-16,3-1 0,4-4 15,1-3-15,1-7 0,-2-5 0,6-5 16,2-6-16,-1-6 16,1-5-16,-1-4 0,-1-3 15,-3-9-15,-3-5 0,2-9 16,1-8-16,-6-1 0,-1-6 0,-1-15 16,-1-5-16,-1 5 15,0 2-15,-6-8 0,-4 2 16,-2 8-16,-3 6 0,-4 10 0,-2 7 15,2 9-15,2 6 0,2 4 16,2 3-16,1 4 0,1 2 0,3 7 16,1 5-16,0 7 15,2 6-15,0 7 0,0 8 16,4 3-16,2 4 0,2 1 16,2 4-16,7 3 0,2-4 15,0-1-15,1 0 0,6-3 16,3-6-16,-2-7 0,1-4 0,-1-10 15,-1-7-15,-8-3 16,-7-2-16,-3-2 0</inkml:trace>
  <inkml:trace contextRef="#ctx0" brushRef="#br0" timeOffset="4488.6186">19377 13105 0,'0'0'0,"0"0"0,0 0 0,0 0 16,0 0-16,0 0 15,0 0 1,24-18-16,-24 18 0,28-8 0,-28 8 0,27-2 16,-12 4-16,-1 3 0,-1 4 15,-1 7-15,-1 9 16,-1 2-16,-1 2 0,0 14 16,-3 5-16,0 11 0,-2-1 0,0 12 15,-2-4-15,0-9 0,0-9 16,2-4-16,0-10 15,2-8-15,-1-8 0,4-6 0,2-4 16,0-7-16,1-3 16,5-5-16,2-5 0,1-1 0,0-2 0,1-2 15,2-2-15,3 5 16,1 4-16,-2 5 16,0 4-16,-2 7 0,0 6 0,-2 13 15,0 11-15,-2 11 0,-2 7 16,-1 17-16,-2 11 0,3 23 15,-2 4-15,5 17 0,1 0 16,2 10-16,-8-41 0,-4-30 16</inkml:trace>
  <inkml:trace contextRef="#ctx0" brushRef="#br0" timeOffset="4703.5742">20344 13509 0,'0'0'0,"0"0"0,-11 34 15,8-13-15,3 4 0,0 1 16,0-2-16,0-6 0</inkml:trace>
  <inkml:trace contextRef="#ctx0" brushRef="#br0" timeOffset="8149.8406">25462 10457 0,'0'0'0,"0"0"0,0 0 0,0 0 16,0 0-16,0 0 0,0 0 16,0 0-16,10 23 0,-10-23 0,19 14 15,-19-14-15,24 11 0,-24-11 16,35 11-16,-16-6 0,3 1 0,3-2 16,0 1-16,9 0 15,0 1-15,1 2 0,-1-1 16,-2-1-16,-3 0 0,6 0 15,-3 0-15,-6 1 0,-3 0 16,-3 0-16,-3 0 0,-4 0 16,-3-1-16,-4 1 0,-1-1 0,-2-2 15,-1 1-15,1-3 0</inkml:trace>
  <inkml:trace contextRef="#ctx0" brushRef="#br0" timeOffset="8367.1214">25611 10735 0,'0'0'0,"0"0"16,0 0-16,0 0 0,0 0 0,0 0 16,-14 18-16,14-18 0,-3 19 15,3-5-15,2 3 0,0 2 16,0 2-16,2 3 0,0 3 16,1 9-16,0-1 0,0 4 15,1 0-15,-1 6 0,0-3 0,0-1 16,2-3-16,1-7 15,0-4-15,1-12 16,0-9-16,-1 0 0,-3-2 0,1-1 16</inkml:trace>
  <inkml:trace contextRef="#ctx0" brushRef="#br0" timeOffset="9149.726">25729 11015 0,'0'0'16,"0"0"-16,0 0 0,0 0 15,0 0-15,0 0 0,34-1 16,-34 1-16,33-9 0,-13 3 16,2-2-16,2-1 0,0-1 0,1 0 15,0 1-15,5-5 0,-3-1 16,-1 0-16,2-1 0,-3 2 16,-1 0-16,-4-1 0,-2-2 15,-4-1-15,-3 0 0,-3 1 16,-4 3-16,-3 1 0,-3 2 0,-4 2 15,-3 2-15,-1 5 0,-1 4 16,-2 2-16,-1 3 0,0 3 16,-1 0-16,0 5 0,1 6 15,-3 7-15,3 0 0,0-1 16,-1 2-16,7 1 0,4-1 0,3-2 16,3-1-1,2-1-15,0-2 0,5-2 0,3-2 16,3-3-16,3-3 0,-1-5 0,-1-4 15,3-3-15,1-2 16,2-9-16,0-5 0,0-5 16,0-3-16,2-5 0,3-3 15,1-7-15,-1 0 0,-3-2 0,-2-1 16,-3 1-16,-4 4 0,0 2 16,-4 8-16,-4 7 0,-1 4 15,-3 6-15,-1 5 0,-2 4 16,-1 6-16,-1 7 0,-2 7 15,0 2-15,0 4 0,1 4 16,0 2-16,1 5 0,1 0 0,3-4 16,4 0-16,2-6 0,0-4 15,3-2-15,2-3 0,2-4 16,3-6-16,1-7 0,2-5 16,0-7-16,0-5 0,5-9 15,1-6-15,-1-5 0,-3-4 0,0-8 16,1-2-16,4-10 0,-2 0 15,-2-2-15,-2 0 16,-3 1-16,-6 7 0,-4 8 0,-3 6 16,-3 8-16,-3 4 0,-1 8 15,-2 5-15,-3 7 0,-2 3 16,4 6-16,1 4 0,-3 6 16,0 5-16,0 4 0,1 6 15,0 0-15,1 0 0,5 6 16,3 3-16,3 0 0,1-1 15,0-1-15,2-2 0,2-2 16,2-1-16,3 1 0,3-3 16,-2-6-16,1-1 0,-2-5 0,1 0 15,-4-5-15,-3-1 0,-2-2 16</inkml:trace>
  <inkml:trace contextRef="#ctx0" brushRef="#br0" timeOffset="9500.4622">27270 10509 0,'0'0'0,"0"0"15,0 0-15,0 0 0,0 0 0,0 0 16,0 0-16,19-15 0,-19 15 16,0 0-16,0 0 0,24 4 15,-24-4-15,0 0 16,16 27-16,-16-27 0,7 31 0,-5-11 16,-1 4-16,0-1 0,-1 0 15,0 5-15,0-2 0,1-2 16,1-4-16,3-3 0,0-1 15,3-3-15,2-3 0,2-1 16,1-1-16,3-2 0,0-1 0,1 0 16,-1-2-16,2 1 15,1 0-15,0 2 0,3-1 16,-2 1-16,-1-2 0,-2 4 0,-3 1 16,-2 3-16,-1 4 0,-2 2 15,-2 1-15,-4 4 0,-3 3 16,-7 11-16,-4 3 0,-3 2 15,-3 3-15,0 3 0,-2 3 16,0-2-16,5-11 0,3-9 16</inkml:trace>
  <inkml:trace contextRef="#ctx0" brushRef="#br0" timeOffset="9721.3041">27919 10629 0,'0'0'0,"0"0"16,0 0-16,0 0 0,23 21 0,-23-21 15,0 0-15,22 14 16</inkml:trace>
  <inkml:trace contextRef="#ctx0" brushRef="#br0" timeOffset="20399.9242">24422 13849 0,'0'0'0,"0"0"16,0 0-16,-29-14 0,18 9 0,-1 0 15,-1-2-15,-1 0 0,1 0 16,-7-6-16,-1-2 16,0-1-16,2 0 0,-2-1 0,1-1 15,0 1-15,0 0 0,1 0 16,0-1-16,-5-1 0,2-1 0,1 2 15,0-1-15,2 2 0,1 2 16,4 2-16,2 2 16,2 3-16</inkml:trace>
  <inkml:trace contextRef="#ctx0" brushRef="#br0" timeOffset="20825.9666">23124 13194 0,'0'0'0,"0"0"15,0 0-15,0 0 0,0 0 0,0 0 16,0 0-16,0 0 0</inkml:trace>
  <inkml:trace contextRef="#ctx0" brushRef="#br0" timeOffset="39968.5674">23043 11551 0,'0'0'16,"0"0"-16,0 0 0,0 0 0,0 0 15,0 0-15,0 0 16,0 0-16,0 0 0,0 0 0,0 0 16,0 0-16,0 0 0,0 0 15,19 18-15,-19-18 0,0 0 0,24 10 16,-24-10-16,22 3 15,-22-3-15,28 1 0,-7 0 16,-1-2-16,0 0 0,5-3 16,4 0-16,0-1 0,-1 0 0,13-2 15,2 0-15,-2 0 0,-3 1 16,14-2-16,3 1 16,-4 1-16,-5 0 0,13 2 0,0 3 15,-2 0-15,-5 1 0,12-2 16,1-2-16,-4 3 0,-4 2 0,13-2 15,2-2-15,-11 3 16,-7 1-16,6 0 0,4 1 16,-6 1-16,-4 1 0,32-3 15,-2-2-15,-15 3 0,-9 5 0,4 0 16,2-1-16,-8 0 0,-3-2 16,3 2-16,5 1 0,-8-2 15,-4 0-15,8-3 0,7 0 16,-8-1-16,-7 0 0,12-1 15,7 0-15,-9-1 0,-4 1 0,7-1 16,4 1-16,-5 0 0,-3 0 16,8-2-16,4 0 15,-9-1-15,-8 1 0,9 1 0,7 0 16,-7 2-16,-5 0 0,10 0 16,5 1-16,-10-3 0,-7-1 0,9 4 15,7 2-15,-10 0 16,-6 2-16,7-4 0,5-1 15,-7-1-15,-5 1 0,6-1 16,5 1-16,-12-1 0,-7 2 0,10-1 16,4 2-16,-7-5 0,-5-2 15,5 4-15,3 3 16,-6 3-16,-4 1 0,6-3 0,3-4 16,-9 1-16,-7 0 0,5 3 15,6 1-15,-9-7 0,-5-1 16,6 1-16,6 1 0,-7 0 15,-5 0-15,6-1 0,2 0 16,-7-1-16,-5-2 0,5-2 16,2-2-16,-6 7 0,-4 4 0,4 0 15,2-3-15,-9-2 0,-3-1 16,0-3-16,2 1 0,-13 0 16,1 1-16,0 2 0,2 1 15,-4 0-15,-2-1 0,-1 3 16,0 0-16,-2 0 0,-1-2 0,-1-1 15,0 0-15,-2 1 16,-3 1-16,0 0 0,0 1 16,-2 0-16,0 0 0,3-1 15,-3 1-15,1-2 0,-1-1 0,0 3 16,0 0-16,0 0 0,0 0 16,0 0-16,-3 3 15,3-3-15,2 4 0,0 0 0,0 3 16,1 1-16,2 0 0,-2-1 15,0-1-15,1 0 0</inkml:trace>
  <inkml:trace contextRef="#ctx0" brushRef="#br0" timeOffset="45584.427">5152 2962 0,'0'0'0,"0"0"0,0 0 16,-26 1-16,26-1 0,-24 6 15,12 1-15,-2 0 0,-2-1 0,-9 7 16,-4 1-16,2 3 16,-1 1-16,-1 4 0,0 5 15,-6 7-15,4-1 0,0 7 0,0 4 16,-2 6-16,2-3 0,5 8 16,4 6-16,0 4 0,4-8 15,7 6-15,6 4 0,5 3 16,5-6-16,5 4 0,-1 3 15,7-4-15,3-5 0,13 26 16,2-9-16,-4-10 0,0-6 16,8-3-16,4-2 0,-1-15 15,-4-8-15,4-9 0,-3-5 16,4-9-16,1-4 0,-3-7 0,0-5 16,-2-2-16,0 1 0,-1-11 15,1-7-15,-5-2 0,-2-4 16,1-10-16,2-7 0,-9-2 15,-6-1-15,7-17 0,4-12 16,2 2-16,0 1 0,0-15 16,2-11-16,-5 6 0,-4 7 0,7-2 15,6-1-15,-13 12 0,-3 8 16,-9-3-16,-1-1 16,-8 10-16,-4 6 0,-9 4 15,-5 2-15,2 6 0,-3 4 0,-8 4 16,-6 4-16,-3 5 0,-1 3 0,-5 2 15,-4 0-15,1 7 16,2 6-16,-13 2 0,-11 2 16,10 6-16,6 7 0,-5 4 15,-8 3-15,3-2 0,0-1 0,-3 10 16,-4 5-16,11 6 0,8 4 16,-15 11-16,-9 8 15,6-5-15,6-4 0,16-13 0,13-11 16,10-5-16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02"/>
    </inkml:context>
    <inkml:brush xml:id="br0">
      <inkml:brushProperty name="width" value="0.02656" units="cm"/>
      <inkml:brushProperty name="height" value="0.02656" units="cm"/>
      <inkml:brushProperty name="color" value="#FED406"/>
    </inkml:brush>
  </inkml:definitions>
  <inkml:trace contextRef="#ctx0" brushRef="#br0">67500 9390 828,'31'-17'8,"-2"-3"15,0-3 15,-1-3 17,-3 2-13,-3 7-36,-5 7-39,-3 7-38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8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87727 12172 434,'8'-22'4,"0"5"6,0 3 6,0 4 8,-2 2 2,-1-2 0,-2 0 0,-2-1 0,-4 2-1,-8 4-1,-6 6 0,-7 4 0,-3 4-3,1 3-2,1 4-2,2 2-3,-1 1-2,1 1 0,-1-1-1,1 1-1,0 0 0,4-1 0,3 1 0,3-1 1,5-1-3,6-4-7,7-5-6,8-3-5,4-3-4,3-4 0,3-2 1,3-3 0,1-2-2,-1 0-5,-1 0-5,-1 0-4,-2 1 2,-3 2 12,-3 3 10,-3 1 11,-3 2 8,-4 5 4,-4 4 4,-4 4 5,-3 2-2,0-1-6,-1 1-9,-1-1-6,3-4-15,8-10-24,7-10-23,9-9-23,4-5-2,1 1 18,1 1 18,1 1 19,-2 2 13,-1 2 10,-4 4 8,-3 3 10,-2 2 7,-1 2 2,-1 2 4,0 2 4,-3 2 4,-3 2 5,-2 2 6,-4 2 5,-1 2-2,-2 3-8,0 4-8,-2 2-8,0 1-7,1-1-6,-1-1-4,0-1-5,3-3-8,6-6-11,5-6-10,7-6-11,3-5-4,3-6 0,1-4 1,3-5 1,1-4 2,1-2 4,1-4 2,1-3 3,-2 1 5,-2 4 6,-3 4 6,-2 3 5,-5 4 6,-3 3 5,-4 3 4,-4 3 4,-5 3 13,-2 6 18,-5 4 19,-4 6 19,-2 3 2,0 3-14,0 4-14,1 2-15,0 2-9,2 1-4,2 1-6,3 1-3,-1-1-5,2-1-2,-1-3-3,0-1-4,2-2-2,4-1-2,3-1-1,6 0-3,1-2-3,1-1-3,1-1-4,1 0-4,0-1-1,-1 1 1,0 2 1,-2 0 1,-2 1 1,-2 1-1,-4 1 0,-2 2-1,-5-1-1,-6 1 0,-6 0-2,-5-1 0,-4 0-2,-2 0-2,0-2-1,0-1-3,0-1 1,3-2 2,3-3 3,3-1 3,2-2-2,4-4-4,3-2-4,2-3-4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04"/>
    </inkml:context>
    <inkml:brush xml:id="br0">
      <inkml:brushProperty name="width" value="0.06733" units="cm"/>
      <inkml:brushProperty name="height" value="0.06733" units="cm"/>
      <inkml:brushProperty name="color" value="#FED406"/>
    </inkml:brush>
  </inkml:definitions>
  <inkml:trace contextRef="#ctx0" brushRef="#br0">9811 17362 326,'-13'1'23,"8"2"9,7 2 10,6 2 11,5 1-1,3-1-9,3 1-10,4 0-10,0-1-7,2-2-1,1-3-4,1 0-1,3-3-2,3-1 0,4 0 0,5-1-1,1-2 0,2 0-1,0-1 1,2-2 0,1 0 0,2-1 0,2-2-1,2 1 0,-1-2 0,-3 2-2,-2 1-1,-4 1-2,-2 1 0,-3 2-1,-4 2-1,-2 2-1,-2 3 0,-1 4 1,-1 3-1,-1 5 1,-2 2 1,-1 1 1,-3 1 1,-1 1 2,-2 1 0,-1-1-1,-1 0 1,-1 1 0,0-2 0,-2-3 3,-1-3 1,-1-2 2,1-3 1,2-1 1,1-1 0,3 0 0,1-2-1,3-2-2,1-2-2,3-2-3,1-2-2,1-2-1,1-2-1,1-1-1,0-1-1,0 2 1,1 2 0,-1 3 0,0 0 1,1 2 0,-1 0 1,0 2 0,0 0 1,-1 0-1,-1 0 1,-1 0 0,-1 0 0,-1 0 0,-1 0 1,-1 0 0,0 0 1,3 0-1,1 0 0,3 0 0,1-1 0,2-2-2,2-2-2,3-2-1,-1 0-1,-2 1 0,-2 0 0,-1 2 0,-3 1 0,-2 2 1,-1 2 1,-3 2 0,-1 1 1,-3 2 0,-1 0 1,-2 1-1,-2 1 1,1 0 1,0 0-1,-1-1 0,1 0 1,0-2 1,-1-2 0,1-2 0,1-2 1,1 0-1,3-2 0,2 0-1,1-1 0,2-2-2,3 0-1,1-1-1,2-1-1,-1 0 0,0 1 0,1-1 0,-2 1 0,0 2 2,-1 2 0,-1 2 0,-1 2 2,1 2 2,-1 2 2,1 2 1,-1-1 1,-1-1-1,-1-2-1,-1-2 0,0-1 0,3 0 1,1 0 1,3 0 2,-1 0-1,0-2-3,-1 0-3,-1-1-1,-1-1-5,-1 2-3,-1 0-5,-1 2-4,-1 2-9,1 5-12,-1 6-14,1 4-12,-3 0-8,-3-1-2,-4-4-3,-4-3-3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05"/>
    </inkml:context>
    <inkml:brush xml:id="br0">
      <inkml:brushProperty name="width" value="0.0618" units="cm"/>
      <inkml:brushProperty name="height" value="0.0618" units="cm"/>
      <inkml:brushProperty name="color" value="#FED406"/>
    </inkml:brush>
  </inkml:definitions>
  <inkml:trace contextRef="#ctx0" brushRef="#br0">26882 25010 355,'-15'-8'3,"-1"1"3,0-1 4,1 0 5,4 1 9,8 1 16,9 0 14,10 2 15,4 1 1,3 2-13,1 2-15,3 2-13,0 1-8,1 0-4,-1-1-3,0 1-4,1 1-1,1 2 0,1 2 0,1 1 0,0 1-1,-2 0-1,0-2-2,-1-1-2,0 0-1,1 0 1,1-1 0,1 1 0,-1-1 1,-1-2-1,-3-3-1,-1 0 1,-3-2-2,-1 0 0,-3 0-1,-1 0-1,0 0 0,1 0 1,3 0 1,1 0 0,3-1 2,1 0 0,3-2 0,1 0 0,1-1 1,1 0 0,-1 0 0,0 0-1,0 1 1,-3 1 0,-2 0-1,-1 2 1,0 0-1,1 0-1,2 0 1,3 0-1,0-1 0,1 0 0,-1-2-1,0 0 1,0-2 0,-1 0-1,-1-1 1,-1-1-1,-2 0 0,0 2-1,0 2 1,-2 2 0,-1 1-1,1-2 1,-1 0-1,1-2 1,0 1-1,2 1 0,3 0 0,1 2 0,0 0 0,-1 0 0,-3 0 2,-1 0 0,-1 0 1,1 0-1,1 0-2,1 0 1,0 0-2,1 0 0,-1 0 0,1 0 0,-1 0 0,0 0 0,1 0 0,-1 0 1,1 0-1,-1 0 0,0 0 0,1 0 0,-1-1-1,-1 0 0,-1-2 0,-1 0-1,-1-1 0,1 0 0,-1 0 0,1 0-1,-1 0 0,-1 1 0,-1-1-1,-1 0 1,0 0-1,-1 0-1,1 0-2,-1 0-1,2 0-5,0 1-9,0-1-8,3 0-8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08"/>
    </inkml:context>
    <inkml:brush xml:id="br0">
      <inkml:brushProperty name="width" value="0.04628" units="cm"/>
      <inkml:brushProperty name="height" value="0.04628" units="cm"/>
      <inkml:brushProperty name="color" value="#FED406"/>
    </inkml:brush>
  </inkml:definitions>
  <inkml:trace contextRef="#ctx0" brushRef="#br0">31339 18516 475,'17'-7'79,"1"2"-17,3 2-17,1 2-16,0 2-10,-1 2-2,-2 2-4,-3 2-4,-1 1 0,-2 3 1,-3 2 0,-1 2 2,-2 1-3,-2 1-6,-2 1-5,-2 1-6,-4 2-3,-6 3-2,-6 3 1,-5 3-2,-3 1 1,-1 0 1,1 0 2,-1 1 2,1-2 0,1-2 3,1-2 0,1-1 2,1-3 2,1-3 1,1-3 1,1-2 1,1-3 2,4-1 2,3-1 1,3 0 2,3-3 1,5-3 0,6-2 2,4-4-1,4-2 0,1-1-3,3-3-4,1-2-2,2-2-4,1-1-3,1-3-4,1-1-4,0-1-3,1 0-4,-1 2-5,1 1-3,-2 0-3,-2-1 0,-1-1-2,-2-1 1,-3-1 0,0-1 5,0-1 4,-2-1 4,-2-1 3,-1 1 3,-2-1 2,-2 1 3,-2 1 5,-1 1 6,0 2 5,-2 3 8,-1 5 12,-4 10 20,-2 10 20,-3 9 20,-2 7 2,2 3-17,0 3-17,2 3-16,1-1-11,0-2-6,2-3-5,0-3-6,2-2-3,0-1-2,2-1-2,0-1-2,3-2-4,4-3-5,3-3-5,5-2-5,1-5-3,-3-6 1,-1-6 1,-2-6 0,-1-7 0,1-7 0,1-8 1,1-8-1,0-3 3,0 2 1,-2 2 4,-1 2 3,-2 4 1,-2 5 2,-4 7 0,-2 6 2,-4 3 2,-2 4 1,-4 3 2,-2 2 1,-2 3 0,-1 1-2,-2 0-3,0 2-2,-1 0-4,-1 2-6,-1 0-5,-1 1-5,1 2-5,2 0-6,4 1-5,3 2-6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08"/>
    </inkml:context>
    <inkml:brush xml:id="br0">
      <inkml:brushProperty name="width" value="0.04704" units="cm"/>
      <inkml:brushProperty name="height" value="0.04704" units="cm"/>
      <inkml:brushProperty name="color" value="#FED406"/>
    </inkml:brush>
  </inkml:definitions>
  <inkml:trace contextRef="#ctx0" brushRef="#br0">34355 16939 467,'8'-5'8,"-2"6"17,-1 6 15,0 6 17,-3 4 3,-4 7-9,-4 3-10,-4 6-9,-3 3-8,-3 3-5,-3 1-5,-3 2-5,-1 0-4,-1 0-5,1-2-3,-1 0-5,3-3-1,3-6-1,5-4 1,3-5 0,4-5-8,6-4-15,4-6-15,6-4-15,2-6-3,3-4 11,1-6 11,3-4 12,-1-1 7,-3 1 6,-3 2 4,-2 3 6,-2 2 13,-1 4 19,1 4 19,0 4 20,-1 4 6,-2 4-8,-3 3-8,0 5-9,-2 2-5,0 3-4,0 1-3,0 3-4,0 2-2,0 2-3,0 4-3,0 3-2,-1 2-4,-1 4-5,0 2-5,-1 4-4,-1-1-7,0-4-7,0-4-8,0-4-8,1-4-7,0-6-7,2-3-6,0-6-6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09"/>
    </inkml:context>
    <inkml:brush xml:id="br0">
      <inkml:brushProperty name="width" value="0.0349" units="cm"/>
      <inkml:brushProperty name="height" value="0.0349" units="cm"/>
      <inkml:brushProperty name="color" value="#FED406"/>
    </inkml:brush>
  </inkml:definitions>
  <inkml:trace contextRef="#ctx0" brushRef="#br0">35550 16344 630,'14'-35'7,"-1"9"16,-2 9 14,-2 9 16,0 4 4,3 2-6,3 0-7,3 2-6,1 1-9,-3 2-9,-1 2-10,-2 2-10,-3 2-10,-1 5-13,-2 3-13,-2 5-12,-3 2-5,-4 3 1,-4 1 2,-4 2 0,-2-1 5,-1-3 7,-1-5 7,-1-3 7,0-4 5,4-1 5,3-2 4,3-2 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09"/>
    </inkml:context>
    <inkml:brush xml:id="br0">
      <inkml:brushProperty name="width" value="0.0441" units="cm"/>
      <inkml:brushProperty name="height" value="0.0441" units="cm"/>
      <inkml:brushProperty name="color" value="#FED406"/>
    </inkml:brush>
  </inkml:definitions>
  <inkml:trace contextRef="#ctx0" brushRef="#br0">35311 17175 498,'-8'7'-1,"1"0"-4,-1-2-2,0 0-4,1-4 5,4-4 11,3-6 11,2-4 11,3-2 4,2-1-5,1 0-5,3 1-4,1 0-3,0 2-2,0 2 0,-1 3-2,0 1 0,0 2-1,-2 2-1,0 2 0,-3 2 1,-1 4 1,-2 2 2,-2 3 1,-1 4 1,-2 4 1,0 3 0,-2 5 0,0 1 0,-2 1 0,0-1-1,-1 0-1,-2 0-2,0-3-4,-1-1-5,-1-3-5,0-1-2,2-3 0,2-1 0,2-2 0,4-4-4,4-5-10,5-4-8,6-5-9,2-4-2,1-2 6,1-2 5,1-1 6,1-2 4,1 0 1,1 1 1,2-1 0,-2 1 5,-2 3 8,-1 1 8,-2 2 7,-5 3 7,-5 4 5,-6 4 6,-5 4 6,-7 3 0,-4 3-6,-5 4-4,-5 2-6,-2 2-4,-1 1-4,1 1-4,-1 1-4,1 1-4,0-1-2,-1 1-3,1-1-2,0-1-2,3-3 2,1-3 1,3-2 0,2-4 4,2 1 5,4-2 5,3 0 5,4-3 2,6-3 0,6-2 1,6-4-1,4-2 0,5-3 0,3-4-1,5-2-1,1-1-2,2 1-4,1 1-5,1 1-5,0 0-4,0 2-2,0 1-3,1 0-3,-3 2-4,-2 1-5,-3 0-5,-3 2-6,-3 0-4,-3 2-3,-3 0-4,-2 2-4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10"/>
    </inkml:context>
    <inkml:brush xml:id="br0">
      <inkml:brushProperty name="width" value="0.04174" units="cm"/>
      <inkml:brushProperty name="height" value="0.04174" units="cm"/>
      <inkml:brushProperty name="color" value="#FED406"/>
    </inkml:brush>
  </inkml:definitions>
  <inkml:trace contextRef="#ctx0" brushRef="#br0">35650 19250 527,'13'23'161,"-4"-1"-39,-3-1-40,-4-1-39,-2 0-22,0 3-5,0 1-3,0 3-5,0 0-3,0 0-4,0 1-3,0-1-3,0-1-6,0-3-7,0-3-7,0-3-7,-1-2-11,0-1-12,-2-1-13,0 0-13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11"/>
    </inkml:context>
    <inkml:brush xml:id="br0">
      <inkml:brushProperty name="width" value="0.04555" units="cm"/>
      <inkml:brushProperty name="height" value="0.04555" units="cm"/>
      <inkml:brushProperty name="color" value="#FED406"/>
    </inkml:brush>
  </inkml:definitions>
  <inkml:trace contextRef="#ctx0" brushRef="#br0">35800 19360 483,'7'-8'1,"-1"0"2,0 0 2,-2 0 2,1 0 5,2 1 8,2-1 9,2 0 7,1 0 2,3 2-3,2 1-4,1 0-3,1 1-4,-1 1-1,0-1-3,-2 0-3,-1 0-1,-1 2-1,-1 0-1,0 2-2,-2 0 0,1 2 0,0 0-1,0 2 1,-2 1-2,-1 1-1,-2 3-2,-2 2-1,-2 2-3,-2 1-1,-2 3-3,-2 2-2,-3 0-2,-2 1 0,-3-1-1,-3 1-1,-3 0-1,-2 1 0,-1 1-1,-2 1 0,-2-1 0,2-1 1,1-3 2,1-1 1,2-2 1,1-2 1,2-3 0,3-1 1,3-1 4,6-2 10,6-1 8,6 0 9,4-3 1,5-4-6,3-4-7,5-4-7,1-1-7,1 2-7,-1 3-9,1 1-8,-3 1-8,-2 0-8,-2 0-8,-4 0-9,-3 1-4,-1 0-1,-2 2-3,-2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73542 10532 999,'-10'-64'0,"-4"13"0,-3 13 0,-5 12 0,1 10-6,5 5-12,5 6-12,5 6-12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22"/>
    </inkml:context>
    <inkml:brush xml:id="br0">
      <inkml:brushProperty name="width" value="0.04972" units="cm"/>
      <inkml:brushProperty name="height" value="0.04972" units="cm"/>
      <inkml:brushProperty name="color" value="#F2395B"/>
    </inkml:brush>
  </inkml:definitions>
  <inkml:trace contextRef="#ctx0" brushRef="#br0">12870 32344 442,'-22'-1'1,"5"0"3,3-2 2,4 0 2,2-1 5,1 0 9,-1 0 8,0 1 8,2-1 3,4 4 0,4 0 0,4 4-1,2-1-3,1 1-6,2 0-6,0 0-6,1 0-3,1 0-2,2 0-1,0 0-1,1-1-2,-1 0-1,1-2-2,0 0-2,0-1-2,3 2-2,1 0-1,3 2-2,2-1-1,3-1 3,3 0 1,3-2 2,1 0 1,0 0-1,0 0 0,1 0 0,-1 0-1,0-2 1,0 0 0,1-1 1,0-1 0,2 2 1,2 0 2,2 2 1,-1 0 0,-6 2-2,-3 0-1,-6 2-2,-2 0-3,4 3-3,3 2-4,3 2-5,2 0 1,2-3 4,2-1 4,3-2 3,-1-2 3,-2 0-2,-2-2-1,-2 0 0,0-1-1,1 0 1,1 0 0,0 0 1,2 0 0,1 2 0,0 0 0,2 2 0,-1 0-1,0 0-1,-1-1-2,-2 2 0,2-2-1,2-1 1,4 0 0,3-2 1,0-1 0,-2-2 0,-2-2-2,-2-1 1,0-4-1,2-2 0,2-3 1,2-3-1,1-2 0,0-1 0,-1-1-2,2-1 0,-2 0-1,-1 1 1,0 1 0,-2 1 1,-1 0 0,-2 1-1,-2-1 0,-1 0 0,-3 1 0,0-1 2,-1 1 0,-1-1 2,-3 1 1,-4 1 0,-3 1-1,-5 1 0,-3-1-1,-2 0 1,-4-1-1,-3-1 0,-1-1 0,-2 1 0,-1-1-1,0 1 1,-3-3-2,-4-3 0,-4-5-1,-4-3-1,-2-3-1,-2-2 2,0-2 0,-1-2 0,-2-2 1,-3 2 0,-3-2 1,-3 1-1,-2 1 1,-3 2 0,-1 2 0,-2 2 1,-3 1-1,-1 3 0,-2 2-1,-2 2 0,-3-1 0,-2-1 1,-4-3 0,-2-1 1,-3 0 1,-2 2 1,-2 1 0,-1 3 0,-4 1 1,-3 1 1,-5 1-1,-3 1 0,-4 3 1,-1 3 0,-2 4 0,-2 5 0,-1 2 0,1 2 0,2 2 0,0 2 0,0 3-1,-3 6 1,-1 4 0,-2 5 0,-1 4 0,2 3 0,0 3 0,1 3 0,2 3-1,0 4-1,1 4-2,2 5-1,1 3-1,3 5 0,3 5-1,3 6 0,2 5 0,3 10-2,1 9 0,3 8-2,3 2 0,8-8 1,6-6 0,8-7 0,5-5 0,7 0 1,5-1 0,7-1 1,7-2 0,11-1-1,12-3-2,10-1 0,11-3-2,14-2 0,12-4 0,13-3-1,0-6-2,-13-10-2,-13-9-4,-12-10-2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9"/>
    </inkml:context>
    <inkml:brush xml:id="br0">
      <inkml:brushProperty name="width" value="0.05126" units="cm"/>
      <inkml:brushProperty name="height" value="0.05126" units="cm"/>
      <inkml:brushProperty name="color" value="#00BFF3"/>
    </inkml:brush>
  </inkml:definitions>
  <inkml:trace contextRef="#ctx0" brushRef="#br0">91305 12042 429,'13'-5'8,"-6"6"18,-7 6 17,-4 6 18,-4 3 4,0 1-6,0 1-9,1 1-6,-1 1-7,2 1-4,0 1-5,2 1-6,1-1-2,2-3-3,2-3-1,2-2-2,3-5-5,4-7-6,3-4-8,5-7-7,2-5-6,1-4-6,1-3-7,1-4-5,-2-3-2,-3 1 4,-4-1 3,-4 1 4,-4 0 3,-1 1 2,-2 1 3,-2 1 3,-2 3 2,-2 3 4,-2 5 3,-1 3 3,-1 4 3,4 4 3,2 4 4,4 4 3,1 2 1,3-1 0,2 1-1,2 0 0,0 1 0,-3 3 0,-1 4 1,-2 2 1,-3 2 0,-2 3 0,-3 1 0,-4 3-1,-1-1 0,-1-2 0,-2-1-2,0-2 0,1-3 0,3-1-1,2-3-1,4-1 0,3-2-1,4-1-2,3 0-2,5-2-1,3 0-1,3 0 1,3 0 2,3 0 0,0-1 1,-3 1-1,-3 0 1,-3 0 0,-2 2 1,-3 3 3,-1 5 3,-2 3 4,-4 4 1,-4 3 3,-6 3 0,-4 3 2,-4 1-1,-3 2-3,-3 1-4,-3 0-3,-2 0-5,-1-2-8,-1-1-7,-1-3-7,0-2-7,0-3-8,-1-4-7,1-1-7,1-5-6,3-3-5,3-4-4,3-4-6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29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24800 35312 560,'-26'0'36,"10"-2"6,12 0 3,11-1 6,4-1-3,1 2-8,0 0-9,0 2-8,2 0-6,7 0-1,5 0-1,7 0-2,0 1-2,-2 2-2,-3 2-2,-3 1-2,-2 2-1,-1 0 1,-1 0 1,-1 0 1,0 0-1,0 1-3,-1 1-4,1 2-3,-1-1-2,1-1 1,-1-1 0,1 0 0,0-3 1,1-1 1,1-2 1,1-2 1,1 0 1,1 0 0,1 2 1,1 0 0,-1 1-1,-3 0-1,-3 0-2,-2 0-1,-2 0-1,1 1 1,1 2 0,1 0 2,1 0 0,1-2 0,1-3 1,1 0 0,3-3 1,3 0 1,4-2 2,5 0 0,1-2 2,0 0-1,0-1-1,0-2 1,0 2-1,-1 1 1,-2 2 0,0 2 0,-1 1 0,-1 0-1,-1 0-1,-1 0-2,-2 0 0,0 0 1,-1 0 0,-1 0 1,0 0-1,-1 0-3,0 0-4,1 0-2,0-1-1,1 0 2,0-2 2,3 0 2,-2 0 1,-2 0 0,-2 2 0,-1 0 0,-1 1 0,1-2 1,1 0-1,1-2 0,0 1 1,1 1-1,-1 0-1,1 2 0,0 0 0,1 0-1,0 0 0,2 0-1,1-1 0,-1-1 1,1 0 0,-1-1 0,0-1 1,-2 2-1,0 0 0,-1 2 0,0 0 0,1 0 0,1 0 0,1 0 0,0 0 1,1 0 0,-1 0 1,0 0 1,1 0 0,-1 2 0,0 0 1,1 2 0,-1 0 0,1 2 0,-1 0-1,0 1-1,1 0 1,-1-2 1,0-2 1,1-2 0,0-1 1,2 0 0,2 0 0,3 0-1,0 0 0,0 0 1,0 0 0,1 0 0,-1-1 1,2 0-2,0-2 0,2 0-1,1-1 0,0 0 0,2 0 0,0 0 0,0 0 0,-2-2 1,-2 0-1,-1-1 1,-1 0 1,2 0-1,2 2 2,2 1-1,1-1 1,-2 0-1,0-2 0,-1 0-1,-1 0 0,2 1 0,0 0 0,2 2-1,-1 0 1,0 0-1,-2 0 1,0 0 0,-2 0 0,0 0-1,-1 0 0,-1 1-1,-2-1-1,0 2 1,-1 0 1,-1 2-1,-1-1 1,2 0-1,1-2 1,1 0 0,0-1 0,0 0 0,0 0 0,0 0 0,0 1 0,-2 0 1,0 2-1,-1 1 1,-1 0-1,1 0 1,-1 0-1,0 0 0,0 0 0,1 0 1,-1 0-1,0 0 0,0 0 0,1 0-1,-1 0 0,0 0-1,1 0 0,1 0 0,1 0 1,0 0 1,2 0-1,-1 0 1,0 0-1,0 0 0,0 0 1,-2 0-1,0 0 0,-1 0 1,-1 0 0,1 0 0,-1 0 0,0 0 0,0 0 0,1 0 0,-1 0 0,0 0 0,1-1-1,1-1 1,0 0 0,2-1 0,0-1 1,1 2 1,-1 0 0,0 2 1,0 0 1,2 0-1,1 0-1,1 0-1,-2 0 0,-2 0-2,-3 0 1,-4 0-2,-1 0 0,-3 0 0,-2 0 0,-1 0-1,-2 0 0,-1 0-1,-1 0-1,-1 0 0,-2 0-2,-2 2 1,-4 0-1,-3 2 0,-1-1-1,2-1 0,0 0-1,1-1 0,0-1-2,0 0-2,-2 0-2,0 0-3,-3-2-6,-3 0-9,-2-3-10,-4-2-9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40430 36547 530,'1'-14'6,"2"2"12,2 4 10,2 3 13,2 1 3,3 2-7,3 0-4,3 2-7,1 1-4,-3 2-4,-1 2-4,-2 2-4,-2 1-2,-1 3-2,-1 2-2,0 2-1,-4 1-3,-5 3-3,-4 1-4,-5 3-3,-4 0-2,-1-1 0,-3-2 1,-1 1-1,-2-2 1,2-1-1,1-1 0,1-1-1,2-1 1,3-3 3,3-1 2,2-2 3,5-2 2,6-2 4,6-2 3,5-2 4,4-1 2,1 0 2,1 0 2,1 0 2,0 0 1,-1 0 1,-1 0-1,-1 0 1,-1 0 0,-3 2-3,-1 0-1,-2 2-2,-3 0-1,-1 3-1,-2 2-2,-2 2 0,-2 1 0,0 3 0,-2 2 0,0 1 1,-4 3-2,-4 1-4,-5 3-3,-5 1-3,-4 3-2,0 1-4,0 2-2,-2 2-2,-1 1-3,1-1-6,0-1-3,-1-2-6,3-2-4,5-7-4,5-5-5,4-6-4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0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51433 34181 552,'-6'-7'44,"4"2"-1,4 2-1,4 2-1,3 1-3,1-2-3,3 0-5,2-1-3,2-1-3,3 2 0,3 0-1,3 2 0,0 0-3,-2 0-5,-1 0-4,-3 0-6,0 0-2,1 0-4,1 0-3,1 0-3,-1 1-6,-5 2-10,-3 2-10,-4 1-11,-4 2-4,-4 0 1,-4-1 0,-4 1 1,-2-1 2,0-1 2,0-1 3,1 0 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1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50934 35046 503,'-15'0'1,"2"0"2,3 0 1,1 0 2,3 0 8,6 0 14,4 0 15,6 0 14,2 0 2,3-2-8,2 0-9,1-2-8,2 0-6,1-1-4,1-2-3,1 0-4,0 1-3,-1 1-2,-1 2-3,-1 2-2,0 1-1,-1 0-1,1 0 1,0 0-1,-2 1-5,0 2-10,0 2-10,-2 1-11,-1 2-8,-1 2-3,-1 0-4,0 1-5,-2-1 1,-1-1 5,-1-2 6,0-2 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1"/>
    </inkml:context>
    <inkml:brush xml:id="br0">
      <inkml:brushProperty name="width" value="0.04533" units="cm"/>
      <inkml:brushProperty name="height" value="0.04533" units="cm"/>
      <inkml:brushProperty name="color" value="#F2395B"/>
    </inkml:brush>
  </inkml:definitions>
  <inkml:trace contextRef="#ctx0" brushRef="#br0">54321 32920 485,'-1'-12'32,"0"10"12,-2 8 12,0 10 13,0 5 1,0 2-13,1 4-13,2 3-11,0 2-8,-2-1-3,0 0-2,-2 0-3,-1 2-4,-3 1-5,-3 2-4,-3 2-4,-2 1-8,1-2-12,-1 0-12,1-1-11,0-3-6,4-2-1,3-3-2,3-3 0,1-4 1,2-3 1,0-4 3,2-4 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1"/>
    </inkml:context>
    <inkml:brush xml:id="br0">
      <inkml:brushProperty name="width" value="0.03373" units="cm"/>
      <inkml:brushProperty name="height" value="0.03373" units="cm"/>
      <inkml:brushProperty name="color" value="#F2395B"/>
    </inkml:brush>
  </inkml:definitions>
  <inkml:trace contextRef="#ctx0" brushRef="#br0">54977 34250 652,'-6'22'108,"2"-3"-22,4-3-23,2-3-22,3 0-15,2 1-10,2 3-9,1 1-8,1 1-9,-1-3-8,0-1-8,-2-2-9,0-2-7,-1-1-8,1-1-7,0 0-7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2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56359 33046 483,'-8'-8'0,"2"2"0,1 1 0,0 0 0,2 4 12,1 6 25,0 6 24,2 6 25,0 3 4,0 4-17,0 3-17,0 3-16,-1 1-13,-1 1-7,0-1-9,-1 0-8,-2 0-7,0 1-8,-1-1-8,-1 0-8,-1 0-7,0-2-4,0 0-4,1-1-6,0-3 2,2-5 8,2-5 7,2-4 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2"/>
    </inkml:context>
    <inkml:brush xml:id="br0">
      <inkml:brushProperty name="width" value="0.05138" units="cm"/>
      <inkml:brushProperty name="height" value="0.05138" units="cm"/>
      <inkml:brushProperty name="color" value="#F2395B"/>
    </inkml:brush>
  </inkml:definitions>
  <inkml:trace contextRef="#ctx0" brushRef="#br0">57808 32087 428,'-8'-6'10,"0"6"23,0 4 21,0 6 21,-1 6 5,-5 11-14,-4 9-13,-3 10-14,-4 6-9,-1 3-4,-2 3-6,-2 4-4,1-2-3,3-5-2,5-5-2,3-4-1,4-5-1,3-4 0,3-4 0,2-3 0,5-5-6,6-3-15,6-5-15,5-3-13,5-6-6,1-8 5,3-8 5,1-8 5,0-4 3,-1-1 4,-3-1 2,-1-1 4,-4 0 2,-5 1 2,-5 1 1,-4 1 2,-4 2 2,0 3 4,-2 2 4,0 4 4,-3 2 2,-2 1 2,-3 0 1,-3 2 1,-2 1 1,-2 2-2,0 2 0,0 2-2,0 1-2,2 0-5,4 0-5,3 0-4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2"/>
    </inkml:context>
    <inkml:brush xml:id="br0">
      <inkml:brushProperty name="width" value="0.05517" units="cm"/>
      <inkml:brushProperty name="height" value="0.05517" units="cm"/>
      <inkml:brushProperty name="color" value="#F2395B"/>
    </inkml:brush>
  </inkml:definitions>
  <inkml:trace contextRef="#ctx0" brushRef="#br0">58576 32524 398,'7'-7'1,"0"-1"1,-2 0 1,0 0 2,-3 5 10,-1 10 20,-2 9 20,-1 11 20,-2 4 3,0 1-11,0-1-12,0 0-11,1 0-10,0-1-6,2-2-7,0 1-5,1-1-5,0 2-1,0 2-2,0 3-2,1-2 0,2-2 1,2-3 0,2-3 0,1-2-2,-1-1-5,1-1-4,0-1-6,-1-1-3,-2-1 0,-3-1 0,0-1 0,-5-1-1,-4 0-3,-5-2-3,-5-1-2,-4-2-1,-1-2 0,-3-4 1,-1-2 0,-2-3-1,-1 0-6,0-2-3,-2 0-6,1-3-2,1-4-2,3-4 0,2-3-1,2-2 2,6 3 7,5 1 6,5 2 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3"/>
    </inkml:context>
    <inkml:brush xml:id="br0">
      <inkml:brushProperty name="width" value="0.0316" units="cm"/>
      <inkml:brushProperty name="height" value="0.0316" units="cm"/>
      <inkml:brushProperty name="color" value="#F2395B"/>
    </inkml:brush>
  </inkml:definitions>
  <inkml:trace contextRef="#ctx0" brushRef="#br0">59400 32666 696,'37'-7'19,"-6"2"7,-4 2 7,-5 2 7,-2 1 3,1 0-4,1 0-1,1 0-4,0 1-9,-1 4-19,-1 2-17,0 3-17,-4 1-7,-1-2 5,-4-3 6,-3-1 6,-1 0-3,0 0-11,0 1-11,0 2-11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9"/>
    </inkml:context>
    <inkml:brush xml:id="br0">
      <inkml:brushProperty name="width" value="0.04102" units="cm"/>
      <inkml:brushProperty name="height" value="0.04102" units="cm"/>
      <inkml:brushProperty name="color" value="#00BFF3"/>
    </inkml:brush>
  </inkml:definitions>
  <inkml:trace contextRef="#ctx0" brushRef="#br0">92700 12459 536,'17'-22'41,"1"5"-1,3 3-3,1 5-2,5 1 0,5 2 3,6 1 2,6 0 3,3 1-2,0 1-5,0-2-5,0 2-6,-3-1-8,-6 2-13,-6 0-11,-5 2-13,-8 1-16,-9 2-19,-8 2-19,-10 2-19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3"/>
    </inkml:context>
    <inkml:brush xml:id="br0">
      <inkml:brushProperty name="width" value="0.05212" units="cm"/>
      <inkml:brushProperty name="height" value="0.05212" units="cm"/>
      <inkml:brushProperty name="color" value="#F2395B"/>
    </inkml:brush>
  </inkml:definitions>
  <inkml:trace contextRef="#ctx0" brushRef="#br0">60991 32188 422,'-1'-50'26,"0"12"1,-2 10 0,0 11 0,-2 6 0,0 0-3,-1 2-3,-1 1-1,-2 1-2,0 2 2,-2 2 1,0 2 0,0 3 0,-1 4-1,0 4-2,1 3-2,-1 3-1,2 1-1,1 2-1,0 0-1,2-1-1,1-1-2,0-2-2,2-3 0,1 0-3,0 0-3,1-1-3,2 1-2,2-1-5,4-2-6,4-2-7,3-2-6,2-2-3,-1-1 0,0 0 1,-2-2 1,0 0 1,0-2 3,-1 0 3,1-1 3,-1-2 3,-3 0 1,-1-2 1,-2 0 2,-2 1 11,0 4 22,-1 4 22,-2 4 22,0 3 5,-2 3-10,-1 4-11,0 2-11,0 3-7,0 5-5,2 3-5,1 4-4,0 3-4,0 3-3,0 1-2,0 2-2,0 0-2,0 0-3,0-1-1,0-2-2,0 1-1,1 0-2,2 2 0,0 1-1,1-2-2,0-2-2,0-4-2,0-2-2,-1 0-3,0 1-6,-2 2-4,0 2-6,-2-2-1,-2-5 2,-2-7 3,-2-5 1,-3-5 3,-3-1 1,-5-2 1,-3-2 3,-3-3 1,1-3 2,-1-2 3,1-4 1,-1-2 3,1-5 4,-1-4 2,1-3 4,2-4 4,5-2 5,4-1 6,6-2 5,4-3 3,4-3-1,4-3-1,4-2 0,5-3-2,9 1 0,7 0-1,8 0-2,5 0-2,0 0-7,2 0-5,0 0-5,0 0-8,0 3-10,-2 2-9,0 2-10,-5 3-5,-10 5-2,-8 5-1,-8 5-2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64300 32275 333,'49'20'167,"16"14"-1,15 14 1,17 16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5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4733 40497 548,'-6'-21'11,"4"7"23,4 5 24,4 6 22,1 4 3,1 4-17,0 2-18,0 3-16,-1 4-13,-1 6-6,-1 3-6,0 6-6,-2 2-13,0-1-18,-2-2-17,0 0-17,-2-3-8,0-5 5,-2-5 4,0-4 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5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4487 42141 581,'-6'9'26,"6"1"9,4 3 7,6 2 8,1 2-1,-1 3-10,-1 3-10,0 3-10,-3 2-5,-1 2-3,-2 2-1,-2 3-2,-1 0-1,0 0 0,0 0 0,0 1 0,0-3-1,0-4 0,0-4-1,0-3-1,0-9 1,0-10 2,0-13 2,0-12 1,2-8-3,4-4-9,4-6-7,3-4-9,3-6-8,1-4-8,2-5-8,0-5-8,-2 3 0,-3 13 9,-5 10 10,-3 13 9,-1 5 1,0-1-4,1-1-7,2-1-5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6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5631 40234 587,'7'-9'0,"-1"0"1,-1-1 0,0-1 1,0 1 10,0 6 18,1 4 19,2 6 19,-2 3 2,-1 3-15,-2 4-14,-2 2-15,-1 3-11,-2 3-11,0 2-9,-2 4-11,0 1-6,-2-1-4,0-1-4,-1-1-4,-1-1-4,-2 1-5,0-1-4,-1 0-5,0-1 4,0-3 8,2-3 10,1-2 9,0-4 6,0-3 3,0-3 2,1-2 3,0-3 2,4-3 0,2 0 2,4-3 1,1-2 4,1-2 9,2-2 8,0-2 8,2 0 4,2 1 0,1 0 0,3 2 0,0 2-1,-1 2-3,-1 4-1,0 2-3,-2 4-1,-1 4 1,-1 4 2,0 3 0,-2 4-1,-1 1-1,0 3-3,-2 1-1,-1 2-3,-2-1-2,-2 0-2,-2 1-2,-2-1-1,-2-1-2,-1-1-2,-3-1 0,0-2-4,0-1-3,2-3-5,1-1-4,0-3-1,-2-3 0,0-3 2,-1-2 1,0-3-2,0-2-5,2-2-5,1-2-5,1-3-2,2-2 3,2-3 1,2-3 3,2-3 4,4-1 5,2-3 6,4-1 5,1-1 5,1 4 4,1 3 5,1 3 4,1 2 3,0 2-2,-1 3 0,1 1 0,-1 2-1,-1 4 0,-1 2-1,0 4 0,-3 1-1,-1 3-4,-2 2-3,-2 2-3,-2 2-3,-2 3-3,-2 3-3,-2 3-2,-3 0-2,-2 0 0,-3-1 1,-3 0-1,-3-2 1,0 1-2,-1-1 0,-1 0 0,0 1-1,-1-1 3,1 1 1,-1-1 1,2-1 4,1-4 5,2-5 5,3-3 5,2-3 4,6-1 2,4 0 2,6-2 3,4-1-4,3-4-9,5-2-10,3-3-8,4-4-7,3-2-6,3-3-6,3-3-5,1-3-4,2-1-5,0-3-4,2-1-4,-3 0 0,-8 5 2,-6 3 2,-6 5 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6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6506 39205 643,'1'-13'8,"2"6"16,2 6 17,2 6 16,0 5 3,-1 5-13,-1 5-11,0 5-13,-1 4-8,0 1-8,0 2-7,0 3-7,-2 0-9,-4 0-12,-4 0-12,-4 1-12,-2-3-3,1-4 7,-1-3 5,0-5 7,0-3 5,1-4 4,-1-5 4,0-3 5,1-3 3,2-2 6,3-2 5,1-2 5,2-3 3,4-3 3,2-5 1,4-4 3,2-1 2,5-1 1,4 0 1,3 1 2,2 0 1,-1 3 0,-1 1 2,-1 2 0,-2 2-1,-2 3-2,-4 1-1,-3 2-3,-1 3 0,-2 2 0,-1 3 0,0 4 0,-4 2 1,-4 3 4,-6 4 2,-4 2 4,-4 2-1,-1 1-1,-3 1-2,-1 1-3,-1 0-1,3-1-4,1-1-4,3-1-2,0-1-3,2 1-3,1 0-2,1-1-4,1-1-1,2-2-4,2-4-3,2-3-3,4-2-1,4-2 2,6-2 1,4-2 1,4-3-3,3-4-6,3-4-6,3-4-8,1-2 0,-1-1 2,-1-1 3,-1-1 3,-2 0 5,-1 3 4,-3 1 5,-1 2 6,-4 3 7,-4 5 8,-6 2 9,-4 6 9,-5 1 3,-2 3-4,-3 2-4,-3 2-2,-5 3-4,-6 5-3,-5 5-2,-6 5-4,-4 3-1,-1 3 0,0 1-1,-2 2 0,0 0-1,-2-2-2,0-2-3,-2-1-2,3-4 2,4-5 5,5-5 5,6-5 5,3-3 4,6-2 3,5-3 4,5-1 3,5-2 1,6-4-3,6-2-1,6-3-2,6-5-2,9-4-1,7-5-2,8-5-2,5-2-3,2-1-3,2 1-5,2 0-3,-1 0-5,-3 3-5,-2 1-6,-4 3-5,-2 2-1,-1 4 3,-3 4 2,-2 5 4,-4 2-4,-5 3-9,-7 4-9,-5 2-9,-5 2-2,-4-2 5,-4-1 4,-4 0 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7"/>
    </inkml:context>
    <inkml:brush xml:id="br0">
      <inkml:brushProperty name="width" value="0.03905" units="cm"/>
      <inkml:brushProperty name="height" value="0.03905" units="cm"/>
      <inkml:brushProperty name="color" value="#F2395B"/>
    </inkml:brush>
  </inkml:definitions>
  <inkml:trace contextRef="#ctx0" brushRef="#br0">6975 41900 563,'-20'2'72,"5"4"-7,6 4-7,6 3-8,3 3-6,-2 1-9,0 2-7,-1 0-8,-1-1-5,2 1 1,0-2-2,2-1 1,1-3-10,3-2-19,4-6-19,2-3-18,3-5-7,1-6 5,3-5 6,2-7 4,1-1 6,1 1 6,1 3 6,1 1 5,-1 3 5,-3 1 5,-3 2 4,-3 2 4,-4 4 7,-4 6 8,-6 6 8,-4 6 9,-5 3 3,-3 1-2,-5 1-3,-4 1-3,-1 1-2,0 1-3,-1 1-2,1 1-3,0-1-4,4-3-4,3-3-6,3-2-5,3-3-6,5-1-5,2-1-7,6 0-5,-1-1-1,-1 1 3,-2 2 5,-1 0 3,-3 1 3,-2 1 1,-2 1 2,-2 2 2,-1-1 1,-3 1 0,-2 0 1,-1-1 0,-3 0 1,0-1 0,0-1 1,-2 0 0,0-2 0,1-1-1,1 0-1,1-2-2,2-1-2,2-2-2,4-3-3,3 0-2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7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7200 43316 506,'22'15'13,"-3"1"3,-3-1 2,-3 1 3,0 0 1,0 1 2,1 1 1,1 1 2,1 1-1,0 1-3,-1 1-3,1 1-2,0 0-2,1-1 2,1-1 2,1-1 0,0-1 1,-1-1-3,0-1-2,-2-1-3,-1-2-1,-1-4-3,-1-4-2,0-4-2,-1-5-5,1-4-7,1-5-8,1-5-6,-1-4-4,-4-1 1,-4-3 2,-4-1 2,-2-1 1,0 1 2,0 1 1,0 1 2,0 2 1,0 1 0,0 3 0,0 1 1,0 2 2,2 1 7,0 1 4,2 1 6,0 0 6,1 2 4,2 1 5,0 1 5,2 1 3,1 2-1,3 2 0,2 2 0,1 1-1,-1 0-4,1 0-3,0 0-3,-1 0-4,1 2-4,0 0-3,-1 2-4,0 0-4,-1 1-6,0 2-5,-2 0-6,-3 3-8,-6 6-8,-6 4-10,-6 5-9,-2-1 0,0-6 8,2-5 9,1-6 8,0-3 3,-2 0-6,0 0-4,-1 0-5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7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7961 43277 674,'-13'0'9,"8"-2"18,7 0 19,6-2 17,5 2 2,3 2-16,3 4-17,3 2-16,0 2-9,-1 1-1,-3 2-3,-1 0 0,-2-1-15,-1-1-24,-1-2-25,0-2-25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3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11075 43925 333,'49'20'167,"16"14"-1,15 14 1,17 16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9"/>
    </inkml:context>
    <inkml:brush xml:id="br0">
      <inkml:brushProperty name="width" value="0.0498" units="cm"/>
      <inkml:brushProperty name="height" value="0.0498" units="cm"/>
      <inkml:brushProperty name="color" value="#00BFF3"/>
    </inkml:brush>
  </inkml:definitions>
  <inkml:trace contextRef="#ctx0" brushRef="#br0">93677 11658 441,'-8'-8'1,"0"0"2,1 0 2,-1 0 2,0 1 6,1-1 9,-1 0 10,0 0 9,2 6 6,1 12 3,2 11 2,2 13 2,1 5-2,0 0-6,0 0-6,0 0-7,0-1-8,0-2-7,0-2-9,0-2-9,0-2-2,0-1 3,0-3 2,0-1 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1"/>
    </inkml:context>
    <inkml:brush xml:id="br0">
      <inkml:brushProperty name="width" value="0.04059" units="cm"/>
      <inkml:brushProperty name="height" value="0.04059" units="cm"/>
      <inkml:brushProperty name="color" value="#F2395B"/>
    </inkml:brush>
  </inkml:definitions>
  <inkml:trace contextRef="#ctx0" brushRef="#br0">14107 39700 542,'29'1'74,"-5"2"-17,-5 2-19,-5 2-17,-3 1-9,-2 1-2,-2 2-1,-2 0-1,-4 3-3,-2 5-6,-5 5-6,-4 5-5,-3 2-2,0-2 1,-1 0 0,-1-1 2,-1 0 1,1-1-1,-1 1 1,0-1-1,2-2 2,1-3 3,2-4 3,2-5 2,4-3 3,4-2 1,6-4 1,4-2 2,3-3 1,2-2-2,0-2 0,1-2-2,1-2-2,1-2-5,1-1-5,2-3-4,-3 1-3,-1 1 0,-4 2 1,-3 2 0,-4 2-2,-8 2-4,-6 3-3,-7 1-5,-4-1 2,1 0 6,-1-3 5,1-2 7,-1-1 4,0 0 1,1 0 1,-1 1 1,2-1 1,3 2 1,2 0 0,4 2 1,2 1 5,1 2 7,0 2 9,2 2 8,0 2 4,2 4-3,0 2-2,2 3-2,-1 5-2,-2 5 0,-2 7 0,-2 5-2,0 1 0,-1-2-4,0-3-2,0-3-3,6-5-3,12-7-2,11-7-2,13-6-2,4-6-2,-2-4-1,-2-4 0,-1-3-1,-3-3 0,-2 2-1,-1 1-1,-3 1 0,-1 1-3,-1 4-7,-1 2-5,0 4-7,-4 2-2,-5 2 1,-5 2 2,-4 2 0,-5 1 2,-4 1 2,-4 2 0,-4 0 1,-3 1 0,-3 1-2,-3 2-2,-3 0-1,-2 1 0,-1-1 3,-1 1 4,0 0 3,-2 0 4,-1 4 2,-1 4 2,0 2 2,-2 0 3,1 0 0,0-1 2,-1-1 0,2-1 3,2-3 4,1-1 3,3-2 3,2-2 5,5-1 5,3-1 4,5 0 6,3-3 2,6-1 2,4-2 1,6-2 1,5-2-3,5-2-5,7-2-6,5-2-5,6-3-5,5-2-1,4-3-3,6-3-3,2-2 0,0 0 1,-1 1 0,2-1 1,-3 1-3,-1 1-8,-2 1-9,-1 0-6,-4 1-7,-4 1-5,-4-1-4,-3 0-4,-5 2-4,-3 2 1,-5 4-1,-3 3-1,-6 1 0,-6 2 0,-8 0 2,-6 2-1,-6 1 3,-3 3 5,-5 3 4,-3 4 4,-1-1 5,3-1 3,3-2 3,3-2 4,2-2 3,3-1 0,1 0 1,3-2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1"/>
    </inkml:context>
    <inkml:brush xml:id="br0">
      <inkml:brushProperty name="width" value="0.03122" units="cm"/>
      <inkml:brushProperty name="height" value="0.03122" units="cm"/>
      <inkml:brushProperty name="color" value="#F2395B"/>
    </inkml:brush>
  </inkml:definitions>
  <inkml:trace contextRef="#ctx0" brushRef="#br0">14693 42505 704,'-28'-13'6,"5"6"12,7 6 12,5 6 12,5 4 3,1 3-7,2 4-7,2 2-7,1-1-5,0-1-3,0-4-4,0-3-2,0 1-5,0 4-6,0 3-6,0 5-5,0 1-6,0-2-4,0 0-5,0 0-4,2-4-5,4-5-3,3-5-3,5-4-3,0-5 1,-3 0 8,-3-3 7,-2-2 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1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15681 41622 572,'-1'-19'20,"-2"7"12,-2 8 14,-2 8 13,1 6 2,1 5-10,2 5-9,2 5-9,1 5-8,0 5-4,0 4-5,0 6-5,0 5-5,2 8-2,0 6-4,2 7-2,0 10-7,1 14-9,2 13-9,0 15-8,0-1-5,-1-12 4,0-12 1,-2-14 2,0-9-1,0-7-6,0-7-6,0-6-4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2"/>
    </inkml:context>
    <inkml:brush xml:id="br0">
      <inkml:brushProperty name="width" value="0.03241" units="cm"/>
      <inkml:brushProperty name="height" value="0.03241" units="cm"/>
      <inkml:brushProperty name="color" value="#F2395B"/>
    </inkml:brush>
  </inkml:definitions>
  <inkml:trace contextRef="#ctx0" brushRef="#br0">18148 38074 678,'-1'-11'10,"0"10"19,-2 10 20,0 9 20,0 6 0,2 1-18,2 1-20,2 1-18,0 1-14,-2 2-13,-2 2-10,-2 2-12,-1-1-8,1-5-3,-1-5-5,0-5-4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2"/>
    </inkml:context>
    <inkml:brush xml:id="br0">
      <inkml:brushProperty name="width" value="0.02958" units="cm"/>
      <inkml:brushProperty name="height" value="0.02958" units="cm"/>
      <inkml:brushProperty name="color" value="#F2395B"/>
    </inkml:brush>
  </inkml:definitions>
  <inkml:trace contextRef="#ctx0" brushRef="#br0">17787 38877 743,'-6'-6'8,"6"2"14,4 4 15,6 2 14,1 3 2,-1 2-13,-1 2-14,0 2-12,-2-1-10,1 1-2,0-2-5,0-1-4,0 0-7,1 0-9,2 0-9,0-1-10,0 1-4,-1-2 0,-1-1 0,0 0 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3"/>
    </inkml:context>
    <inkml:brush xml:id="br0">
      <inkml:brushProperty name="width" value="0.03955" units="cm"/>
      <inkml:brushProperty name="height" value="0.03955" units="cm"/>
      <inkml:brushProperty name="color" value="#F2395B"/>
    </inkml:brush>
  </inkml:definitions>
  <inkml:trace contextRef="#ctx0" brushRef="#br0">17585 38398 556,'7'-9'2,"-1"0"5,-1-2 5,0 1 5,-4 2 4,-4 10 5,-5 8 4,-5 9 5,-4 5-1,0 3-8,-1 1-7,-1 3-8,-1-1-8,-1 0-11,-1-1-9,-1-1-12,0-2-3,-1-1 1,1-3 1,-1-1 2,2-3 2,1-3 1,3-3 2,1-2 1,-1-2 2,-5 1 2,-5 2 2,-5 0 2,-1 0 2,3 1 3,4 0 3,2 0 2,3-2 2,3-1 0,3-2 1,2-2 0,3-2 4,1 0 6,0-2 7,2 0 7,2 0 8,2 2 9,4 2 8,3 2 10,0 1-1,1 1-11,0 1-11,0 2-10,0 0-8,0 3-2,0 2-3,0 1-2,-1 3-6,-2 1-6,-2 3-7,-2 1-7,-1 0-4,0-3-5,0-3-2,0-3-3,1-6-5,0-8-4,2-9-5,0-10-4,3-4 2,4-3 11,4-1 9,4-2 10,2-1 6,3 3 2,1 1 3,3 3 1,0 0 6,1 1 6,-1-1 8,1 0 7,0 1 4,3 1 2,1 1 1,2 1 3,2 1 0,-1 2-1,0 3-1,1 1 0,-2 1-3,0 0-4,-1 1-5,-1-1-4,-1 1-3,-1 2-1,-1 2-1,-1 2-1,-2 1-3,-3 2-5,-3 0-6,-3 2-6,-4 1-2,-6 1 2,-6 3 2,-6 2 1,-4 2-1,-3 3-3,-3 3-4,-3 4-4,-2-1-2,-1 0-2,-1-1-2,-1 0-1,0-3 0,3-1 4,1-3 3,3-1 3,1-2 3,3-2 2,1-2 0,2-2 2,2-3 3,1-1 2,0-2 3,2-1 4,1-3 2,2 0 2,3-2 4,1 0 2,1-1 1,2-2 3,0 0 1,1-1 1,1 3 5,-2 6 4,0 7 6,-2 8 6,-1 2-1,-2 1-9,-2 0-8,-1-1-9,-2 2-5,0 3-2,0 4-2,0 2-2,5-4-5,8-9-5,9-11-8,9-8-6,3-7 0,-3 0 4,-3-1 6,-2-1 5,-2 0 4,3 2 2,1 3 2,3 1 2,-4 4 2,-9 8 0,-9 6 0,-8 8 0,-6 3 0,-1 1-3,-3 0 0,-1 3-3,-2-1-3,1-2-6,-1 0-5,0 0-5,1-3-2,1-1 2,1-2 1,1-3 3,-1 1 2,-3 0 4,-3 1 5,-3 1 4,0 0 3,5-1 1,3-1 2,5 0 1,2-1 8,2-1 17,2 1 14,2 0 16,1 0 3,1 1-13,-2 1-10,2 2-12,-1 0-7,0 1-1,0 1-1,0 1-3,1 0-3,0-1-7,2-1-7,0 0-6,6-7-9,10-9-12,9-10-11,10-9-12,4-6-1,-1 1 8,-3-1 10,-2 1 9,0 0 9,-1 3 9,0 1 10,1 3 9,-2 1 4,-2 2 2,-2 3 1,-1 1 0,-2 1 0,-1 2 0,-1 1-1,-1 0-1,-1 2-1,-3 0-1,-1 2-1,-2 0-1,-3 4-1,-3 4 1,-2 5 1,-4 6-1,-1 0 0,0 1-2,0-2-3,0-1-2,-1 0-1,-4 1-2,-2 1-1,-3 1-2,-2 0 1,0-1-1,0 0 1,1-2 1,-1-2-4,0-1-4,0-2-7,1-2-5,-2-4-8,-2-2-11,-1-6-12,-3-2-11,1-5-1,5-6 7,3-4 9,4-5 8,3 0 5,0 3 4,2 5 2,1 3 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3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18381 41431 514,'-1'-36'12,"0"9"0,-2 8 0,0 7-1,-1 6 6,0 6 8,0 4 9,1 6 10,-1 4 2,2 5-4,0 5-3,2 5-5,0 3-3,2 4-3,0 3-4,2 3-4,-1 4-2,-1 7-4,0 7-2,-2 7-3,1 8-8,2 9-12,2 8-14,2 10-13,0-7-5,-1-20 2,0-21 2,-2-20 1,0-11-1,0 1-7,0-1-5,0 1-6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4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20045 39551 473,'-13'-2'6,"4"-1"12,6-2 12,5-1 11,3-3 5,5 0-6,4-1-5,4-1-4,4-2-5,6 0-5,6-1-3,7-1-5,0 0-3,-2 1-5,-3 0-4,-3 2-4,-3 1-5,-2 1-5,-1 0-6,-3 2-5,-2 0-4,-5 2-5,-3 1-4,-4 1-5,-5-2 0,-6-2 3,-6-4 3,-6-2 3,-2-3 4,-1-3 7,0-3 5,1-3 7,-1-2 4,2-3 1,1-1 1,1-2 2,1 0 3,0 3 4,2 3 4,1 4 4,0 1 4,0 2 3,0 3 5,0 1 3,1 7 7,1 10 10,0 12 10,2 10 9,0 7 0,2 4-11,0 4-11,2 5-11,0 1-7,0 2-3,0 0-2,0 2-3,0 0-2,2 0-2,0 0-3,2 0-1,0 0-3,0 0-3,-1 0-2,2-1-4,-2-2-3,-1-5-1,0-7-2,-2-6-2,-2-9-9,-3-12-16,-6-13-16,-2-13-17,-3-9-1,-2-5 11,0-5 11,0-4 13,-2-1 7,2 6 5,1 4 2,1 5 5,2 4 4,2 5 7,4 3 7,3 5 7,3 3 4,6 4 1,4 4 2,5 4 2,5 0-6,4-2-10,3-3-12,4-4-11,2-2-5,-1-3 4,-1-4 2,-1-1 3,-2-3 4,0 2 3,0 1 3,-2 1 3,-2 1 4,-3 3 4,-3 1 5,-3 2 4,-3 4 7,-4 4 8,-4 6 10,-4 4 8,-4 3 1,-4 3-6,-4 2-8,-3 2-7,-4 1-6,0 2-6,0 3-5,-2 2-7,-1-1-4,3-2-6,0-1-5,1-3-5,1-2-3,4-2 1,3-4 0,3-3 0,4-3 3,6-6 2,6-4 4,5-6 4,3 0 2,-1 3 2,0 2 2,-2 4 2,1 1 4,1 2 7,3 0 7,2 2 7,-1 1 0,-1 3-7,-2 4-6,-3 2-6,-1 2-6,0-1-4,-2 1-4,0 0-5,-3 0-3,-3 3-3,-2 1-1,-4 3-3,-1-1 0,-2-3 3,0-3 2,-1-3 3,-1-2 0,2-2 2,1-2 0,0-2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5"/>
    </inkml:context>
    <inkml:brush xml:id="br0">
      <inkml:brushProperty name="width" value="0.04226" units="cm"/>
      <inkml:brushProperty name="height" value="0.04226" units="cm"/>
      <inkml:brushProperty name="color" value="#F2395B"/>
    </inkml:brush>
  </inkml:definitions>
  <inkml:trace contextRef="#ctx0" brushRef="#br0">20225 42100 520,'-42'14'4,"10"-1"8,9-2 7,11-2 8,5-1 5,2-1 0,2 1 2,2 0 1,2 0-1,2 0-2,2-1-3,2 1-3,1 0-1,3 2-1,2 0-2,1 1 0,2 1-3,2 0-5,0-1-4,1 1-5,0 0-2,-1 1 1,-1 1 2,-1 2 2,-1-2-7,-3-1-11,-1-3-13,-2-1-12,-1-4-12,0-8-12,-1-6-11,1-7-11,-1-2 2,0 3 17,-2 2 16,0 4 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5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20413 41274 509,'1'-17'0,"2"0"0,2-1 0,2-1 0,0 1 3,-1 3 5,0 3 6,-2 3 5,1 2 6,0 4 4,1 2 6,2 4 3,-1 2 0,-2 3-7,-3 3-7,0 4-7,-4 1-5,0 3-4,-3 1-2,-2 3-4,-2 1-4,-2 1-3,-2 1-6,-1 1-3,-2-1-3,-2-2-1,0-1-1,-1-3-1,-1-2 1,-1-3-1,-1-2 1,-1-4 1,0-2 1,-1-2 4,1-3 3,-1 0 4,3-3 2,3 0 2,4-2 2,5 0 1,2-2 4,2-2 4,2-2 4,2-1 3,4-3 4,6-2-2,5-1 1,7-3 0,4-2-3,3-3-5,3-3-6,2-3-5,3-1-6,-1-2-5,0-1-6,0 0-6,0-3-3,-1-1 1,-1-2 0,-1-2 1,-2 1 1,-2 4 3,-1 4 3,-3 4 2,-2 3 6,-3 3 10,-3 3 10,-2 3 9,-4 4 9,-1 6 6,-2 6 8,-2 6 6,-1 4 1,0 1-8,0 3-7,0 2-6,0 1-6,1-1-4,2 1-3,0-1-5,1 0-1,2 0-2,0-2-2,1-1 0,2 0-1,0 0-1,1-1-1,1 1-1,0 1 0,-3 1 0,-1 3-1,-2 2 0,-2 0 0,-2 1 0,-2-1 2,-2 1 0,-3 0-1,-2 1 0,-4 1-1,-2 1-2,-2 0 0,-3 1 2,-2-1 0,-1 0 2,-3-1-3,-2-3-5,-1-3-6,-2-2-4,-1-4-6,1-1-4,1-2-5,1-2-5,1-3-1,3-2 4,1-3 2,3-4 4,1-2 0,4-3-2,3-4-1,2-1-2,3-3 0,0 0 3,2 1 3,1-1 4,1 2 3,1 1 6,3 2 5,2 3 6,1 1 7,2 2 7,0 2 8,1 3 7,2 1 5,0 3 1,1 4 2,1 2 0,1 3 1,1 0 3,2 1 2,0 2 1,0 0-2,1 1-6,-1 1-7,1 1-7,0 1-4,1-1-3,1 1-2,1 0-2,1-2-8,-1-1-16,1-2-15,-1-2-14,-1-2-12,-3-1-9,-3-1-8,-2 0-9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0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24681 17788 531,'-7'-14'8,"1"6"15,0 4 15,2 6 16,0 4 5,2 6-5,0 4-5,2 5-4,0 3-7,0 2-7,0 3-8,0 1-7,0 0-5,0-1-2,0-3-3,0-1-3,0-3-2,2-3-2,0-3-3,2-3-4,1-3-1,1-2-2,3-4-2,2-2-2,2-5 1,1-4 1,3-6 3,2-3 2,-1-6 1,1-1 0,-2-4-1,-1-3 1,-2-2-2,-1-1-4,-2-1-3,-2 0-5,-2 0-1,-2 5 2,-3 4 2,0 3 1,-4 4 6,-2 1 7,-4 2 9,-2 3 9,-3 2 3,-1 4-1,-3 4-1,-1 4 0,-1 4-6,2 4-9,3 3-10,1 5-10,2 1-8,0-1-4,2-1-5,1 0-6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29"/>
    </inkml:context>
    <inkml:brush xml:id="br0">
      <inkml:brushProperty name="width" value="0.05407" units="cm"/>
      <inkml:brushProperty name="height" value="0.05407" units="cm"/>
      <inkml:brushProperty name="color" value="#00BFF3"/>
    </inkml:brush>
  </inkml:definitions>
  <inkml:trace contextRef="#ctx0" brushRef="#br0">95250 11618 406,'7'-25'50,"-1"13"9,0 12 9,-2 14 8,0 7-1,0 3-11,0 2-11,0 5-12,-1 0-9,0 0-5,-2 0-5,0 1-6,-2-1-6,0 0-10,-2 1-7,0-1-8,-2-1-4,0-3 4,-1-4 3,-1-1 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6"/>
    </inkml:context>
    <inkml:brush xml:id="br0">
      <inkml:brushProperty name="width" value="0.03682" units="cm"/>
      <inkml:brushProperty name="height" value="0.03682" units="cm"/>
      <inkml:brushProperty name="color" value="#F2395B"/>
    </inkml:brush>
  </inkml:definitions>
  <inkml:trace contextRef="#ctx0" brushRef="#br0">23300 40426 597,'10'-8'111,"5"2"-21,5 1-21,5 0-22,3 1-14,3 1-8,1-1-8,2 0-8,0 0-7,-3 0-7,-3 0-5,-3 0-6,-4 0-5,-3 1-4,-5-1-4,-3 0-5,-5 0-5,-4 0-9,-6 0-7,-4 0-9,-2 0 4,1 1 12,0-1 15,2 0 13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6"/>
    </inkml:context>
    <inkml:brush xml:id="br0">
      <inkml:brushProperty name="width" value="0.04666" units="cm"/>
      <inkml:brushProperty name="height" value="0.04666" units="cm"/>
      <inkml:brushProperty name="color" value="#F2395B"/>
    </inkml:brush>
  </inkml:definitions>
  <inkml:trace contextRef="#ctx0" brushRef="#br0">23730 40007 471,'-8'-8'0,"1"0"0,-1 1 0,0-1 0,0 0 1,0 0 2,1 0 2,-1 1 3,0 4 10,2 11 20,1 11 20,0 11 19,2 7 4,2 5-16,2 2-14,2 6-16,1 1-8,0 3-6,0 2-4,0 2-5,-1-1-4,0-1-4,-2-2-5,0-2-3,-1-5-2,0-6 1,0-7 0,0-7 1,-3-8-12,-6-7-24,-6-8-26,-5-8-23,-1-6-3,5-4 19,4-3 21,6-5 20,3-2 13,2-1 8,2-1 8,2 0 7,2-3 6,4-1 4,2-3 4,3-1 3,3-1-1,1 0-6,3-1-7,1 1-6,2 1-6,-1 0-6,1 1-6,-1 1-5,-2 3-3,-3 5 0,-4 5-1,-4 5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6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24743 39163 578,'22'-28'27,"-4"9"4,-2 7 4,-2 8 5,-3 4 1,1 2-2,0 0-2,-1 2-2,0 1-4,-1 5-6,0 4-5,-2 4-6,-1 2-3,-2 3 0,-3 1-1,0 3 0,-4 0-5,-4 0-12,-4 1-12,-3-1-10,-3-1-10,1-1-4,-1-3-6,0-1-6,1-3 1,-1-3 4,1-3 6,-1-2 5,2-4 7,3-3 5,3-2 7,2-4 6,4-2 8,2-1 11,4-3 9,2-2 10,3-1 5,2 1-1,1-1-1,3 0-1,0 1-2,-1 1-6,-1 0-4,-1 2-6,-1 1-7,-1 0-8,0 2-8,-2 1-9,-1-1-4,-2 0-1,-3-2 0,0 0-1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6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24005 39743 517,'-8'-8'0,"0"2"1,0 1-1,0 1 0,1 1 8,1 3 15,0 4 15,2 2 16,0 4 4,0 6-6,0 4-7,0 5-7,-1 5-4,-1 4-3,-3 6-3,-2 4-3,-1 6-5,-1 6-5,-2 6-6,0 5-5,-2 4-5,-3-1-1,-3 1-3,-2-1-2,-2-2-6,1-3-10,1-4-10,1-4-11,2-8-3,5-11 3,3-10 2,4-10 4,3-7-1,1-1-2,0-1-2,2 0-3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7"/>
    </inkml:context>
    <inkml:brush xml:id="br0">
      <inkml:brushProperty name="width" value="0.03278" units="cm"/>
      <inkml:brushProperty name="height" value="0.03278" units="cm"/>
      <inkml:brushProperty name="color" value="#F2395B"/>
    </inkml:brush>
  </inkml:definitions>
  <inkml:trace contextRef="#ctx0" brushRef="#br0">24150 41217 671,'18'-16'6,"3"1"11,4-1 12,5 0 12,0 1 5,-2 1-4,-1 1-3,-3 1-4,2-1-4,3-2-9,4-1-8,5-3-8,-1 1-9,-2 1-14,-3 2-12,-3 3-14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7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25027 40700 577,'-7'31'150,"2"-2"-34,2 0-36,2-1-34,1 1-24,-2 3-14,0 2-13,-1 4-14,-2 1-11,0-2-10,-1 0-10,-1-1-9,-1-5-2,0-6 4,1-7 4,-1-6 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7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24600 42300 513,'0'23'186,"2"1"-48,0-1-48,1 1-48,0 1-27,0 4-5,-2 4-5,0 5-5,-1-1-8,0 0-14,0-3-12,0-2-12,-1-3-10,0-3-6,-2-5-8,0-3-5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7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24900 42337 593,'2'-16'7,"4"0"14,3 1 13,5-1 14,1 2 2,-3 5-10,-1 3-8,-2 4-10,2 1-4,7-2 2,7-2 2,7-2 3,0 1-2,-4 2-5,-5 4-4,-5 3-6,-4 2-3,-2 5-6,-4 4-3,-3 3-5,-3 4-2,-6 1-1,-4 3 0,-5 1 0,-3 1 0,-1-1-1,-1-1 1,-1-1 0,0-2 2,1-2 6,0-1 6,3-2 5,0-3 4,2-3 3,2-3 2,3-2 3,2-4-4,6-4-10,4-4-9,5-4-11,5-4-9,2-3-8,3-5-9,3-3-8,-1-1-4,-3 5 2,-5 3 0,-3 5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8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26600 40950 533,'15'22'128,"-1"-1"-25,-1-3-23,-1-1-24,1-1-16,0-1-11,1 1-10,1-1-9,-1 2-8,-3 1-5,-3 3-4,-2 2-5,-3 0-7,0 0-9,-2 1-10,0-1-8,-3 0-5,-4-1-2,-4-1 0,-3-1-2,-3-2 5,2-1 8,1-2 8,1-3 8,1-1 7,2-2 3,3-2 3,1-2 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48"/>
    </inkml:context>
    <inkml:brush xml:id="br0">
      <inkml:brushProperty name="width" value="0.03316" units="cm"/>
      <inkml:brushProperty name="height" value="0.03316" units="cm"/>
      <inkml:brushProperty name="color" value="#F2395B"/>
    </inkml:brush>
  </inkml:definitions>
  <inkml:trace contextRef="#ctx0" brushRef="#br0">26295 42700 663,'-33'7'-37,"9"-1"33,12-1 32,11 0 33,7-2 9,4-2-10,3-2-12,5-2-11,2 0-9,3 0-6,1 2-7,3 0-6,0 2-11,1 0-14,-1 2-15,0 0-15,-2 0-7,-5 0-2,-5-2-2,-4 0-2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0"/>
    </inkml:context>
    <inkml:brush xml:id="br0">
      <inkml:brushProperty name="width" value="0.04255" units="cm"/>
      <inkml:brushProperty name="height" value="0.04255" units="cm"/>
      <inkml:brushProperty name="color" value="#00BFF3"/>
    </inkml:brush>
  </inkml:definitions>
  <inkml:trace contextRef="#ctx0" brushRef="#br0">95400 12086 517,'8'-23'3,"2"3"8,0 1 7,1 3 8,2 0 7,1 0 7,3 1 6,2-1 8,-1 2-1,1 1-7,-2 2-6,-1 2-8,-1 2-6,-1 1-4,-1 0-3,0 2-5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53"/>
    </inkml:context>
    <inkml:brush xml:id="br0">
      <inkml:brushProperty name="width" value="0.03612" units="cm"/>
      <inkml:brushProperty name="height" value="0.03612" units="cm"/>
      <inkml:brushProperty name="color" value="#F2395B"/>
    </inkml:brush>
  </inkml:definitions>
  <inkml:trace contextRef="#ctx0" brushRef="#br0">28959 39375 609,'8'-21'3,"-2"5"8,-1 4 6,0 6 8,-2 4 2,0 4 0,-2 4-1,0 4-1,-3 3-1,0 5 2,-3 3 0,-2 5 0,-2 2 0,-4 2-2,-2 3-3,-3 1-1,-2 3-3,-3 4-5,-1 4-6,-2 4-5,-2 1-3,1-1-3,-1 0-3,1-2-3,1-2-3,3-4-4,3-4-5,3-3-4,4-9-7,3-11-12,4-12-11,4-12-12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54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29350 39533 532,'22'-6'50,"-3"4"-5,-3 4-6,-2 4-5,-2 3-3,1 3 0,1 3-1,1 4 0,2 1-2,3 1-2,4 0-3,2 3-2,1-1-2,2 1-2,1-1-2,1 1-2,1-1-3,3 2-5,1 1-5,2 1-4,2 0-4,0 1-2,2-1-4,1 1-2,-2-3-1,-4-1 0,-4-4 0,-3-3 1,-5-2-3,-3-1-8,-5-1-6,-3 0-8,-4-2-5,-4-1-2,-4-1-2,-4 0-2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54"/>
    </inkml:context>
    <inkml:brush xml:id="br0">
      <inkml:brushProperty name="width" value="0.03665" units="cm"/>
      <inkml:brushProperty name="height" value="0.03665" units="cm"/>
      <inkml:brushProperty name="color" value="#F2395B"/>
    </inkml:brush>
  </inkml:definitions>
  <inkml:trace contextRef="#ctx0" brushRef="#br0">29427 40400 600,'-17'2'47,"12"4"0,13 4-2,14 3-2,4 2-5,-2-1-10,-1 0-11,-2-2-10,-3 1-5,-1 1 2,-3 3 0,-1 2 2,-3 1-9,-2 1-20,-4 1-18,-2 1-19,-5 0-5,-4-1 9,-6-1 9,-3-1 9,-5-2 8,0-1 6,-1-2 7,-1-2 7,-1-2 4,-1 1 2,-1 0 0,0 0 2,-1-2 3,3 1 2,1-2 4,3 0 2,2-3 6,2-1 4,4-2 7,3-2 5,4-1 7,6 0 5,6 0 7,6 0 6,3 0-1,3-2-10,1 0-8,3-1-9,0-3-6,1 0-4,-1-3-4,1-2-4,-1 0-4,-1 1-5,-1 0-6,-1 2-5,-2 1-9,-1 0-16,-2 2-13,-2 1-16,-3-2-2,-3-4 7,-3-4 9,-2-3 7,-4-3 9,-2 0 11,-3 1 8,-3-1 11,-1 2 7,2 3 8,2 3 5,2 3 8,2 4 9,0 5 14,2 7 13,0 6 13,1 3-1,-2 1-15,0 2-16,-1 0-15,-2 2-12,0 5-8,-2 3-9,0 4-7,-1 1-5,-2-1-3,0-3-3,-1-2-2,0-1-5,0-3-11,2-1-9,1-3-9,0-2-2,0-2 9,0-4 9,1-3 8,-1-2 6,2 0 6,0-2 5,2 0 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54"/>
    </inkml:context>
    <inkml:brush xml:id="br0">
      <inkml:brushProperty name="width" value="0.04001" units="cm"/>
      <inkml:brushProperty name="height" value="0.04001" units="cm"/>
      <inkml:brushProperty name="color" value="#F2395B"/>
    </inkml:brush>
  </inkml:definitions>
  <inkml:trace contextRef="#ctx0" brushRef="#br0">29295 42533 549,'-13'-6'10,"4"4"20,6 4 20,5 4 20,2 3 3,3 1-14,2 3-14,2 2-13,0 2-10,1 3-5,0 3-6,0 3-5,-2 3-2,1 2 2,-2 4 1,0 3 2,-2 2-10,-1 2-19,-1 2-19,0 2-20,-2-2-7,0-6 6,-2-6 4,0-5 5,-1-6 6,0-3 4,0-4 6,0-4 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55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29600 42613 603,'24'-15'87,"1"2"-16,1 2-16,1 3-15,-1 1-9,0 2-2,-1 2-3,-1 2-2,-1 1-6,-1 2-6,-1 0-9,-1 2-6,-3 2-6,-3 5-1,-4 5-3,-4 6-2,-5 1 0,-6 2 2,-6 1 2,-5 1 3,-3-2 0,2-3 2,3-5 1,1-3 0,4-5-3,4-4-12,6-6-9,4-4-11,3-4-4,0-2 1,0-1 2,-1-3 1,1 0 4,0-1 5,0 0 7,0 1 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56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32412 39250 489,'28'2'114,"-5"4"-30,-7 4-31,-5 3-29,-4 4-18,0 1-7,-2 3-7,0 2-6,-3-1-4,-2 0-1,-4-1 0,-2 0 0,-3-1-2,-2 3 1,-2 1-1,-1 3 0,-2-2 1,-2-1 4,0-4 3,-1-3 4,4-5 8,9-5 12,8-6 13,10-6 11,4-4 3,3-3-7,1-3-8,3-3-8,-1 0-5,-1 2-2,-3 4-2,-1 3-3,-1 1-1,0 2 0,-1 1 0,1 0 1,-5 6 1,-9 10 4,-8 10 4,-9 9 4,-5 4 0,1 0-4,-1-1-2,1-1-3,-1 0-2,1 1 0,-1 0-1,0 2 0,1 0-1,1-1-2,1-2 0,1 0-2,1-3 0,2-3 1,3-5 0,1-3 1,2-3 0,4-1 0,3 0 0,2-2 0,4-4-3,6-6-5,4-8-5,5-6-5,3-7-4,1-5-1,1-6-1,1-6-1,0-3-1,1 3 1,-1 2-1,0 2 0,-1 2 3,-3 5 2,-3 3 4,-2 5 4,-3 2 10,-1 4 20,-1 3 18,-1 3 19,0 2 6,0 3-8,-1 4-7,1 2-8,1 2-7,0-2-4,1-1-6,1 0-6,1-1-4,1 0-3,1 0-5,2 0-3,-2-1-4,1 1-4,-2 0-4,-1 0-3,-1 1-9,-1 2-12,-1 2-12,0 2-11,-5 1-3,-8 3 10,-8 1 8,-8 3 10,-5 2 4,-5 3 1,-3 3 0,-4 3 1,-5 0 3,-3-1 5,-4-3 5,-4-1 4,-1-2 5,0 2 0,2 1 2,1 1 2,1 1 4,5-1 8,4 0 8,4 1 7,3-2 7,3-3 5,3-3 5,3-3 5,5-3 3,7-2 1,6-4 1,8-3-1,6-3-3,9-6-9,7-4-8,9-5-8,4-4-7,4-2-3,2-1-3,4-3-4,0 0-1,-1 1-1,0 1 1,-2 1 0,-2 2-2,-6 3-7,-4 3-5,-5 3-5,-4 1-6,-5 2-6,-3 0-5,-4 2-5,-6 1-6,-7 2-5,-6 2-4,-7 2-6,-5 0 1,-4 0 7,-2-2 8,-2 0 8,-4-1 5,1 0 6,-2 0 5,-1 0 6,1-1 5,1 0 4,3-2 4,2 0 5,1 0 4,2 0 2,3 2 3,1 0 2,3 1 8,1 0 13,2 0 14,2 0 13,3 2 2,2 2-10,4 3-11,2 4-9,2 2-7,0 3-5,0 3-3,0 3-5,-1 3-4,0 3-3,-2 3-4,0 3-3,-2 0-8,-2-2-8,-2-2-11,-2-1-10,0-4-6,2-3-1,3-5-2,1-3-2,1-5-3,0-4-3,0-6-4,0-4-4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7:56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34000 41605 446,'0'-13'29,"0"6"17,0 6 19,0 6 18,0 6 1,2 5-17,0 7-16,2 5-18,0 6-8,0 5-4,-1 4-3,1 6-2,-1 8-5,0 16-6,-2 15-8,0 14-6,1 18-9,4 19-11,4 19-12,3 20-12,1-6-4,-3-31 6,-2-31 5,-4-32 5,-1-17 1,0-1-2,0-2-2,0-2-2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3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64825 13325 333,'49'20'167,"16"14"-1,15 14 1,17 16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35"/>
    </inkml:context>
    <inkml:brush xml:id="br0">
      <inkml:brushProperty name="width" value="0.06033" units="cm"/>
      <inkml:brushProperty name="height" value="0.06033" units="cm"/>
      <inkml:brushProperty name="color" value="#00BFF3"/>
    </inkml:brush>
  </inkml:definitions>
  <inkml:trace contextRef="#ctx0" brushRef="#br0">7850 25350 364,'29'0'128,"-3"2"-31,-5 0-30,-3 2-31,-2 0-16,1 1-1,1 2-2,2 0-1,-2 0-2,-1 0-2,-3-2-2,-1-1-2,-1 0-2,2-2-3,0 0 0,1-2-3,1 0 0,-1 0 1,1 0 1,0 0 1,0 0 0,3 0 1,2 0 0,1 0 0,2 1 1,-1 2 1,1 2 2,-1 2 2,1-1 0,-1-1-1,1-2-2,-1-2 0,1-1-2,-1 0 0,1 0-2,-1 0 0,1-1-1,1-2-1,1-2 1,1-1-1,0-2-1,-1 2 1,-1 1 0,-1 0 0,0 2 0,-1 1 0,1 0 1,-1 2 0,1 0 0,-1 0 0,1 0 1,-1 0 1,1 0 0,-1 0-1,1 0 0,-1 0 0,1-1 0,1 0 0,1-2-1,1 0-1,-1 0 0,-1 0 1,-3 1-1,-1 2 0,-1 0 0,1 0 0,1 0 0,1 0 0,1 0 0,-1 2 0,1 1 1,-1 0-1,1 0 0,1 0 0,1-2 0,1 0 0,0-1 0,1 2 0,-1 0-1,1 1-1,-1 1 1,-1-2-1,-1 0 1,-1-2-1,-1 1 1,1 0-1,-1 2 1,1 0 0,-1 1 0,1 0-1,-1 0-1,1 0 0,-1-1-1,-1-1 1,-1 0 0,-1-2 1,0 0 0,1 0 1,1 0-1,1 0 0,0 1 0,-3 0 1,-1 2 0,-2 0-1,-2 1 1,1 0 0,0 0 0,-1 0 0,1 0 0,0 0-1,-1-1 1,1 1 0,0-1 1,1 0-1,1-1 0,2-2 0,0 0 0,3 0-1,1 0 0,3 0-1,0 0 0,0 0 1,1 0 1,-1 0 0,0 0 0,-3 2 1,-1 0-1,-3 2 0,0-1 0,0 0 0,-1-2 1,1 0 0,0-1 0,1 0 0,1 0-1,1 0 1,0 0-1,-1 0 1,-1 0-1,-1 0 0,0 0 0,-1 0 1,1 0 0,0 0 0,-1 0-1,1 0 1,-1 0 0,1 0 0,0 0 0,1 0 0,1 0 0,1 0 1,0 0 0,-1 0 0,-1 0-1,-1 0 0,0-1 0,-1 0 0,1-2 0,0 0 1,-1-1-1,1 0 0,-1 0 0,1 0-1,-1 1 1,1 0-1,0 2 1,-1 1-1,1 0 0,0 0 1,-1 0 0,1 0 0,0 0 0,1 0 0,1 0 0,1 0 0,1-1-1,1-1 0,1 0 0,1-1-1,-1-1 0,0 2 0,0 0 1,-2 2-1,-1-1 1,1 0-1,-1-2 1,1 0-1,-1 0 0,1 0 0,-1 2-1,1 0 0,-1 1 0,1 0-1,-1 0 1,1 0 0,-1 0 0,-1 0 1,-1 0 0,-1 0 0,-1 0 0,1 0-1,0 0 0,-1 0-2,0 0 0,-1 0 1,0 0 0,-2 0 0,0 0 1,-1 0-2,1 0 1,0 0-2,0 0-2,1 0-7,1 0-5,1 0-6,0 0-8,-1 0-8,-1 0-9,0 0-8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36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8331 21316 523,'0'-12'51,"0"8"-2,0 8 0,0 8-1,0 5-4,0 3-7,0 3-7,0 3-7,0 2-5,0 0-3,0 2-2,0 1-2,0 2-2,0 2 2,0 4 0,0 3 2,0 1-1,0 0-2,0 0-2,0 0-1,-1-1-2,0 0-3,-2-1-2,0-2-2,0-3-3,0-7 0,2-7-2,0-7-1,1 2-2,-2 9-2,0 10-2,-1 10-2,-1 4 0,2-4 2,0-2 1,2-3 3,0-4 0,0-2-1,0-4 0,0-1-2,1-9-7,4-13-13,2-13-14,3-12-13,0-5-2,-1 3 10,-2 3 10,-2 3 11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0"/>
    </inkml:context>
    <inkml:brush xml:id="br0">
      <inkml:brushProperty name="width" value="0.06255" units="cm"/>
      <inkml:brushProperty name="height" value="0.06255" units="cm"/>
      <inkml:brushProperty name="color" value="#00BFF3"/>
    </inkml:brush>
  </inkml:definitions>
  <inkml:trace contextRef="#ctx0" brushRef="#br0">96044 11102 351,'0'-22'1,"0"3"0,0 3 2,0 3 0,0 1 4,0 2 7,0 1 6,0 0 7,0 6 9,2 8 12,0 9 14,2 10 12,-2 6 0,-2 6-12,-4 6-11,-2 6-12,-3 2-9,-2 0-3,-2-2-5,-1 0-4,0-4-4,2-4-5,4-5-3,3-5-5,1-5-5,2-1-5,0-4-4,2-3-5,2-4-5,6-5-8,4-4-8,5-6-6,4-4-4,5-3 1,3-5 1,5-4 0,-1-2 2,-2-1 5,-3-1 5,-3-1 4,-3 1 6,-4 3 6,-5 3 5,-3 3 7,-2 3 12,2 6 18,0 4 18,1 6 17,2 0-2,3-2-21,4-4-22,2-2-22,2-3-13,1 0-6,1-1-4,1-2-6,-2 1 0,-3 2 6,-5 3 5,-3 1 5,-3 2 6,-2 1 5,-3 3 5,-1 2 6,-1 2 6,-2 4 7,0 2 8,-2 3 7,0 2 7,-2-1 7,0 1 8,-2-1 7,3-1 0,6-2-5,6-4-7,6-3-5,3-4-9,3-6-12,1-6-12,3-5-12,0-4-5,1 0 2,-1 1 3,1-1 2,-4 0-4,-4 1-12,-4-1-10,-6 0-11,-5 0-2,-4-1 4,-6-1 5,-4-1 6,-6-1 0,-9 1-3,-7-1-3,-9 1-4,0 1 1,4 4 2,5 4 4,5 5 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37"/>
    </inkml:context>
    <inkml:brush xml:id="br0">
      <inkml:brushProperty name="width" value="0.05713" units="cm"/>
      <inkml:brushProperty name="height" value="0.05713" units="cm"/>
      <inkml:brushProperty name="color" value="#00BFF3"/>
    </inkml:brush>
  </inkml:definitions>
  <inkml:trace contextRef="#ctx0" brushRef="#br0">8600 21122 385,'0'-15'1,"0"-1"3,0 0 4,0 1 2,0-1 3,2 2 1,0 1 1,2 1 1,1 1 2,1 2-1,3 2 0,2 2-1,1 2 0,2 1 0,0 0-2,1 2 0,1 0-1,-1 2-2,1 0 0,0 1-2,0 2-1,3 0 1,2 1-1,1 2 0,3-1 1,1-1 2,2 0 1,3-2 1,2-1 1,4-2-2,4-2-2,5-2-1,1-1-1,0 1 1,0-1 0,0 0 1,1-1-2,2 0-1,2-1-1,2-2-3,0 1-1,-1 2-2,-1 3-1,0 1-2,-2 0-1,0-1 0,-2 0 0,0-1-1,-1-1 0,-2 2 0,0 0 0,-2 2 0,-1 0 1,-1 0 0,-3 0 2,-2 0 0,-1 0 1,1 0 0,-1 0 1,0 0 0,0 0 1,1 2 0,-1 0 0,0 2 0,0 0 0,-1 0 0,-1-1 0,-1 1 0,-1 0 0,0 0-1,1 0 1,-1 0-1,0 0-1,1 0 1,-1 0-1,0 0-1,1-1 1,1-1 0,1 0-1,1-1 1,-1-1 1,0 0-1,-1 0 0,-1 0 1,0 0 0,1 0-1,0 0 1,2 0-1,1 0 1,1 0 1,0 0 0,2 0 2,0 0-1,0 0 1,1 0 0,-1 0 0,0 0-1,0 0 1,0 0-2,1 0 1,-1 0-1,0 0 0,0 0 0,0 0 0,1-1-1,-1-1 1,0 0-1,0-1 0,0-1 1,-2 0-1,0 0 2,-1 0-1,-2 1 0,-1 0 1,-3 2-2,-2 0 1,-1 1 0,-1 0-1,-1 0 1,-1 0 0,0 0 0,-1 0-1,1 0 0,-1 0 0,0 0-1,-1 0 1,-1 0 0,0 0 0,-1 1 0,1 0-1,1 2 0,1 0-1,0 1 1,-1 0-2,-1 0 1,-1 0-1,0-1 1,-1-1-1,1 0 1,-1-1-1,0-1 1,-2 0 1,-3 0 0,-1 0 0,-1 0 1,2 0 1,0 0 0,1 0 0,0 0 1,-1 0-1,-1 0 0,0 0 0,-1 0 0,1 0-1,1 0 0,2 0-1,-2 2 3,-1 5 5,-2 6 5,-2 4 6,-3 3 1,-2 3-2,-4 1-2,-2 3-2,-2 0-1,0 1-2,0-1 0,0 0-2,0 2 0,0 1-1,0 2 0,0 3 0,1 0-1,0 2 0,2 1-1,0 0 0,1 2-1,0 1 0,0 0-1,0 2-1,1 0-1,2 0 1,2 0 0,2 0 0,0 1-2,0 0-5,-2 2-5,0 0-6,-2 1-3,1-2-3,0-1-2,0 0-4,0-1-2,0-2-4,0 0-3,0-1-3,-1-5 1,0-6 8,-2-7 8,0-6 7,-1-5-3,2-1-12,0-1-12,2 0-12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39"/>
    </inkml:context>
    <inkml:brush xml:id="br0">
      <inkml:brushProperty name="width" value="0.06337" units="cm"/>
      <inkml:brushProperty name="height" value="0.06337" units="cm"/>
      <inkml:brushProperty name="color" value="#00BFF3"/>
    </inkml:brush>
  </inkml:definitions>
  <inkml:trace contextRef="#ctx0" brushRef="#br0">57776 30550 347,'-23'1'0,"3"2"3,1 2 1,3 2 2,0 0 1,0-1 1,0-1 2,1 0 2,-1-2 5,2-1 12,1 0 11,1-1 11,-2-2-1,-2-1-12,-3 0-13,-3-1-12,0-1-7,3 2-3,3 0-2,3 2-2,1 0 0,0 0 0,0 0 1,1 0 0,-1 0 2,0 0 0,0 0 1,1 0 1,1 1 4,6 2 5,4 2 7,6 2 5,3 0 1,3-1-4,4-1-5,2 0-4,2-2-3,1 0-4,1-2-2,1 0-4,2-1-2,1 2 1,2 0 1,3 2 0,1-1 0,2-1 1,3 0 2,1-2 0,1 0 0,0 0 1,0 0 1,1 0 0,-1 1 0,0 0 0,0 2 0,0 0 0,1 1 0,-1 0-1,0 0 0,0 0-1,1 0 1,0 1-1,2 1 1,1 2 0,-1-2 0,0-1-1,-1-2-1,-2-2 0,1-1-1,-1 0-1,0 0 1,0 0 0,0 0 0,1-2 0,-1 0 0,0-1 0,0-1 0,-2 2 1,0 0-1,-1 2 1,-1 0 0,0 0-1,1 0 0,-1 0 0,0 0-1,1 0 0,-1 0 0,0 0 0,-1 0 1,-1 0-1,-3 0 1,-2 0 1,0 0-1,1 0 1,1 0 0,1 0-1,0 0 1,-1 0 0,-2 0-1,1 0 0,-1 0 1,0 2-1,2 0 0,1 2 1,1-1-1,1-1 1,1 0-1,0-2 1,1 1-1,-1 0 0,-1 2 0,-1 0-1,0 0 1,2 0 0,3-2 0,1 0 1,0-1 0,0 0 0,-1 0-1,-1 0 1,-1 0-1,2 0 0,1 0 0,1 0-1,-1-1 1,0 0-1,-1-2 0,-1 0 1,-1 0-1,0 0 0,0 2 1,1 0-1,-1 1 1,0-2-1,0 0 1,1-1-1,-2-1 0,0 2 1,-1 0-1,-1 2 0,-1 0 1,-1 0 0,-2 0-1,1 0 1,-3 0-1,0 2 0,-1 0 0,0 2 0,-2-1-1,1-1 1,-1 0-1,1-2 1,-1 0 0,3 0 0,0 0-1,0 0 1,1 0 0,-1 0-1,-1 0 1,-1 0 0,0 0 0,-1 0-1,1 0 1,-1 0-1,1 0 0,1 0 1,1 0-1,1 0 1,0 0 0,-1 0-1,-1 0 1,-1 0 0,0 0-1,-1 0 2,1 0-1,-1 0 1,1 1 0,1 0 0,1 2 0,1 0 0,1 0-1,1 0 0,1-2 1,1 0-1,0-1 0,2 0 0,1 0 0,1 0 0,0 0 0,-2 0 0,0 0 0,-1 0 0,0 0 0,-1 0 0,0 0 0,1 0 0,-1 0 1,2 0 0,1 0-1,1 0 1,-1 0-1,0 0 1,-1 0-1,-1 0 0,0 0 0,-1 0 0,0 0 0,1 0 1,-1 0-2,2 0 1,1 0-2,1 0 0,-1 0 0,0 0-1,-1 0 1,-1 0-1,-1 0 1,-1 0 0,-1 0 1,-1 0 0,-1 0 0,1 0 1,-1 0-1,0 0 1,2 0 0,1 2 1,2 0-1,3 2 1,0-1 0,0-1-1,1 0 1,-1-1-1,0-1 0,1 0 0,-1 0-1,0 0 0,-1 0-1,-1 0 1,-3 0 0,-2 0 0,0 0 1,1 0-1,1 0 1,1 0-1,0 0 0,1 0-1,-1 0-1,0 0 0,0 0 0,-1 1 0,-1 2 0,-1 0 0,-1 0 1,-1 0-1,-1-1 0,-1-2 0,-1 0 0,-1 2 0,-1 0 0,-1 2 1,0-1-3,1 0-4,1-2-5,1 0-5,-4-4-8,-10-6-12,-10-6-13,-10-5-11,-4-2-5,1 3 2,0 3 3,2 3 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40"/>
    </inkml:context>
    <inkml:brush xml:id="br0">
      <inkml:brushProperty name="width" value="0.05016" units="cm"/>
      <inkml:brushProperty name="height" value="0.05016" units="cm"/>
      <inkml:brushProperty name="color" value="#00BFF3"/>
    </inkml:brush>
  </inkml:definitions>
  <inkml:trace contextRef="#ctx0" brushRef="#br0">57381 27003 438,'-14'-18'12,"5"14"22,3 12 23,4 13 23,2 8 4,2 3-16,0 3-16,2 3-16,0 1-9,0 0-5,-1 0-3,1 0-3,-1 0-4,0 0-1,-2 0-2,0 1-2,-1-1-1,0 0-2,0 0-1,0 0-1,0 2-1,0 2-4,0 4-3,0 2-3,-1 0-2,0-4-4,-2-4-3,0-4-2,0-3-3,0-5 0,2-4-1,1-3-1,0-9-5,3-10-13,2-13-11,2-12-11,0-4-1,-2 3 9,-3 3 11,0 3 10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41"/>
    </inkml:context>
    <inkml:brush xml:id="br0">
      <inkml:brushProperty name="width" value="0.06414" units="cm"/>
      <inkml:brushProperty name="height" value="0.06414" units="cm"/>
      <inkml:brushProperty name="color" value="#00BFF3"/>
    </inkml:brush>
  </inkml:definitions>
  <inkml:trace contextRef="#ctx0" brushRef="#br0">57966 26772 342,'-7'-21'4,"2"3"7,2 4 7,2 5 6,3 1 5,6 0 2,4 0 0,5 0 1,3 1-1,-1 2-5,1 3-4,0 1-5,1 1-2,2 0-2,4 0-2,3 0 0,1 0-2,-1 0 0,-1 0-1,-1 0-1,4 0 1,10 0 3,10 0 2,10 0 3,5 0 0,-1 0-2,1 0-1,0 0-3,-1 0-1,1 0-2,-1 0-1,1 0-1,-3 0-1,-5 2-1,-4 0-1,-6 1-1,4 1-1,12 0 1,11 0-1,13 0 0,2-1 0,-4-2 0,-5-2-1,-5-2-1,-4 0 1,0 0 2,0 2 2,-2 0 2,0 1 0,1 0 0,1 0 0,1 0-1,1-1 0,2-2-1,3-2 0,1-1-1,1-2-1,-3 2 0,-2 1-2,-1 0 0,-2 1-1,1 0-1,-1 0 1,1 0-1,-1 0 0,1 1 0,-1-1 0,1 0 1,-2 0-1,0 2 1,-1 0 0,0 2 1,-2 0 0,1 0-1,-1 0 1,1 0-1,-2 0 1,-3 0-1,-3 0 0,-3 0 0,0 0 1,0 0 1,1 0 0,1 0 1,1 0 0,2 2 0,0 0-1,1 2-1,1 0 0,-1 0 0,1-1 1,0 1-1,-2 0 0,-1-2 0,-2 0-1,-3-2 0,-1 0 0,-2 0 0,-2 0 0,-2 0 0,-3 1 1,-2 0-1,-4 2 0,-2 0 1,-3 0-1,-3 0 0,-4-2 0,-2 0 0,-3-1 0,-3 2 0,-3 0-1,-2 2 0,-1-1 0,3-1 0,3 0 0,3-1-1,0-1 1,-3 0 0,-3 0 0,-3 0 1,-1 0 0,-1 0 0,1 0-1,0 0 0,-1 0 0,1 0-1,0 0 2,-1 0-1,1 0 1,0 0 1,0 0 0,-1 0 1,1 0 1,0 0 0,-1 0 0,1 0 1,0 0 0,1 2 0,1 0-1,1 1 0,2 1 1,0-2-2,0 0 0,3-2 0,-1 0-1,1 0-1,-1 0 0,1 0 0,-2 1-1,-1 0 0,-3 2 1,-1 0 0,-1 0 0,-1 0 0,1-2 0,0 0 0,-2 0 2,-1 4 5,-2 2 4,-2 3 5,-4 3 2,-2 2 1,-6 1 2,-2 3 0,-3 0 0,2-1-3,1-1-2,0 0-4,2-1 0,0 3-2,2 1 0,0 3-1,0 1 0,-2 1 0,-2 1-1,-1 1 0,-2 0 0,0 2 0,0 1-2,0 1 1,1 0-1,1 1 1,0-1 0,2 0-1,0 1 1,0-1-2,0 0-1,0 0-1,1 1 0,0 1-3,2 1 0,0 1-2,1 0 0,0 0-2,0 0-2,0 0 0,0 1-1,0-1 0,0 0 2,0 0 0,1 0 0,0-3-1,2-2 0,0-1-1,1-3-4,0 0-6,0-1-9,0-1-6,-1-1-5,0-3-3,-2-1-3,0-2-3,-2-3 2,0-1 6,-2-2 7,0-2 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05"/>
    </inkml:context>
    <inkml:brush xml:id="br0">
      <inkml:brushProperty name="width" value="0.04325" units="cm"/>
      <inkml:brushProperty name="height" value="0.04325" units="cm"/>
      <inkml:brushProperty name="color" value="#F2395B"/>
    </inkml:brush>
  </inkml:definitions>
  <inkml:trace contextRef="#ctx0" brushRef="#br0">53024 10727 508,'-14'-10'-13,"5"10"30,3 12 31,4 10 30,1 7 7,0 2-17,-2 4-17,0 3-16,-2 1-11,0 2-3,-1 1-3,-1 0-3,-1 1-3,2 0-2,1 0-2,1 0-3,0 0-1,0 1-1,0-2-3,0 2-2,0-1 1,0 2 1,0 0 1,1 2 2,-1-2-1,2 0-5,0-4-5,2 0-3,0-4-3,0-6 1,0-4 1,0-5 1,0-7-10,2-10-21,0-10-20,2-10-20,-1-4-3,1 1 16,0 1 15,0 1 16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06"/>
    </inkml:context>
    <inkml:brush xml:id="br0">
      <inkml:brushProperty name="width" value="0.05106" units="cm"/>
      <inkml:brushProperty name="height" value="0.05106" units="cm"/>
      <inkml:brushProperty name="color" value="#F2395B"/>
    </inkml:brush>
  </inkml:definitions>
  <inkml:trace contextRef="#ctx0" brushRef="#br0">53150 10569 430,'0'-22'0,"0"5"0,0 3 0,0 4-1,0 3 0,2-1-1,0 0-1,2 0-2,1 0 6,1 1 13,3-1 12,2 0 12,1 0 3,2 2-4,0 1-6,1 0-5,1 1-4,1 1-3,1-1-2,2 0-4,-1 0-1,1 2 0,-1 0 0,1 2-1,-1 0 0,1 0-3,0 0 0,-1 0-3,1 0-1,1 2 0,1 0 0,2 2-1,0-1 0,2-1 0,3 0 1,1-1 1,2-1-1,1 0-1,1 0-1,0 0-2,2 0 0,-1 0 1,0 0 0,0 0 1,1 0-1,-1 0 0,0 0 0,1 0-1,-1 0-1,0 0 1,0 0-1,1 0 1,-1 0-1,2 0 1,1 0 0,1 0 1,-1 0-1,0 0 0,-2 0-1,0 0 0,0-1 0,1-1 0,0 0 1,2-1-1,0-1 1,-2 0-1,0 0 0,-1 0-1,-1 0 0,-1 0 0,-2 0 1,0 0-1,0 1 1,-1 1 1,0 0 1,1 2 0,-2 0 1,-2 0 0,-1 0 0,-2 0 1,0 0-1,4 0-1,5 0 0,3 0-2,1 0 0,-2 0 0,-2 0 0,-1 0-1,-2 0 0,1 0 0,-1 0-1,0 0-1,0-1 1,-1-1 0,-1 0 0,-1-1 1,-2-1 0,-1 2 1,-3 0 0,-1 2 0,-2 0 1,-1 2 0,-1 0 0,-1 2 0,-1 0 1,-2 2 5,-3 0 2,-1 1 5,-2 2 1,-4 2 1,-2 2 0,-4 1 0,-1 1 1,0-1-2,0-1-2,1 0 0,-1 0-2,0 1-1,0 3-1,0 2-1,1 1-2,0 1 0,1 0-1,2 3-1,0 0-1,-2 4 1,-1 3 0,0 3 1,0 0-1,0 0-2,2-1 0,0-1-3,2 0 0,2 0-3,2 2-2,2 1-3,1 0-2,0 0-6,0 0-5,-1 1-4,1 0-3,0 4-2,0 2-1,0 4-1,0 0-1,0 0-4,-1-2-3,1 0-2,-1-6-1,0-8 2,-2-9 3,0-8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07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52665 14220 598,'-15'0'1,"1"0"2,1 0 3,1 0 2,5 0 6,11 0 9,12 0 10,10 0 9,5 0 2,2 0-7,1 0-8,1 0-6,3 0-5,4 0-2,5 0-2,6 0-3,3-1-1,3 0 0,4-2-1,2 0-1,3-2 0,5 0-1,3-1-2,5-1 0,2 0-1,2 2 0,2 2 0,2 2-1,3 0 0,2 0-5,4-2-2,2 0-4,1-1-1,-2 0 1,-2 0 1,-2 1 2,-1-2 0,2 0-1,1-2 0,0 0-1,0-1-5,0-2-10,-2 0-10,0-1-10,-4 0-5,-4 1 0,-5 0 0,-5 2 0,-9 1 4,-13 1 8,-12 0 6,-13 2 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2:42"/>
    </inkml:context>
    <inkml:brush xml:id="br0">
      <inkml:brushProperty name="width" value="0.02217" units="cm"/>
      <inkml:brushProperty name="height" value="0.02217" units="cm"/>
      <inkml:brushProperty name="color" value="#FED406"/>
    </inkml:brush>
  </inkml:definitions>
  <inkml:trace contextRef="#ctx0" brushRef="#br0">68022 16687 992,'-5'-33'0,"-8"-17"1,-9-17 0,-9-18 2,0 2-1,8 21-2,7 22 0,8 21-1,4 12-6,-2 1-13,0 0-11,-1 2-12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2:44"/>
    </inkml:context>
    <inkml:brush xml:id="br0">
      <inkml:brushProperty name="width" value="0.04366" units="cm"/>
      <inkml:brushProperty name="height" value="0.04366" units="cm"/>
      <inkml:brushProperty name="color" value="#FED406"/>
    </inkml:brush>
  </inkml:definitions>
  <inkml:trace contextRef="#ctx0" brushRef="#br0">26931 45702 503,'-1'-22'4,"0"4"6,-2 5 7,0 3 8,0 5 6,0 6 7,2 6 8,0 6 7,1 4-1,0 3-9,0 3-10,0 3-9,0 5-5,0 8-1,0 8-1,0 8 0,0 3-3,0-3-1,0-1-4,0-2-2,0-2-3,-2-2-2,0-2-1,-1-2-4,-1-3 0,2-3-2,0-5-1,2-4 0,0-3-2,0-5-2,0-3-1,0-5-3,0-5-5,2-10-8,0-8-10,2-9-8,-1-10-5,-1-9 1,0-10 1,-2-9 0,0-1 3,0 10 5,0 10 5,0 9 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2:44"/>
    </inkml:context>
    <inkml:brush xml:id="br0">
      <inkml:brushProperty name="width" value="0.04439" units="cm"/>
      <inkml:brushProperty name="height" value="0.04439" units="cm"/>
      <inkml:brushProperty name="color" value="#FED406"/>
    </inkml:brush>
  </inkml:definitions>
  <inkml:trace contextRef="#ctx0" brushRef="#br0">26797 45102 495,'6'-8'0,"-1"0"0,-2 1 0,-1-1 0,-2 0 3,1 0 6,2 0 6,0 1 6,2 0 4,0 2 2,1 2 2,2 2 2,0 0 0,1 0-3,2-2-2,0 0-2,0 0-1,1 2 0,0 2 0,0 2 1,-1 3-2,1 4-3,0 3-2,0 5-4,-2 2-1,-1 1-3,-2 1-1,-2 1-2,-2 1 0,0 3 1,-2 1 0,0 2 1,-3 3-2,0 3-3,-3 2-5,-2 4-2,-2 1-4,-2 0-3,-1 0-2,-3 0-2,-1-2-3,-1-2-1,-1-3-1,-1-4-3,0-3-1,1-3-3,0-5-3,3-3-3,0-4-1,2-3 1,2-2 0,3-4 0,1 0 0,2 0-1,2 1 0,2 2-2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1"/>
    </inkml:context>
    <inkml:brush xml:id="br0">
      <inkml:brushProperty name="width" value="0.04461" units="cm"/>
      <inkml:brushProperty name="height" value="0.04461" units="cm"/>
      <inkml:brushProperty name="color" value="#00BFF3"/>
    </inkml:brush>
  </inkml:definitions>
  <inkml:trace contextRef="#ctx0" brushRef="#br0">70950 15800 493,'-18'0'6,"-5"0"14,-5 0 12,-5 0 14,0 1 2,4 2-6,3 2-8,5 2-7,1 1-4,1 1-3,-1 1-2,0 2-2,1 1-1,-1 5 0,1 3 0,-1 5 1,2 0 0,3-1-3,2-3-2,4-1-3,3-3-1,2 1-2,4-2-2,3-1-2,3-2-1,5-3 1,5-2 0,5-4 0,4-3-2,3-4-7,3-4-7,3-3-6,-1-3-4,-4 0-1,-3 0-2,-5 1-1,-3 0 1,-3 2 4,-2 2 5,-4 2 4,-1 1 7,2-2 8,0 0 8,1-1 10,1-1 0,0 0-5,-1 0-6,1 1-7,-1-1-2,-1 2 0,0 1-1,-2 0 0,0 3 1,0 2 3,0 3 2,0 4 3,-2 1 3,-1 2 5,-2 0 5,-2 1 5,-1 1 2,-2 0 0,0-1 0,-2 1 0,3-1-2,4-1-7,5 0-5,6-2-6,2-2-3,1-4-4,1-4-3,1-4-2,0-3-3,-1-2 0,0-1-1,-2-3-2,-2 0 0,-3-1 0,-3 0 0,-2 1 0,-2-1 0,0 0 2,0 1 1,0-1 1,-2 1 1,-4 3 2,-4 1-1,-4 2 2,-3 2 0,0 0 0,-1 2 0,-1 1 0,-1 1-2,-1 4 0,-1 2-2,-1 4-1,0 1-4,0 1-3,2 1-3,1 2-5,2-1-4,3-1-2,2-1-4,4 0-3,3-3 0,4-1 2,4-2 2,4-2 3,3-2 4,3-4 6,3-2 6,3-3 5,2-2 5,1 0 2,1 1 2,1-1 2,0 1 1,1 2-2,-1 2-3,1 3-1,-3 0 8,-2 2 18,-2 0 17,-4 2 18,-3 2 5,-3 4-6,-3 3-6,-2 5-8,-3 3-6,-2 1-5,-2 3-7,-2 1-5,-3 3-4,-4 1-3,-4 2-3,-3 3-1,-1-1-4,2 0-2,4-1-4,3-1-2,2-1-2,2-1-1,2-1-1,2-1 0,5-3-2,8-5-2,8-5-3,7-5-2,6-4 0,2-6 2,4-4 2,3-5 3,-4-1-1,-8 2-5,-9 4-3,-8 3-4,-5 0-6,1 0-8,1-1-8,2-2-8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2:44"/>
    </inkml:context>
    <inkml:brush xml:id="br0">
      <inkml:brushProperty name="width" value="0.03962" units="cm"/>
      <inkml:brushProperty name="height" value="0.03962" units="cm"/>
      <inkml:brushProperty name="color" value="#FED406"/>
    </inkml:brush>
  </inkml:definitions>
  <inkml:trace contextRef="#ctx0" brushRef="#br0">26889 49249 555,'-7'9'46,"1"1"-2,0 3-3,2 2-3,1 0-3,2 1-3,2 0-3,2-1-3,1 1-3,2-1-3,0 1-1,1 0-3,1-2-1,0-1 0,0-3-1,0-1 1,1-4-4,3-8-5,3-6-7,3-7-6,1-6-4,-3-5-2,-1-5-3,-2-4-1,-3-2-2,-1 2 1,-2 2-1,-2 2 1,-3 2 2,-4 7 2,-4 4 4,-4 5 4,-2 3 0,-1 2-1,-1 2-1,-1 2-3,-2 3-1,0 2-2,-1 4-3,-1 2-3,1 2-4,3 0-9,3 0-7,3-1-8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2:45"/>
    </inkml:context>
    <inkml:brush xml:id="br0">
      <inkml:brushProperty name="width" value="0.04448" units="cm"/>
      <inkml:brushProperty name="height" value="0.04448" units="cm"/>
      <inkml:brushProperty name="color" value="#FED406"/>
    </inkml:brush>
  </inkml:definitions>
  <inkml:trace contextRef="#ctx0" brushRef="#br0">28546 45674 494,'-14'-11'57,"3"10"3,3 10 2,3 10 2,1 4-4,2 0-12,0 1-10,2-1-12,0 3-6,0 5-1,0 5-1,0 4-1,0 2-5,0 0-8,0-1-7,0-2-7,0-1-5,0-4 0,0-2 1,0-3-1,0-4-5,2-3-12,0-5-10,2-3-12,-1-5-1,1-4 7,0-6 7,0-4 8,0-4 5,0-4 6,-1-2 4,1-3 5,0-1 0,0 1-3,0 1-4,0 1-3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2:45"/>
    </inkml:context>
    <inkml:brush xml:id="br0">
      <inkml:brushProperty name="width" value="0.04035" units="cm"/>
      <inkml:brushProperty name="height" value="0.04035" units="cm"/>
      <inkml:brushProperty name="color" value="#FED406"/>
    </inkml:brush>
  </inkml:definitions>
  <inkml:trace contextRef="#ctx0" brushRef="#br0">28466 45022 545,'7'-29'3,"1"5"8,0 5 7,0 5 6,0 2 5,1 1-1,2-1 0,0 0 1,0 1-1,1 2 0,0 3-1,0 1 0,-1 1-2,1 2-4,0 0-4,0 2-5,-2 1-2,1 4-1,-2 2 0,0 3-1,-2 3 0,-1 2 1,-1 1 0,0 3 1,-2 1-1,-2 3-1,-2 1-3,-2 3-2,-2 1-1,-2 1-2,-2 0 0,-1 2-2,-3 3 0,-2 3-2,-1 4-2,-3 4 0,0 1-3,1-2-3,1-2-4,1-2-4,1-3-4,1-4-6,1-4-6,0-3-5,3-4-4,3-3-2,2-3-1,4-2-3,1-3 5,0-1 7,0-1 9,0 0 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12:45"/>
    </inkml:context>
    <inkml:brush xml:id="br0">
      <inkml:brushProperty name="width" value="0.04092" units="cm"/>
      <inkml:brushProperty name="height" value="0.04092" units="cm"/>
      <inkml:brushProperty name="color" value="#FED406"/>
    </inkml:brush>
  </inkml:definitions>
  <inkml:trace contextRef="#ctx0" brushRef="#br0">28747 48747 537,'-8'9'-2,"2"1"15,1 3 16,0 2 16,1 2 5,1 5-5,-1 3-5,0 4-4,0 3-4,2-1-3,0 0-4,2 0-2,0-2-4,0-5-2,0-5-3,0-5-2,3-5-2,6-6-3,5-6-1,7-6-1,1-6-2,-2-7-1,-1-7-1,-2-6 1,-2-3-4,-1 1-3,-1 3-3,-1 2-4,-2 2-2,-2 3 2,-4 4 2,-2 2 1,-4 3 1,-2 4-1,-4 4 1,-2 5-1,-3 1-3,-3 2-4,-3 0-5,-3 2-5,1 1 0,3 2 5,4 2 4,5 2 5,1 0-5,0-1-13,0-1-13,1 0-13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44:41.85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4678 7621 0,'0'0'0,"0"0"0,0 0 16,0 0-16,0 0 0,-26 3 0,26-3 15,0 0-15,-22 12 0,22-12 16,-22 14-16,9-4 0,-2 2 0,-3 2 15,-2 2-15,-1 2 0,0 3 16,-9 7-16,1 0 16,0 2-16,-2-1 0,-1 5 0,3-4 15,4-4-15,4-4 0,5-4 16,2-4-16,6-3 0,1-1 16,1-3-16,5-2 0,1 0 15,1 0-15,6-3 0,3 0 16,4-1-16,2-2 0,0 3 15,1 0-15,4 1 0,1-1 0,1 0 16,5 1-16,4 2 0,2 2 16,-2-2-16,1 0 0,-2-4 15,-3-1-15,-2 1 0,-2 2 16,-4-3-16,-3-3 0,0 2 16,-1-1-16,0 2 0,-2 0 0,-3-3 15,-2-1-15,-2 1 16,-2-1-16,2-4 0,-3-2 15,1-2-15,-2-1 0,-2-2 0,-2-1 16,1-1-16,1-2 0,-2-1 16,-2 0-16,-3-2 0,1 0 15,-3-1-15,-1 0 0,-1-5 16,-1 0-16,1 2 0,-1 0 16,0 3-16,-1 5 0,1 0 15,-1 0-15,2 4 0,1 1 0,3 4 16,0 2-16,3 2 0,2 0 15,2 7-15,4 2 16,4 4-16,2 2 0,0-1 0,-1-3 16,-3 0-16</inkml:trace>
  <inkml:trace contextRef="#ctx0" brushRef="#br0" timeOffset="699.9248">5724 7530 0,'0'0'0,"0"0"15,0 0-15,0 0 0,-19-12 0,19 12 16,0 0-16,0 0 0,-22-8 16,12 12-16,-3 3 0,-2 2 15,-1 2-15,-4 4 0,0 5 16,-7 4-16,-1 0 0,0 3 16,-1 2-16,-4 6 0,3 0 0,-1 0 15,0-2-15,-2-1 16,5-4-16,3-5 0,6-3 15,3-4-15,3-3 0,3-2 0,4-2 16,1-4-16,2-3 0,0 0 16,2 1-16,2 1 0,1 0 15,4 0-15,3 1 0,4 0 16,0-1-16,4 1 0,2-2 16,2-1-16,1 1 0,3 2 15,4 1-15,5 1 0,-2-1 0,3-1 16,3-1-16,-5 0 0,-4 0 15,3-1-15,-1 0 16,0 0-16,-1-1 0,2-2 0,-6 0 16,-5 0-16,-5 1 0,-1-1 15,0 0-15,-4-1 0,-2 0 16,-1 0-16,-1 0 0,1-4 16,-4 0-16,-1-1 0,1-4 15,-2-2-15,0 0 0,-3-4 16,-2-3-16,-1-2 0,0 0 0,-2-2 15,0-3-15,-4-4 0,-1 1 16,-4-1-16,-1-1 0,-2 0 16,0 3-16,1-1 0,-1-2 15,2 2-15,0 1 0,-3-4 16,-4 1-16,1 2 0,4 3 0,1 2 16,2 0-16,1 4 15,6 2-15,1 3 0,0 4 0,3 3 16</inkml:trace>
  <inkml:trace contextRef="#ctx0" brushRef="#br0" timeOffset="23134.5194">19014 8075 0,'0'0'0,"-6"-2"0,-4 1 16,-1-3-16,-2 0 0,-8-2 16,-4 1-16,0 0 0,1 2 0,-5-2 15,-4 1-15,-5 0 16,3 0-16,-2 4 0,-3 1 15,2 2-15,3 1 0,-9 4 0,0 1 16,4 1-16,4 3 0,-3 3 16,-2 3-16,3 0 0,-1 2 15,2 2-15,0 2 0,-2 2 0,1-4 16,3 5-16,2 1 16,3-1-16,4-4 0,-3 8 15,-1 4-15,3-2 0,2-1 0,3 2 16,3 4-16,2-5 0,3-4 15,-4 8-15,1 3 0,6-9 16,3-2-16,2 1 0,3 1 16,3 0-16,2-3 0,4-1 15,1-2-15,1 0 0,0 0 0,2 4 16,1 2-16,5 0 16,6-2-16,4 1 0,1 0 15,-3-4-15,-2-4 0,6 3 16,5 2-16,-2 0 0,0-1 0,3 2 15,2 0-15,1-1 0,-1-1 16,9 5-16,4 2 16,-4-4-16,-2-4 0,6 3 0,3 3 15,-2-8-15,-4-4 0,13 7 16,1 2-16,-1-3 0,-3-2 0,23 9 16,-1-3-16,-10-4 0,-5-6 15,8 2-15,7-1 16,-8-4-16,-4-5 0,7 1 0,4 1 15,-1-3-15,0 0 0,8 1 16,7-1-16,-6 0 0,-5 1 16,12-3-16,6-2 0,-6 1 15,-4 3-15,6 1 0,3 3 16,-9-3-16,-6-1 0,12-1 16,8-1-16,-6-3 0,-3 0 15,9-2-15,7-3 0,-8-1 16,-8-3-16,10-2 0,6-2 15,-6 0-15,-6 0 0,6-1 0,5-1 16,-8 1-16,-7 1 0,10 0 16,5 1-16,-10 0 0,-7 1 0,8-1 15,4 1-15,-8 0 16,-7 1-16,9-6 0,6-6 16,-11 1-16,-7 1 0,9-5 15,5-2-15,-7 3 0,-6 2 0,5-4 16,4-4-16,-10 2 0,-7 1 15,6-2-15,3 1 0,-9-2 16,-6 0-16,2-4 0,2-4 16,-4 1-16,-5 1 0,6-1 15,3-3-15,-8 5 0,-5 4 16,-3-7-16,1-4 0,-9 3 16,-6 2-16,-3-4 0,-1-2 15,-6 3-15,-1 1 0,-6-2 0,-1-2 16,-7 1-16,-3 1 0,-4-4 15,-1-2-15,-2 4 0,-2 3 16,-4-6-16,-1-4 0,-10 4 16,-4 6-16,-5-5 0,-5-3 15,4 3-15,1 5 0,-9-2 16,-7-2-16,-1 2 0,0-2 0,-6-4 16,-4-3-16,-2 5 0,-2 6 15,-4-3-15,-4-2 16,3 4-16,2 3 0,-10-1 0,-7 0 15,1 3-15,1 2 0,-8-2 16,-4-2-16,7 0 0,4 1 16,-12 0-16,-6-1 0,7 5 15,4 4-15,-9-2 0,-6-3 16,7 2-16,3 2 0,-8-4 16,-6-1-16,7 6 0,2 6 15,-10-3-15,-5 0 0,6 0 16,4 1-16,-7 1 0,-5 0 0,7 4 15,5 2-15,-13-1 16,-9 1-16,8 1 0,8 1 0,-4-1 16,-4-1-16,6 5 0,3 4 15,-13-2-15,-7-2 0,10 1 16,10 2-16,-7 3 0,-4 2 16,7-1-16,6 0 0,-9 3 15,-7 1-15,10-1 0,5 0 0,-11 4 16,-8 3-16,9-2 0,8 0 15,-7 4-15,-3 5 0,7 1 16,5 0-16,-7 6 0,-5 3 16,9-6-16,7-1 0,-8 6 15,-5 4-15,4 3 0,3 0 16,-7 5-16,-6 4 0,10 1 16,6-1-16,-8 8 0,-6 4 15,10 0-15,7 2 0,-3 12 0,-2 8 16,7-7-16,6-7 0,-3 20 15,0 12-15,3 0 0,6-1 16,0 12-16,1 10 0,23-37 16,14-24-16,12-16 0</inkml:trace>
  <inkml:trace contextRef="#ctx0" brushRef="#br0" timeOffset="24202.4236">22108 10744 0,'0'0'0,"0"0"16,0 0-16,0 0 0,0 0 0,-16 24 16,16-24-16,-5 29 0,4-10 15,-1 5-15,1 5 16,-1 2-16,0 1 0,-2 15 15,-1 4-15,1 11 0,2-4 0,-1 11 16,1-1-16,-1-5 0,-2-5 16,1 6-16,0-3 0,1-11 15,1-7-15,2-4 0,1-6 16,-1-6-16,0-5 0,2-6 16,3-4-16,-4-8 0,-1-4 15,3-21-15,4-12 0,-2 6 16,0 7-16,-2 4 0</inkml:trace>
  <inkml:trace contextRef="#ctx0" brushRef="#br0" timeOffset="24732.9823">22175 10597 0,'0'0'0,"0"0"15,0 0-15,0 0 0,9-20 0,-9 20 16,20-15-16,-6 10 0,2 1 15,3-2-15,2 1 0,1 1 16,2 2-16,7-1 0,-1 3 16,-1 3-16,-3-1 0,1 3 15,-1 1-15,-3 2 0,-3 3 0,-1 6 16,-6 2-16,-4 0 0,-4 0 16,-6 3-16,-5 4 15,-5 0-15,-5 2 0,-5 3 0,-5 0 16,-3 2-16,-2 1 0,-11 6 15,-2-1-15,3-4 0,3-5 16,-5 2-16,1-5 0,10-6 16,7-5-16,6-5 0,6-3 15,4-3-15,3-1 0,9-2 16,4 0-16,7-1 0,2-1 16,3-4-16,3-3 0,3 0 15,4 0-15,6 0 0,2 1 0,0 1 16,1 0-16,-4 4 0,-2 2 15,-4 3-15,-1 1 0,-5 3 16,-3 5-16,-5 1 0,-2 2 16,-8 9-16,-5 6 0,-5 2 15,-4 4-15,-3 6 0,-3 5 16,-3 0-16,-3 2 0,-2 10 16,1 0-16,8-7 0,6-6 0,8-1 15,6-8-15,8-12 0,6-9 16,6-17-16,6-12 0,-11 5 15,-6 0-15,-3 3 16</inkml:trace>
  <inkml:trace contextRef="#ctx0" brushRef="#br0" timeOffset="25216.9531">22920 11387 0,'0'0'0,"0"0"0,0 0 16,8-19-16,-7 11 0,-1-4 16,1-3-16,-1 0 0,0-1 0,0-1 15,0 0-15,-2-7 0,-1 0 16,-2 3-16,0 3 0,-2 3 15,-1 3-15,-1 3 0,0 3 16,-1 2-16,-1 4 0,-3 7 16,0 8-16,-5 3 0,-2 6 0,0 6 15,2 6-15,-5 11 16,2 4-16,0 10 0,5 0 0,3-9 16,5-5-16,4-1 0,5-7 15,3-11-15,3-7 0,2-6 16,0-7-16,5-7 0,2-6 15,4-9-15,4-5 0,-1-5 16,0-2-16,1-6 0,3-4 16,-1 1-16,0 3 0,1-4 15,-4 3-15,-6 12 0,-4 7 16,-3 6-16,-3 2 0,-3 2 0,-1 1 16,0 5-16,1 4 0,-1 3 15,-1 4-15,0 2 0,0 5 16,1 3-16,1 4 0,0 0 15,0 0-15,3 0 0,1 0 16,4 3-16,2-4 0,2-4 16,4-5-16,1-6 15,0-5-15,5-12 0,6-10 16,-4-1-16,-1-1 0,7-16 16,1-10-16,0-4 0,0-2 0,6-20 15,-2-6-15,-9 18 16,-8 14-16,-4 11 0</inkml:trace>
  <inkml:trace contextRef="#ctx0" brushRef="#br0" timeOffset="25470.2438">23620 10683 0,'0'0'16,"0"0"-16,0 0 0,0 0 0,0 0 15,0 0-15,-22-9 0,22 9 16,-14 15-16,3 3 0,-2 5 16,-2 7-16,0 6 0,-7 14 15,-1 3-15,1 8 0,4-4 0,2 4 16,5-6-16,7-10 0,4-8 15,6-9-15,2-5 0,5-5 16,0-4-16,2 0 0,3-2 16,2-2-16,1-1 0,-2-1 15,1 0-15,-2 1 0,-4 2 16,-4 1-16,-2 4 0,-3 4 0,-1 4 16,-9 10-16,-6 6 15,-6 3-15,-6 2 0,-11 13 0,-2 3 16,-4 0-16,4-6 0,8-14 15,7-11-15,6-6 0</inkml:trace>
  <inkml:trace contextRef="#ctx0" brushRef="#br0" timeOffset="25850.5328">23900 10960 0,'0'0'0,"0"0"16,0 0-16,-6 27 0,6-27 16,-9 33-16,3-7 0,1 4 15,-2 5-15,-2 14 0,1 5 16,0 10-16,2-3 0,2 5 16,2-5-16,4-13 0,2-7 0,6-5 15,3-10-15,3-13 0,2-7 16,2-11-16,5-8 0,1-11 15,3-5-15,4-14 0,3-10 16,5-11-16,-1-1 0,-2-15 16,-5-2-16,-7 8 0,-7 5 15,-6-19-15,-10 17 0,-6 18 16,-5 12-16,-14 9 0,-10 7 16,2 8-16,2 5 0,-1 9 15,0 4-15,-2 14 0,-2 8 0,10 6 16,-2 8-16,7-2 0,4 0 15,4-10-15,2-6 0,3-6 16</inkml:trace>
  <inkml:trace contextRef="#ctx0" brushRef="#br0" timeOffset="26083.7972">24434 10939 0,'0'0'0,"0"0"0,-8 21 15,3-5-15,-1 1 0,-3 15 0,-2 6 16,1 3-16,0 1 0,0 12 16,3 1-16,2 2 0,5-5 15,7-5-15,5-4 0,5-3 16,1-11-16,7-7 0,3-5 16,3-12-16,2-7 0,6-10 15,3-9-15,-3-5 0,0-2 0,-9 7 16,-8 6-16,-6 3 0</inkml:trace>
  <inkml:trace contextRef="#ctx0" brushRef="#br0" timeOffset="26235.8643">24569 11187 0,'0'0'0,"0"0"16,-15 18-16,6-3 0,0 4 0,-3 16 15,0 8-15,2 7 0,2 3 16,2 22-16,1 8 15,3 7-15,3-6 0,0-10 0,-1-11 16,0-17-16</inkml:trace>
  <inkml:trace contextRef="#ctx0" brushRef="#br0" timeOffset="26517.7554">25176 10995 0,'0'0'0,"-10"6"0,-2 3 15,-3 3-15,0 2 0,-9 13 0,-3 8 16,1 8-16,-1 5 0,-4 17 16,3 4-16,0 9 0,5-5 15,9 1-15,10-9 0,10-10 16,7-15-16,10-15 0,8-14 15,3-10-15,2-9 0,7-12 16,4-9-16,3-9 0,0-4 0,0-10 16,1-6-16,-12 11 0,-11 16 15,-9 9-15</inkml:trace>
  <inkml:trace contextRef="#ctx0" brushRef="#br0" timeOffset="26783.1575">25531 11055 0,'0'0'0,"0"0"15,-24 6-15,24-6 0,-27 14 16,9-3-16,-4 3 0,0 3 15,-1 3-15,-4 12 0,0 2 16,0 8-16,3 0 0,8-5 16,6-5-16,4-3 0,5-4 0,7 0 15,5-6-15,2-5 0,5-2 16,2-2-16,3-3 0,1-1 16,2-2-16,6 3 0,-1 0 15,-4 0-15,-4 1 0,-3 1 16,-4 1-16,-5 0 0,-2 1 15,-4 3-15,-4 3 0,-8 2 0,-5 5 16,-7 3-16,-5 1 0,-3 0 16,0 0-16,-11 2 0,-1-3 15,8-6-15,7-5 0,5-3 16</inkml:trace>
  <inkml:trace contextRef="#ctx0" brushRef="#br0" timeOffset="27034.3528">25744 10997 0,'0'0'0,"0"0"0,0 0 16,23 10-16,-23-10 0,31 16 0,-13-3 15,1 2-15,1 2 0,3 9 16,-1 4-16,-5 3 0,-4 1 15,-5 11-15,-7 2 0,-6 0 16,-4 4-16,-8 10 0,-6 2 16,-5-3-16,-2-3 0,-9 9 15,-4-4-15,3-11 0,2-9 0,7-7 16,7-10-16,8-7 0</inkml:trace>
  <inkml:trace contextRef="#ctx0" brushRef="#br0" timeOffset="27300.3383">26182 11169 0,'0'0'0,"0"0"16,0 0-16,26-2 0,-26 2 0,34-3 15,-8 2-15,5-1 16,3 0-16,14 0 0,3-1 15,-1 1-15,2 0 0,9-1 16,-3 0-16,6 2 0,-7 1 0,-5 0 16,-2 1-16,-6-1 15,-3 1-15,2-4 0,3-3 16,-7-2-16,-7-5 0,-4 3 0,-6 3 16,-5 1-16</inkml:trace>
  <inkml:trace contextRef="#ctx0" brushRef="#br0" timeOffset="27549.6864">26990 10823 0,'0'0'0,"0"0"0,0 0 15,23 7-15,-23-7 0,33 8 16,-7-1-16,4-1 0,3 1 0,13 3 15,4 1-15,-3-3 0,-1 1 16,13 1-16,0 1 0,4 1 16,-6-2-16,-7 2 0,-3 1 15,-7-1-15,-4-2 0,-4 1 16,-7 2-16,-11-2 0,-4 0 16,-2-1-16,-3-4 0,0-1 0</inkml:trace>
  <inkml:trace contextRef="#ctx0" brushRef="#br0" timeOffset="27833.4338">26326 11425 0,'0'0'0,"0"0"0,22-5 15,-22 5-15,37-10 0,1 0 0,8-1 16,2 1-16,3 0 0,19-1 16,4 0-16,7 0 0,-6 1 0,11-1 15,-2 1-15,-10 5 16,-8 2-16,6 4 0,-5 2 16,-11-1-16,-7-1 0,14 2 15,-7 1-15,-28-3 0,-2 1 0,-8-2 16,-4 1-16,-6-1 0</inkml:trace>
  <inkml:trace contextRef="#ctx0" brushRef="#br0" timeOffset="28100.5422">26242 11522 0,'0'0'0,"0"0"16,0 0-16,0 0 0,0 0 0,33 7 15,-33-7-15,42 7 16,-16-3-16,6 4 0,5 2 16,0 1-16,3 0 0,16 5 15,4 0-15,11 4 0,0 0 0,17 4 16,4 0-16,5-2 0,-8-4 15,-13-3-15,-22-4 0,-15-3 16</inkml:trace>
  <inkml:trace contextRef="#ctx0" brushRef="#br0" timeOffset="30256.7606">28502 10507 0,'0'0'0,"0"0"16,0 0-16,0 0 0,0 0 0,0 0 15,1 26-15,-1-26 0,0 0 16,1 29-16,-1-29 0,2 31 16,1-14-16,-2 1 0,0 5 15,0 0-15,-1 2 0,3 13 16,2 3-16,-2 2 0,0-1 16,0 13-16,0 3 0,-2-5 15,0-2-15,-3 10 0,-2-4 16,1-5-16,0-4 0,-1 2 0,1-4 15,1-9-15,1-8 0,2-11 16,1-8-16,0-11 0,2-7 16,-2 2-16,-1 2 0,0 1 15</inkml:trace>
  <inkml:trace contextRef="#ctx0" brushRef="#br0" timeOffset="30683.2869">28608 10234 0,'0'0'0,"0"0"16,0 0-16,19-15 0,-8 9 15,4-1-15,4 1 0,1 0 16,-1 2-16,8 0 0,0 1 16,0 6-16,-3 3 0,-2 4 15,-2 5-15,-5 1 0,-4 5 0,-6 12 16,-8 7-16,-5 1 15,-2 4-15,-9 2 0,-7 3 0,-5 5 16,1-3-16,-3 4 0,2-4 16,5-8-16,1-7 0,2-7 15,5-9-15,7-8 0,4-3 0,4-3 16,3-2-16,4-4 16,4-2-16,3-5 0,3-4 15,4 1-15,3-1 0,5-1 16,5 0-16,0 3 0,-1 2 0,-1 7 15,1 5-15,-2 2 0,-3 2 0,-5 8 16,-4 7-16,-4 5 16,-5 3-16,-5 13 0,-3 9 15,-1 5-15,-1 4 0,-3 16 16,-1 2-16,1-1 0,4-11 16,-1 7-16,0-23 0,1-17 0</inkml:trace>
  <inkml:trace contextRef="#ctx0" brushRef="#br0" timeOffset="31120.1136">29339 10950 0,'0'0'16,"0"0"-16,0 0 0,0 0 16,-18-20-16,14 14 0,-1 1 15,0 0-15,-1 1 0,-1 2 0,-3 2 16,0 6-16,-1 2 0,-3 7 15,0 7-15,0 2 0,-1 3 16,-1 14-16,2 8 0,-1 6 16,4-2-16,3 4 0,5-5 15,2-9-15,3-7 0,5-6 16,4-5-16,1-9 0,1-6 0,4-8 16,3-6-16,-1-9 15,2-5-15,6-9 0,4-9 16,-5 3-16,-2 4 0,0-5 0,-6 2 15,-3 7-15,-4 8 0,-2 5 16,-3 3-16,0 5 0,0 4 16,1 4-16,1 4 0,-1 3 15,0 2-15,-2 3 0,1 2 16,2 4-16,1 2 0,2 3 16,2 1-16,1-1 0,2-1 0,3 1 15,1-2-15,1-4 16,1-2-16,0-9 0,0-7 15,-1-8-15,-1-5 0,0-14 16,0-10-16,-7 12 0,-2 3 16,-2 4-16</inkml:trace>
  <inkml:trace contextRef="#ctx0" brushRef="#br0" timeOffset="31483.1971">29302 9921 0,'0'0'0,"0"0"15,0 0-15,0 0 0,0 0 16,22-11-16,-22 11 0,29-4 0,-29 4 16,36-1-16,-16 3 15,0 3-15,1 1 0,-2 4 16,-3 2-16,0 8 0,-6 3 0,-7 4 15,-4 3-15,-5 1 0,-2 2 16,-6 3-16,-2-1 0,0-4 16,2-4-16,1-4 0,2-7 15,3-2-15,3-4 0,5-2 16,5-2-16,3-2 0,2-3 0,5-4 16,4-2-16,3-1 0,3-1 15,3-2-15,2-5 16,-1 1-16,2-1 0,-1 0 0,-1-2 15,-6 3-15,-4 2 0,-4 3 16</inkml:trace>
  <inkml:trace contextRef="#ctx0" brushRef="#br0" timeOffset="31683.4554">29612 10001 0,'0'0'0,"0"0"0,0 0 0,27-8 15,-27 8-15,37-9 0,-12 1 16,4 1-16,3 1 0,11-1 16,2 1-16,-3-2 0,-2 1 15,5 0-15,-4 1 0,-5 2 0,-4 3 16,-5-1-16,-5 2 16,-5-1-16,-2 1 0,-3 0 0</inkml:trace>
  <inkml:trace contextRef="#ctx0" brushRef="#br0" timeOffset="31835.485">29841 9593 0,'0'0'0,"0"0"0,0 0 16,0 0-16,0 0 0,0 35 16,2-10-16,0 5 0,0 6 0,1 8 15,2 7-15,0 18 0,2 3 16,-1 1-16,1-4 0,-1-15 15</inkml:trace>
  <inkml:trace contextRef="#ctx0" brushRef="#br0" timeOffset="32187.7569">30167 10893 0,'0'0'0,"0"0"16,0 0-16,0 0 0,26-7 0,-26 7 15,24-8-15,-7 4 0,3 0 16,5-2-16,5-3 0,7 0 15,-1 0-15,4-1 0,6 0 16,7-2-16,-4 0 0,12 1 16,-1 2-16,-7 2 0,-6 2 0,6-1 15,-3 2-15,-7 1 16,-5-1-16,-6 2 0,-5-1 16,-4 0-16,-3-1 0,-4 1 0,-5 0 15,-2 2-15</inkml:trace>
  <inkml:trace contextRef="#ctx0" brushRef="#br0" timeOffset="32400.4439">30510 10428 0,'0'0'0,"0"0"0,0 0 16,0 0-16,0 0 0,0 0 15,-8 26-15,8-26 0,3 39 0,0-10 16,1 9-16,0 12 15,1 2-15,1 21 0,2 6 16,-2-2-16,1-5 0,3 14 16,4 10-16,3-16 0,2-13 0,-4-9 15,-4-18-15,-2-10 0</inkml:trace>
  <inkml:trace contextRef="#ctx0" brushRef="#br0" timeOffset="32782.9939">31762 10173 0,'0'0'15,"0"0"-15,0 0 0,-20-2 0,10 4 16,-4 3-16,-4 6 0,-1 2 15,1 3-15,-11 12 0,-2 5 16,1 3-16,2-1 0,-3 10 16,3 2-16,4 3 0,6-5 0,7-8 15,6-7-15,5-4 0,4-4 16,6-3-16,5-4 0,2-2 16,3-2-16,4 0 15,3 1-15,-3 0 0,-1 0 0,-2 3 16,0 2-16,-6 1 0,-2 1 15,-12 9-15,-8 9 0,-4 1 16,-4-2-16,-7 6 0,-5 2 16,2-2-16,1-2 0,-1-3 15,4-9-15,5-8 0,4-4 0,3-4 16</inkml:trace>
  <inkml:trace contextRef="#ctx0" brushRef="#br0" timeOffset="33333.3246">31950 10436 0,'0'0'0,"0"0"16,0 0-16,-5 25 0,5-25 0,-7 35 16,3-6-16,-1 3 0,2 3 15,-1 12-15,-1 5 16,1 6-16,2-4 0,1-2 0,2-10 15,1-9-15,1-8 0,4-11 16,3-8-16,3-12 0,4-6 0,1-15 16,3-12-16,0-2 15,0-4-15,2-7 0,3-5 0,-2-5 16,-4 4-16,-9-2 16,-7 5-16,-6 11 0,-5 7 0,-6 10 15,-5 4-15,2 8 0,1 3 16,-5 8-16,-3 6 0,3 7 15,0 4-15,0 7 0,0 5 16,6-1-16,3 1 0,7-2 16,7-1-16,4-4 0,7-4 15,3-9-15,6-5 0,2-1 16,0-1-16,4-2 0,0 1 16,-3 4-16,-4 3 0,-4 6 15,-4 5-15,-2 4 0,-2 3 0,-3 12 16,-3 7-16,-1 3 0,-2-1 15,0 5-15,2 3 16,0 2-16,2-5 0,4-6 0,3-3 16,2-10-16,-1-4 0,5-4 15,2-5-15,1-4 0,0-4 16,6-8-16,4-7 0,-2-3 0,2-3 16,1-4-16,1-5 0,-3-1 15,-2-3-15,-8 7 0,-5 5 16,-4 4-16</inkml:trace>
  <inkml:trace contextRef="#ctx0" brushRef="#br0" timeOffset="33538.8845">32391 10716 0,'0'0'0,"0"0"16,0 0-16,0 0 0,0 0 0,-7 26 16,7-26-16,0 41 0,0-13 15,0 8-15,0 8 16,0 18-16,0 7 0,1 28 0,0 10 15,2 15-15,2-2 0,2 20 16,4 16-16,7 27 0,0-37 16,-3-32-16,-1-21 0,1-33 15,-1-24-15,-3-26 0,-2-17 16,-4 2-16,0 2 0,-2 1 16</inkml:trace>
  <inkml:trace contextRef="#ctx0" brushRef="#br0" timeOffset="33917.0488">32346 9804 0,'0'0'0,"0"0"16,0 0-16,0 0 0,27 0 16,-27 0-16,35 0 0,-15 5 15,1 1-15,-1 4 0,-2 2 16,-2 5-16,-5 2 0,-2 13 16,-6 5-16,-6 3 0,-6 3 15,-7 7-15,-3-3 0,1-7 16,1-5-16,2-1 0,4-8 15,2-6-15,1-5 0,5-4 16,2-3-16,5-3 0,4-3 0,7-3 16,6-2-16,6-8 0,4-4 15,5-3-15,5-2 0,0-5 16,0-4-16,-3 2 0,-7 7 16,-7 4-16</inkml:trace>
  <inkml:trace contextRef="#ctx0" brushRef="#br0" timeOffset="34083.552">32826 9793 0,'0'0'16,"0"0"-16,0 0 0,0 0 16,0 0-16,33 1 0,-33-1 15,49 6-15,-15-3 0,-6-1 16,-2 1-16,-4-2 0</inkml:trace>
  <inkml:trace contextRef="#ctx0" brushRef="#br0" timeOffset="38183.443">31778 11519 0,'0'0'0,"0"0"16,0 0-16,0 0 0,0 0 15,0 0-15,-23 4 0,23-4 0,0 0 16,-26 7-16,26-7 16,-28 10-16,13-3 0,1 4 15,-1 2-15,1 5 0,-2 2 0,1 6 16,-2 1-16,-2 14 0,0 0 15,1 9-15,5 1 0,3-4 16,3-3-16,7 5 0,7-4 16,1-3-16,2-4 0,5-8 15,4-3-15,1-10 0,0-6 0,-5-3 16,-3-2 0,-3-1-16</inkml:trace>
  <inkml:trace contextRef="#ctx0" brushRef="#br0" timeOffset="38433.7624">32215 11810 0,'0'0'0,"0"0"0,0 0 16,0 0-16,0 0 0,0 0 15,0 0-15,20 15 0,-20-15 0,0 0 16,30 14-16,-18-9 16,-1 1-16,-1-1 0,-1 0 15,-2-1-15</inkml:trace>
  <inkml:trace contextRef="#ctx0" brushRef="#br0" timeOffset="38733.5644">32469 11861 0,'0'0'15,"0"0"-15,0 0 0,-27-4 0,17 2 16,-2 1-16,-3 0 0,-3-1 16,-3 0-16,-8 0 0,-1 0 15,-4 3-15,-1 1 0,-11 3 0,-3 2 16,0 4-16,-1 3 0,9-2 15,8-4-15,7 1 0</inkml:trace>
  <inkml:trace contextRef="#ctx0" brushRef="#br0" timeOffset="39750.3632">28833 12336 0,'0'0'0,"-16"1"0,-7 2 15,-9-1-15,-2 0 0,-18 3 16,-17 3-16,-9 0 0,6-2 0,-13 1 15,0-2-15,9 0 0,5-2 16,-36 2-16,6-1 16,11 0-16,7-2 0,1 1 0,2 0 15,8 1-15,7-1 0,-13-3 16,-9-2-16,13 1 0,10-1 0,-8 0 16,-5 1-16,3-1 15,1 0-15,-2 1 0,-2 2 0,6-2 16,3-1-16,-8 1 0,-6 1 15,8 1-15,5-1 0,-3 0 16,-4 0-16,6 4 0,6 5 0,-11-4 16,-6-2-1,9-4-15,7-2 0,-5 6 16,-1 6-16,0-6 0,3-2 0,-11-5 16,-6-3-1,-10 3-15,-4 3 0,23-1 16,15 0-16,-5 0 0,-4-1 15,7 5-15,5 3 0,-5-2 0,-3-1 16,10-3-16,7-1 0,-7 2 16,-7 0-16,5 1 0,3 0 0,-5-1 15,-2-1-15,8-1 16,6-1-16,-8 3 0,-6 1 16,7-2-16,4-3 0,-1 5 0,-2 4 15,7-2-15,5-2 0,-9-3 16,-6-2-16,8 4 0,6 1 15,-5 1-15,-5-1 16,3-4-16,3-4 0,2 3 16,2 0-16,3 0 0,3 1 0,-7 0 15,-4 0-15,8 1 0,7 1 16,-2-1-16,-2-1 16,2 1-16,3 2 0,0-2 0,-1 0 15,5-4-15,2 0 0,11 3 16,-4 1-16,-2-1 0,0 0 0,-1 1 15,-1 1-15,2 1 16,0-1-16,2 1 0,2 0 16,-1 0-16,2-1 0,-2 1 0,0 0 15,4 0-15,1 0 0,0 1 16,-2 0-16,4 0 0,1-1 16,3 2-16,0-1 0,1 0 15,2-1-15,1 2 0,-1-1 16,2 0-16,0 0 0,2-1 15,-2 2-15,2 1 0,0 1 0,1 0 16,1 3-16,0 2 0,1 2 16,0 2-16,1 3 15,2 5-15,-1 2 0,1 0 0,-1 2 16,0 1-16,-1 2 0,1 1 16,-1 0-16,1 7 0,0 0 15,-1-2-15,0-4 0,1-1 16,3-1-16,1-1 0,1-4 15,-2-3-15,1-5 0,0-7 16,0-5-16,2-9 0,1-6 0,-2 3 16,-2 1-16,-2 3 0</inkml:trace>
  <inkml:trace contextRef="#ctx0" brushRef="#br0" timeOffset="40019.1274">22502 11775 0,'0'0'0,"0"0"0,0 0 16,0 0-16,0 0 0,17-24 16,-17 24-16,22-24 0,-8 10 0,4-5 15,3-3-15,2-3 16,1-2-16,10-12 0,4-3 0,7-4 15,-2 6-15,8-11 0,-2 0 16,-1 6-16,-3 7 0,6-3 16,-3 3-16,-6 7 0,-3 7 15,-11 6-15,-7 4 0,-4 4 16</inkml:trace>
  <inkml:trace contextRef="#ctx0" brushRef="#br0" timeOffset="57870.2795">19422 12776 0,'0'0'0,"0"0"0,-1 22 16,1-8-16,0 0 0,1 13 15,2 4-15,1 6 0,-1 1 0,5 16 16,2 4-16,0 4 0,-1 0 16,2 16-16,0 0 15,2 4-15,-3-11 0,2 8 16,1-3-16,-3-8 0,-1-6 0,2 21 15,-3-11-15,-2-12 0,-3-9 16,0-9-16,-2-6 0,0-9 16,0-6-16,-3-3 0,-3-2 15,0-9-15,-2-2 0,-4 0 16,-1-1-16,-1-2 0,-3-1 0,-1-6 16,-2-2-16,3-2 0,1-1 15,-6-6-15,-4-4 0,-1-1 16,1-1-16,-1-7 0,-2-6 15,-2 3-15,-1-1 0,-5-3 16,0 0-16,1 5 0,2 5 0,-2 1 16,-1 3-16,1 1 0,4 1 15,-8-5-15,1-3 16,12 9-16,3 2 0,0-2 16,3 2-16,6 3 15,2 2-15,5-2 0,1-3 0,3 3 16,2 0-16,2 2 0,2-1 15,2 4-15,0 3 0,1 2 0,1 2 16,0 2-16,1 2 0,-1 2 16,1 2-16,-1 5 0,-1 3 15,0 2-15,-1 1 0,1 4 16,-1 3-16,0 3 0,-3 1 16,1 0-16,2 0 0,0-1 15,2-1-15,1-5 0,2-2 0,1-6 16,1-3-16,4-4 0,4-3 15,7-5-15,5-3 0,4-7 16,5-3-16,5-4 0,4-4 16,10-6-16,1-3 0,9-4 15,0 2-15,-2-1 0,-1-1 16,8 2-16,-1 4 0,-6 2 16,-4 2-16,20-10 0,-11 2 15,-12 6-15,-9 2 0,-3 5 16,0 1-16,-6 4 15,-4 2-15,-7 2 0,-5-1 0,-11 4 16,-6-1-16,-6 7 0,-4 3 16,-4 6-16,1-4 0,-5 2 15,-4-1-15,-3 2 0,-3 0 16,-2 3-16,-3 3 0,-4 0 0,-4-1 16,-2 4-16,-2 1 15,-1 3-15,-1 3 0,-8 3 16,0 2-16,6-5 15,-3 1-15,0 1 0,6-5 0,7 1 16,2 0-16,5-4 0,3-3 16,4-5-16,2-4 0,3-2 15,3 1-15,4 2 0,1 2 16,2-3-16,2 1 0,3-1 16,4-1-16,0 0 0,1 0 0,5-1 15,5 1-15,2-1 0,2-1 16,2 1-16,3 2 15,0 0-15,1-1 0,4 1 16,5 0-16,1 1 0,-1 1 0,10 3 16,-1 0-16,-1 1 15,-3-1-15,5 1 0,-1 0 0,-3-2 16,-2 0-16,-1 1 0,-2 1 16,-1 0-16,1 1 0,-2-3 15,0-3-15,-2 2 0,0-1 16,-2 0-16,-1-1 0,3 0 15,3 0-15,3-2 0,2-1 16,-11-1-16,-9 0 0,-5 0 0</inkml:trace>
  <inkml:trace contextRef="#ctx0" brushRef="#br0" timeOffset="58012.2127">21323 13514 0,'0'0'0,"-8"1"16,-2 1-16,2 0 0,3 1 0,7 1 16,7 0-16,-1 0 0,-2 0 15,0-1-15</inkml:trace>
  <inkml:trace contextRef="#ctx0" brushRef="#br0" timeOffset="59884.2014">19073 15644 0,'0'0'0,"0"0"0,0 0 16,0 0-16,0 0 0,23-11 16,-14 7-16,0 0 0,2 0 0,2 0 15,0 0-15,-1 1 0,0 1 16,0-2-16,0-2 16,-1-1-16,-1-1 0,0 0 15,0-2-15,-2 0 0,-2 0 16,1-5-16,-1-2 15,-3 4-15,-1-1 0,-1-2 16,-1 3-16,-1-3 0,-1 0 16,-1 2-16,-3 2 0,-1-1 15,-1-1-15,-2 0 0,0-1 0,-1 0 16,0-1-16,0 1 0,0 0 16,-1 0-16,-1 1 15,2 2-15,0 1 0,-1 1 16,0 1-16,1 2 0,2 1 0,-1 2 15,0 0-15,3 1 0,-1 0 0,4 5 16,1 3-16,2 4 16,0 2-16,3 6 0,4 6 15,-1 5-15,1 1 0,1 8 16,0 6-16,2 9 0,-1-2 0,1 15 16,-2 3-16,1-6 15,1-6-15,0 5 0,0-6 16,-2-11-16,0-8 0,2-7 0,1-8 15,-4-11-15,-1-6 0,2-12 16,2-9-16,-3 6 0,-2 2 0,0 3 16</inkml:trace>
  <inkml:trace contextRef="#ctx0" brushRef="#br0" timeOffset="60235.6459">19446 14992 0,'0'0'0,"0"0"0,0 0 16,0 0-16,0 0 0,0 0 16,0 0-16,0 0 0,0 0 0,19 23 15,-19-23 1,17 32-16,-17-32 0,14 48 0,-7-14 16,-1 3-16,2 2 0,0 7 15,-2-6-15,1 1 0,-1-9 0,1-7 16,1-6-16,1-8 0,0-8 15,4-12-15,1-7 0,4-4 16,1 0-16,1-6 0,0-5 16,1 2-16,1 1 0,5 0 15,0 3-15,-2 5 0,-1 2 16,-3 6-16,-2 2 0,-1 5 16,-2 5-16,-2 2 0,-1 4 15,-3 1-15,-1 3 0,-1 7 16,-1 4-16,-2 2 0,-3 2 0,-1-6 15,0-3 1,0-3-16</inkml:trace>
  <inkml:trace contextRef="#ctx0" brushRef="#br0" timeOffset="60719.7185">19114 15793 0,'0'0'0,"0"0"16,0 0-16,0 0 0,-3 22 0,4-10 16,0 4-16,3 1 15,-1 2-15,2 4 0,3 4 16,3 7-16,0 0 0,0-6 16,-1-5-16,1 1 0,-1-6 0,1-6 15,1-6-15,0-7 0,1-5 16,1-4-16,5-4 15,-1-4-15,1-1 0,5-11 0,2-4 16,-2 1-16,-1 2 0,7-2 16,0 4-16,-4 4 0,-3 0 15,-3 5-15,-2 5 0,-1 3 16,0 3-16,-3 3 0,-1 3 16,-3 2-16,-1 3 0,-3 4 0,-3 3 15,-1 1-15,-2 1 0,-3 6 16,-4 6-16,-1 1 0,-2-1 15,-3-2-15,0-2 0,-2-3 16,-2-3-16,3-1 0,2-2 16,2-2-16,2-2 0,3-2 15,0-2-15,2-3 0,0-1 0,2 0 16,1-2-16,1 1 0,1 0 16,-2 3-16,2-3 15,-2 3-15,2 0 0,-1 4 16,0 5-16,-2 1 0,-1 1 0,0 1 15,0-2-15,0-1 0</inkml:trace>
  <inkml:trace contextRef="#ctx0" brushRef="#br0" timeOffset="60967.8358">19117 16444 0,'0'0'0,"0"0"16,-14 7-16,6-3 0,-2 3 0,1-1 16,0 1-16,-1 1 0,2-3 15,2 0-15,1-1 16,3-2-16,0 0 0,2-2 15,5-2-15,1-2 0,2-2 0,3-2 16,2 0-16,4 0 16,1-2-16,11-3 0,2-2 0,3-1 15,3-1-15,13-5 0,3 0 16,-2-1-16,-2 1 0,12-6 16,0 1-16,-3-1 0,-1 0 15,7-7-15,-4-1 0,-7 0 16,-5 0-16,-7 4 0,-12 10 15,-8 5-15</inkml:trace>
  <inkml:trace contextRef="#ctx0" brushRef="#br0" timeOffset="61172.2561">19843 15641 0,'0'0'0,"0"0"0,0 0 15,0 0-15,28-11 0,-28 11 16,38-21-16,-10 6 0,4 0 16,0 0-16,0 1 0,13-7 15,2-4-15,5-2 0,-5 2 0,3-2 16,-5 1-16,-9 6 16,-9 5-16,-6 3 0</inkml:trace>
  <inkml:trace contextRef="#ctx0" brushRef="#br0" timeOffset="61504.9625">20283 15090 0,'0'0'0,"-3"5"0,-2 4 0,2 2 16,0 1-16,1 8 0,-1 8 16,1 10-16,0 4 0,1 19 0,0 8 15,1-2-15,2 0 0,0 14 16,0 1-16,3 1 0,1-12 15,-1-2-15,-3-11 0,0-15 16,1-12-16,2-12 0,0-9 16,3-7-16,2-4 0,0-18 15,2-13-15,0-6 0,0-5 0,2-7 16,-1-6-16,1 3 0,2 2 16,0-10-16,2-2 0,-1 10 15,1 8-15,4-13 16,-3 10-16,-10 26 0,-2 1 0,3-5 15,2-4-15,-1 10 0,2 1 16,-1 2-16,-1 1 0,-4 7 16,-1 1-16,-2 2 0</inkml:trace>
  <inkml:trace contextRef="#ctx0" brushRef="#br0" timeOffset="61619.6653">20271 15968 0,'0'0'0,"-4"7"16,0 1-16,2-2 0,0-1 15,1-2-15,1-3 0,3-6 16,3-4-16,-2 1 0,-1 2 16,1 0-16</inkml:trace>
  <inkml:trace contextRef="#ctx0" brushRef="#br0" timeOffset="62183.5167">20622 15101 0,'0'0'0,"5"-7"0,3-1 15,1-1-15,0 1 0,5-6 0,0-1 16,0 0-16,2 2 0,-2 1 16,-1 2-16,-2 3 0,-1 0 15,-3 5-15,-3 3 16,-3 5-16,-2 4 0,-3 5 0,-3 5 16,-1 2-16,-2 4 0,-4 8 15,-1 6-15,-2 7 0,2-2 16,-3 4-16,1-3 0,3-4 15,3-3-15,3-5 0,1-3 16,1-10-16,2-10 0,2-8 0,1-8 16,3-4-16,3-6 0,2-6 15,1-6-15,2-1 0,2-2 16,1-6-16,0 2 0,-3 7 16,-3 6-16,-1 6 0,0 4 15,-2 4-15,1 2 0,-2 5 16,0 2-16,1 8 0,-1 5 15,-1 8-15,0 3 0,1 7 0,-1 3 16,-1 8-16,-1 5 0,0 11 16,0 0-16,0-2 0,1-1 15,-1 2-15,-1-7 0,1-11 16,1-9-16,-1-10 0,0-10 16,0-9-16,1-9 0,1-9 15,2-6-15,-1-5 0,1-6 16,3-3-16,1-2 0,4-3 15,4-2-15,3-4 0,-1 4 0,-1 2 16,1 0-16,-1 8 0,-2 5 16,3 2-16,0 0 0,4 0 15,4 0-15,1-3 0,2-2 16,3 2-16,2 2 0,3-2 16,0-2-16,-9 7 0,-7 6 0,-6 4 15</inkml:trace>
  <inkml:trace contextRef="#ctx0" brushRef="#br0" timeOffset="62416.7642">21103 15411 0,'0'0'0,"0"0"0,0 0 15,12 35-15,-3-13 0,1 5 0,1 3 16,5 15-16,-1 4 0,6 23 16,1 10-16,7 24 0,0 3 0,11 35 15,2 10-15,26 62 16,12 8-16,-26-70 0,-17-48 0,-11-33 16</inkml:trace>
  <inkml:trace contextRef="#ctx0" brushRef="#br0" timeOffset="62651.8746">21540 15911 0,'0'0'0,"1"7"15,3-4-15,0 0 0,-1-1 16,-1-1-16</inkml:trace>
  <inkml:trace contextRef="#ctx0" brushRef="#br0" timeOffset="63134.0597">22464 14439 0,'0'0'16,"0"0"-16,-18 12 0,5-1 15,-1 2-15,-4 5 0,-3 5 16,-7 13-16,0 6 0,2 12 15,3 8-15,0 10 0,5-7 16,5 13-16,7 10 0,9-13 0,7-8 16,-2-11-16,-3-15 0,-1-12 15</inkml:trace>
  <inkml:trace contextRef="#ctx0" brushRef="#br0" timeOffset="63566.8416">22780 14544 0,'0'0'0,"0"0"15,0 0-15,0 0 0,0 0 0,0 0 16,0 0-16,0 0 0,0 0 16,25-10-16,-25 10 0,39-18 15,-17 8-15,2-3 0,3-1 16,0-1-16,2-4 0,6-2 15,0 1-15,1-1 0,-4 4 16,-6 6-16,-4 6 0,-6 3 16,-6 6-16,-9 4 0,-8 7 15,3-6-15,1 0 0,-11 14 0,-8 12 16,-6 12-16,-2 1 0,-8 8 16,0-1-16,4-6 15,2-5-15,3-3 0,7-8 0,4-6 16,7-9-16,6-8 0,4-3 15,1-7-15,3-2 0,5-2 16,5-1-16,4-1 16,4-1-16,-3 0 0,-2 0 15,0-1-15,1 1 0,-4 3 16,-1 1-16,-1 6 0,-1 3 16,-2 3-16,-2 1 0,0-2 15,-2-1-15,-1-2 0</inkml:trace>
  <inkml:trace contextRef="#ctx0" brushRef="#br0" timeOffset="63684.2876">22986 15161 0,'0'0'0,"0"0"16,0 0-16,0 0 0,10-25 16,-10 25-16,12-29 0,0 7 15,4-6-15,0-1 0,1-1 0,6-12 16,2-3-16,1 1 16,-1 2-16,1-1 0,-5 7 15,-5 8-15</inkml:trace>
  <inkml:trace contextRef="#ctx0" brushRef="#br0" timeOffset="63836.6091">23370 14292 0,'0'0'0,"0"0"16,0 0-16,0 0 0,0 0 0,0 0 16,26-2-16,-26 2 15,20 14-15,-10-3 0,0 3 16,-1-3-16,-1 0 0,-2-2 15</inkml:trace>
  <inkml:trace contextRef="#ctx0" brushRef="#br0" timeOffset="63999.8153">23324 14872 0,'0'0'0,"0"0"0,0 0 0,0 0 16,0 0-16,0 0 0,0 0 15,0 0-15,32-2 0,-32 2 16,24-13-16,-24 13 0,25-25 0,-13 8 15,-1-2-15,0-4 16,0-3-16,2-3 0,-4 5 0,0 3 16</inkml:trace>
  <inkml:trace contextRef="#ctx0" brushRef="#br0" timeOffset="64167.1951">23489 14030 0,'0'0'16,"0"0"-16,0 0 0,0 0 0,0 0 15,-1 23-15,1-23 16,7 32-16,-3-10 0,5 10 0,2 6 16,3 7-16,3 3 0,8 22 15,4 4-15,0 0 0,-1-4 16,-6-14-16</inkml:trace>
  <inkml:trace contextRef="#ctx0" brushRef="#br0" timeOffset="64367.2897">23911 14396 0,'0'0'0,"-9"6"0,-3 4 0,-1 3 0,0 2 15,-7 11-15,-2 2 16,-4 14-16,0 5 0,4 2 0,1 3 15,2-2-15,4-11 0,3-10 16</inkml:trace>
  <inkml:trace contextRef="#ctx0" brushRef="#br0" timeOffset="64536.5097">23682 13837 0,'0'0'0,"0"0"16,0 0-16,4 25 0,2-14 15,4 5-15,5 1 0,-2-2 16,-2-2-16,-1 0 0</inkml:trace>
  <inkml:trace contextRef="#ctx0" brushRef="#br0" timeOffset="64730.791">24108 14227 0,'0'0'0,"0"0"16,0 0-16,0 0 0,0 0 0,0 0 15,0 0-15,26-11 0,-26 11 16,28-14-16,-10 3 15,2-1-15,0-1 0,-4 1 16,0 2-16,-3 1 0</inkml:trace>
  <inkml:trace contextRef="#ctx0" brushRef="#br0" timeOffset="64883.269">24257 14015 0,'0'0'0,"-2"12"15,-1 8-15,1 9 0,0 3 0,3 14 16,3 6-16,5 6 0,2-4 16,-2-11-16,-3-10 0,0-7 15</inkml:trace>
  <inkml:trace contextRef="#ctx0" brushRef="#br0" timeOffset="65067.0553">24303 14331 0,'0'0'0,"-6"8"16,0 1-16,-2 4 0,0 2 0,-4 9 15,-2 4 1,3 1-16,2 0 0,1 7 0,3-1 16,0-6-16,2-6 0,1-3 15</inkml:trace>
  <inkml:trace contextRef="#ctx0" brushRef="#br0" timeOffset="65250.7111">24443 14111 0,'0'0'16,"6"-11"-16,3-6 0,2-5 0,0-1 16,5-4-16,0 2 15,-2 3-15,0 4 0,-2-3 0,-2 4 16,-5 7-16,0 3 0,-3 3 16,-1 1-16,-3 3 0,-3 2 15,0 3-15,-2 2 0,-1 2 16,1 2-16,0 4 0,2 4 15,1 2-15,2 2 0,2 4 16,2-2-16,-1-5 0,1-3 0,-1-4 16</inkml:trace>
  <inkml:trace contextRef="#ctx0" brushRef="#br0" timeOffset="65352.3514">24604 14150 0,'0'0'0,"0"0"16,0 0-16,0 0 0,7-20 16,-2 11-16,0-1 0,3-3 15,2-4-15,1 1 0,1 0 16,5-6-16,0 1 0,2-2 0,1-1 15,-4 2-15,-1 5 16,-3 2-16</inkml:trace>
  <inkml:trace contextRef="#ctx0" brushRef="#br0" timeOffset="66100.6627">20044 15018 0,'0'0'0,"0"0"16,0 0-16,0 0 0,0 0 16,26 5-16,-26-5 0,29 4 15,-29-4-15,35 7 0,-15 0 16,0 0-16,-1 1 0,1 6 16,-1 6-16,3 9 0,-3 4 0,-3 8 15,-4 7-15,0 1 0,-2-10 16,-3-6-16</inkml:trace>
  <inkml:trace contextRef="#ctx0" brushRef="#br0" timeOffset="66552.5265">20163 15875 0,'0'0'0,"0"0"0,0 0 0,0 0 0,0 0 15,-16-2-15,14 1 16,1-2-16,1 1 0,1-3 0,1-1 16,4 2-16,2 2 0,1 3 15,2 3-15,0 4 0,-2 4 16,5 6-16,0 5 0,-1 2 15,-1 2-15,2 11 0,-2 3 16,0 1-16,-3-6 0,0-9 16,-1-7-16,1-6 0,0-5 0,0-16 15,1-13-15,1-11 0,0-8 16,3-13-16,4-11 0,5-22 16,1-4-16,4-28 0,-1-7 15,1-3-15,-3 16 0,4-31 16,-7 24-16,-9 32 0,-5 21 15,-5 26-15,-2 18 0,-2 12 16,-1 7-16,0 4 0,-2 5 16,2 13-16,1 11 0,-1 17 15,0 11-15,-2-23 0,0 4 0,4 20 16,4-7-16,5-26 0,4 0 16,12 4-16,0-12 15,-11-14-15,1-3 0,8-7 0,6-5 16,-1-6-16,0-3 0,2-5 15,0-2-15,-3 3 0,0-1 0,2-5 16,-1 1-16,-7 4 0,-5 2 16,0 6-16,-2 5 15,-5 3-15,-3 3 0,-6 5 0,-3 9 16,1-3-16,0-2 0,-1-1 16</inkml:trace>
  <inkml:trace contextRef="#ctx0" brushRef="#br0" timeOffset="66750.7811">20665 15623 0,'0'0'15,"-6"5"-15,-2 0 0,1-1 16,0 2-16,0-4 0,4 0 16,3-2-16,0 0 0,8-4 0,4-3 15,2-1-15,4-2 16,5-4-16,5-4 0,-1-2 16,1 2-16,8-8 0,3-2 15,-3 3-15,-1 0 0,11-6 0,0 0 16,-4 0-16,-4 0 0,7-3 15,-2 3-15,-2-2 0,-2-2 0,-6 0 16,-3-1-16,-8 9 16,-6 7-16,-4 5 0</inkml:trace>
  <inkml:trace contextRef="#ctx0" brushRef="#br0" timeOffset="66957.8012">21074 14758 0,'0'0'0,"-7"5"15,0 2-15,-2 0 0,0 2 0,-1 5 16,-1 3-16,-5 11 16,0 4-16,0 11 0,2 9 0,-3 12 15,2 1-15,-1 18 0,3 4 16,0 12-16,1-3 0,-4 17 16,1-1-16,-2 28 0,5-23 0,6-14 15,4-9-15,0-30 16,1-19-16,0-15 0</inkml:trace>
  <inkml:trace contextRef="#ctx0" brushRef="#br0" timeOffset="67266.9483">21065 15470 0,'0'0'0,"0"0"0,0 0 15,0 0-15,20 22 0,-20-22 16,15 33-16,-6-7 0,1 7 15,-1 6-15,-2 4 0,3 16 16,0 2-16,3 7 0,1-7 16,5 4-16,3-11 0,1-10 15,-1-9-15,8-11 0,5-13 16,-1-9-16,0-7 0,5-11 16,4-9-16,-3-6 0,0-2 0,5-12 15,6-6-15,3-2 0,-3 5 16,28-25-16,-3 5 0,-8 4 15,-5 5-15,2 1 0,2 2 16,-11 6-16,-6 5 16,8-10-16,4-9 0,-19 21 0,-14 13 0,-9 10 15</inkml:trace>
  <inkml:trace contextRef="#ctx0" brushRef="#br0" timeOffset="67419.4836">22535 14672 0,'0'0'0,"-11"7"0,3 0 16,4-1-16,4 0 0,0 1 0,0-1 16,0 0-16</inkml:trace>
  <inkml:trace contextRef="#ctx0" brushRef="#br0" timeOffset="76245.0192">25083 9715 0,'0'0'0,"0"0"16,0 0-16,0 0 0</inkml:trace>
  <inkml:trace contextRef="#ctx0" brushRef="#br0" timeOffset="79150.0698">30247 8722 0,'0'0'0,"0"0"0,0 0 0,-35 6 15,19-1-15,-11 5 0,-10 3 16,-12 6-16,-3 2 0,-28 12 15,-12 7-15,-14 9 0,6 0 0,-35 22 16,-30 15-16,-7 5 16,54-27-16,37-21 0</inkml:trace>
  <inkml:trace contextRef="#ctx0" brushRef="#br0" timeOffset="79461.6267">28943 9437 0,'2'5'0,"-1"-3"0,-1-2 15,2 3-15</inkml:trace>
  <inkml:trace contextRef="#ctx0" brushRef="#br0" timeOffset="110534.1875">6152 9548 0,'0'0'0,"0"0"0,0 0 15,-23-13-15,13 6 0,-3 0 0,0 0 16,0 1-16,0 0 0,-8 0 16,-3 0-16,-2 1 0,0 2 15,-3 1-15,-1 2 0,1 2 16,-3 1-16,-8 2 0,-2 4 16,1-3-16,2 1 0,-1 0 15,-1 2-15,-6 1 0,-1 0 0,3 1 16,1 0-16,1-2 0,1 0 15,2 2-15,2 1 16,0-1-16,2 0 0,-7 5 0,1 2 16,-1 0-16,3 0 0,3 3 15,-1 2-15,1-1 0,2-2 16,-2 5-16,-1 3 0,7 0 16,4-1-16,-1 4 0,-4 2 15,3 0-15,4 3 0,-8 5 16,-3 1-16,5-2 0,5-3 0,-2 8 15,0 5-15,5-4 0,4-2 16,1 3-16,2 2 16,-1-5-16,2-2 0,-6 24 0,4-3 15,7-9-15,1-8 0,5 1 16,1-1-16,6-5 0,0-2 16,7 3-16,4 4 0,-5-18 15,2 2-15,7 15 0,1-2 16,-8-16-16,-1 2 0,18 19 15,8-2-15,-12-21 0,-1-1 0,20 17 16,0-2-16,-16-17 0,1-1 16,23 17-16,-4 1 0,1-6 15,3-5-15,1 1 0,7 0 16,-10-5-16,-4-3 0,9 1 16,6 0-16,5 0 15,5 1-15,6-3 0,6 0 16,-14-6-16,-10-2 0,3-4 0,2 0 15,2-6-15,0-3 0,7-5 16,3-4-16,2-1 0,-1-1 0,0-7 16,4-6-16,-6 2 15,-5 1-15,3-4 0,1-2 0,-4 0 16,0-1-16,-4-2 0,-1-2 16,-3-1-16,1-2 0,1-1 15,2 1-15,-3-3 0,-2 0 16,-3-5-16,-8-4 0,1-6 15,-2-1-15,-2-4 0,-3-2 16,-2 1-16,-1 2 0,-3-3 16,-3-2-16,-9 4 0,-5 3 15,-2-3-15,-2-6 0,-4 7 16,-3 4-16,-9 3 0,-5-1 16,-8-1-16,-3 0 0,-3 3 0,-1 3 15,-2 4-15,-1 3 0,-6-5 16,-3-3-16,0 3 0,-3 3 15,1 2-15,0-1 0,-7 3 16,-4 3-16,-1-2 0,0 1 16,-1 3-16,0 1 0,-6 0 15,-4-3-15,6 3 0,3 2 0,-6-1 16,-1 4-16,-1-2 0,1 1 16,-7 1-16,-3 0 0,8 8 15,1 5-15,-3-2 0,-4-1 16,1 1-16,2-1 0,-1 3 15,-2 2-15,5 2 0,4 3 0,-5 2 16,-4 3-16,1 3 16,1 3-16,3 3 0,2 3 15,-4 3-15,-2 4 0,-5 6 16,-6 5-16,4 5 0,-1 3 0,3 9 16,4 6-16,-6 2 0,-1 2 15,4 5-15,0 7 0,5 6 16,3 7-16,-3 4 0,-2 5 15,9 3-15,7 2 0,2 10 16,1 8-16,7 0 0,7-2 16,2 13-16,0 8 0,9-11 15,6-7-15,4-35 0,5-24 16,-1-18-16</inkml:trace>
  <inkml:trace contextRef="#ctx0" brushRef="#br0" timeOffset="115501.173">4445 14174 0,'0'0'0,"0"0"0,0 0 16,0 0-16,0 0 0,0 0 0,-23 0 15,23 0-15,0 0 0,0 0 16,0 0-16,0 0 0,-22 3 0,22-3 16,0 0-16,0 0 15,0 0-15,0 0 0,0 0 16,0 0-16,0 0 0,0 0 15,0 0-15,25 9 0,-25-9 0,22 3 16,-22-3-16,27 1 0,-27-1 16,28 0-16,-28 0 0,38 1 15,-38-1-15,37 3 0,-18-3 16,1 0-16,1 0 0,8 0 16,1 2-16,0-2 0,-2-2 0,3 0 15,4 0 1,-3-1-16,0-1 0,11 1 0,3 0 15,-3 1-15,-2-2 0,3 1 0,3 0 16,7 0-16,-5 0 0,3 1 16,2-2-16,-3-1 0,-3 0 15,12-1-15,0-1 16,-1 3-16,-2 0 0,10-1 0,3 0 16,-3 2-16,-1 2 0,2 0 15,0-1-15,-9 1 0,-5 2 0,30-2 16,-4-1-16,-7-2 0,-6-2 15,3 1-15,2 3 0,-3-3 16,1-2-16,8 0 16,3-1-16,-7 4 0,-5 3 15,0 2-15,2 1 0,0 0 0,1-1 16,18-1 0,14-1-16,2 2 15,2 1-15,-24-4 0,-17 0 0,8 0 16,3 1-16,8 1 0,3 1 15,2 0-15,0 0 0,-15-4 16,-9-3-16,-1 3 0,0-1 16,4 2-16,3 0 0,29 0 15,18-1 1,-5-2-16,-1 2 0,-30 2 0,-20 3 16,5-4-16,6-2 0,-5 2 15,-5 0-15,6 2 0,4 1 16,6 0-16,3-2 15,0 1-15,4 0 0,-21 0 0,-13-1 16,5-1-16,4 1 0,7-2 16,4-1-16,-1 5 0,2 2 15,-7 1-15,-7 0 0,2-2 16,1-1-16,-2-2 0,-3-1 0,4 2 16,1 0-16,-5 0 0,-5 1 15,5 0-15,5-1 16,-7 3-16,-4 1 0,-3-5 0,-3-5 15,0 4-15,-3 2 0,10 0 16,6 1 0,-4-2-16,-5 0 0,-12 0 0,-8-1 15,2-3-15,1-2 16,-5 3-16,-4 1 0,-2 1 16,-1 0-16,-4-1 0,-4 0 0,-2-1 15,-1-1 1,-2 2-16,3-2 0,-2 2 15,1 0-15,7 0 0,4-1 16,-2 0-16,-4-2 0,-5 3 0,-2 1 16,-2 0-16</inkml:trace>
  <inkml:trace contextRef="#ctx0" brushRef="#br0" timeOffset="126701.3429">4991 9589 0,'0'0'0,"0"0"0,0 0 15,0 0-15,0 23 0,0-23 16,5 20-16,-1-9 0,0 0 0,3 0 16,1 2-16,2-2 0,2 0 15,5 5-15,4 1 0,-1 1 16,-1-1-16,2 2 0,2 3 16,0-2-16,1-2 0,5 10 15,-2 7-15,-1-3 0,-3-2 0,8 12 16,2 1-16,-6-3 0,-1-4 15,1 3-15,2 2 16,-4-4-16,1-2 0,3 7 0,4 2 16,-6-5-16,-2-5 0,11 10 15,3 2-15,-11-9 0,-4-2 0,12 5 16,2 0-16,-5-2 16,-3-3-16,3 3 0,2 2 15,-4-2-15,-3-2 0,15 17 16,-2-6-16,-4-7 0,-5-6 15,3 0-15,4 1 0,-23-17 0,0-1 16,13 20-16,2 1 16,0-4-16,4-4 0,-15-11 15,4 5-15,-5-6 0,-1-4 16,2 1-16,1 3 0,0-4 0,1 1 16,-6 0-16,0 2 0,-1-3 15,-1 0-15,1-2 0,-2-1 16,0-1-16,2 0 0,-6 0 15,1-1-15,-1-3 16,-2-2-16,-1-1 0,0 0 0,-2-2 16,0-1-16,-1 1 0,-1 1 15,0-6-15,1-2 0,-1-4 16,1-3-16,-1-1 0,2-3 16,-4-2-16,1-3 0,0 3 15,0 4-15,-1 1 0</inkml:trace>
  <inkml:trace contextRef="#ctx0" brushRef="#br0" timeOffset="127334.874">4701 10529 0,'0'0'0,"0"0"0,0 0 16,0 0-16,12 19 0,-12-19 15,19 17-15,-9-7 0,2 4 0,1 0 16,2 1 0,1 2-16,-1 0 0,-15-17 0,26 26 0,0 1 15,2-1-15,-3 0 0,9 10 0,5 1 16,-2 0-16,-1-3 0,9 6 16,1-1-16,-4-2 15,-3-3-15,8 8 0,1 0 0,-5-3 16,-3-1-16,1 1 0,1-1 15,-5-3-15,-6-4 0,2 3 16,-4-1-16,-4-3 0,0-3 0,-6 3 16,2 1-16,-4-7 0,-1-6 15,2 0-15,1 0 16,-5-4-16,0 0 0,5-1 16,3 1-16,1-1 0,3-5 0,5-9 15,5-10-15,-13 5 0,-4 0 0,-5 2 16</inkml:trace>
  <inkml:trace contextRef="#ctx0" brushRef="#br0" timeOffset="129650.7655">9196 9306 0,'0'0'0,"-11"-3"0,-6 1 0,-1-1 16,0 1-16,-15 0 0,-7 0 15,-10-1-15,1-1 0,-16 4 16,-4 4-16,8 1 0,4 3 0,-12 5 16,-3 4-16,5-1 0,5-1 15,-15 8-15,-1 5 0,12-3 16,8-2-16,-32 19 0,2 4 16,15-8-16,12-4 0,-4 6 15,-1 5-15,11-4 0,9-2 0,-6 6 16,-7 2-16,12-5 15,6-6-15,2 10 0,-3 7 16,11-9-16,3-5 0,-3 5 16,-2 5-16,5-5 0,0-3 0,8 6 15,5 4-15,3-4 0,3-2 16,2 1-16,4 1 16,2-8-16,-1-6 0,7 2 0,5-1 15,0-5-15,0-4 0,5 2 16,4 1-16,4-3 0,4 1 0,-1-1 15,5 3-15,-8-3 16,-5-1-16,9-2 0,7 3 16,-14-13-16,1 2 0,6 6 0,4 2 15,1-3-15,1-4 0,2 5 16,2 4-16,0-4 0,-2-1 16,3 2-16,0 0 0,3-2 15,2-1-15,1-2 0,1 1 16,0-4-16,-3-2 0,6 2 15,5 2-15,-8-2 0,-1-2 0,11 3 16,4 0-16,-12-4 0,-2-1 16,30 8-16,0 2 15,-10-3-15,-4-1 0,0-1 0,2 0 16,-10-4-16,-5-3 0,8 1 16,7-2-16,2 1 0,2-1 15,-3-1-15,-2 0 0,-7 1 16,-4 2-16,8-1 0,6 0 15,2-3-15,3 1 16,5 0-16,4-1 0,-15 2 0,-12 0 16,2 2-16,1 1 0,7-4 0,4-1 15,1-3-15,0 0 0,-3 0 16,-2-1-16,2 0 16,1-1-16,-3 1 0,-2 2 0,4-2 15,3 1-15,-3 0 0,-1 1 16,2-2-16,2 0 0,-5 0 15,-2 0-15,0-1 0,0-2 16,-1 3-16,-2 4 0,5-3 16,3-1-16,-2-1 0,-2 0 0,0 1 15,0 1-15,1 0 0,3-1 16,1-3-16,-1-2 0,-4 1 16,-1 0-16,2 2 0,2 0 15,-2-2-15,1-1 0,1 0 16,2 2-16,-5-1 0,-3 2 15,1 0-15,0 0 0,2-2 16,1-2-16,8 0 16,9 0-16,-6-2 0,-2-2 0,-8 4 15,-6 1-15,2 1 0,0-1 16,3 0-16,2-2 0,-1 1 16,-1 1-16,8-6 15,4-3-15,7-1 16,6-3-16,-20 5 0,-16 5 0,3-1 15,3 0-15,4 0 0,4-2 16,-2 0-16,-1 1 0,-4-1 16,0 0-16,-2-1 0,1 0 15,0 3-15,-1 0 0,1-2 16,2-1-16,-7 2 0,-3 0 0,2-2 16,0-2-16,0-4 0,-1-3 15,1-1-15,0 1 0,-3 6 16,-4 4-16,1-4 0,0-3 15,2-1-15,-1-2 0,-4 4 16,-1 1-16,-4 0 0,-1-2 16,1-2-16,-1-2 0,-6 2 15,-4 2-15,1-4 0,0-2 0,-1 1 16,-3-1-16,-4-1 16,-4 2-16,-6 9 0,2-3 0,2-1 15,3-1-15,-4-2 0,-3 0 16,-1-1-16,0-1 0,-4 3 15,0-3-15,-1 1 0,-1-2 16,-1 0-16,1 0 0,-5-1 16,-2-1-16,-2 3 0,-2 0 0,-2-2 15,-2-2-15,-1 1 16,-1 1-16,-2-1 0,-4 0 0,-3 0 16,-3 1-16,-2-1 0,1-1 15,-9-3-15,-1 0 0,-1 2 16,1 0-16,-3-1 0,-1 1 15,0 0-15,-1 0 0,-1 1 16,-1 0-16,-7-2 0,2 0 16,1 2-16,0 3 0,-3 0 15,-2-1-15,4 0 0,2-1 0,-9-1 16,0 1-16,-19-5 0,3 5 16,4-1-16,3-2 0,7 5 15,5 3-15,-6 2 0,-3 0 16,3 0-16,1 1 0,2-1 15,0 2-15,-2-2 0,1 0 16,-5 3-16,-3 1 0,4-1 16,3-1-16,-1-1 0,2-1 15,-4 3-15,0 1 0,-5-1 16,-4 0-16,1 3 0,-1-1 16,1 6-16,-2 2 0,6-5 0,4-1 15,-6 1-15,-5 0 16,3 1-16,3 3 0,-2 0 15,-2 0-15,0-1 0,-3-3 0,-2 4 16,-3 3-16,1 1 0,1 0 16,-1 3-16,-2 1 0,4 1 15,3 1-15,0-1 0,-2-1 16,2 0-16,2 2 0,-5-3 16,-3 0-16,3 2 0,1 2 0,2-1 15,2 0-15,3 0 0,0 1 16,-3 0-16,-2 0 0,1 0 15,0 1-15,-1 2 0,-1 0 16,2 1-16,1-3 0,-1 4 16,0 0-16,2 1 0,2 2 0,-3 2 15,-1 2-15,4-2 16,4 1-16,-4 0 0,-3 0 0,0 1 16,-2 2-16,-2 2 0,-2 2 15,3 0-15,2 3 0,-4 3 16,-3 0-16,4 2 0,3 2 15,-2 0-15,1 2 0,1 0 16,5-1-16,3-2 0,7-1 16,-3-2-16,-2-2 0,1 0 15,2-1-15,9 2 0,7 0 0,-5 2 16,-5 2-16,3-2 16,3-1-16,-1 5 0,1 2 15,0 4-15,-1 2 0,4 3 16,2 2-16,1 0 0,-3 0 0,6 1 15,4 3-15,6-3 0,8-1 16,-2-4-16,-2-2 0,8 0 16,7 0-16,5-4 0,6-3 15,2-11-15,-4-7 0,1-4 0</inkml:trace>
  <inkml:trace contextRef="#ctx0" brushRef="#br0" timeOffset="130351.0512">12988 12361 0,'0'0'16,"0"0"-16,29 3 0,-16-2 0,0-1 16,7 1-1,6 1-15,9 0 0,0-1 0,13 1 16,4 2 0,6-2-16,3 1 0,-4 0 0,-5 0 15,14-1-15,0-1 16,-15 0-16,-10 0 0,-9-1 0</inkml:trace>
  <inkml:trace contextRef="#ctx0" brushRef="#br0" timeOffset="130851.1508">18360 11613 0,'0'0'0,"12"-1"16,5-1-16,3-1 0,3 0 0,17 1 15,18-2-15,-2 1 0,-1 0 0,16 0 16,3 0-16,2 0 15,-9 0-15,8 2 0,-1 2 16,-11-3-16,-8-1 0,24-3 16,-5 1-16,-33 3 0,-2 1 0,20-2 15,-3 3-15,-8 0 0,-8 2 16,0-2-16,1-2 0,-19 4 16,0 1-16,17-3 0,2-2 15,-19 1-15,0-1 0,5 5 16,5 1-16,-5-1 0,-4-1 15,-7-1-15,-4 0 0,-3 0 0</inkml:trace>
  <inkml:trace contextRef="#ctx0" brushRef="#br0" timeOffset="133634.2431">11545 12623 0,'0'0'0,"-8"5"16,0 1-16,0 1 0,-2 0 0,-2 2 15,-3 1-15,-1 5 0,0 1 16,0 2-16,-1 2 15,3-1-15,2 0 0,3 4 16,6-1-16,-1-4 0,2-4 0,0-1 16</inkml:trace>
  <inkml:trace contextRef="#ctx0" brushRef="#br0" timeOffset="133789.3226">11068 13314 0,'0'0'0,"0"0"0,0 0 15,0 0-15,0 0 0,0 0 0,0 0 16,0 0-16,15 15 0,-15-15 16</inkml:trace>
  <inkml:trace contextRef="#ctx0" brushRef="#br0" timeOffset="133954.9392">10999 13745 0,'0'0'0,"0"0"15,0 0-15,0 0 0,0 0 0,0 0 16</inkml:trace>
  <inkml:trace contextRef="#ctx0" brushRef="#br0" timeOffset="134123.9161">11104 13952 0,'0'0'0,"0"0"0,0 0 16,10 17-16,-10-17 0,0 0 16,20 6-16,-20-6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48"/>
    </inkml:context>
    <inkml:brush xml:id="br0">
      <inkml:brushProperty name="width" value="0.05304" units="cm"/>
      <inkml:brushProperty name="height" value="0.05304" units="cm"/>
      <inkml:brushProperty name="color" value="#00BFF3"/>
    </inkml:brush>
  </inkml:definitions>
  <inkml:trace contextRef="#ctx0" brushRef="#br0">24424 40012 414,'-11'0'6,"10"0"13,10 0 12,10 0 13,4-1 1,1-2-8,-1-2-8,1-1-8,0-2-6,2 0-2,3 0-2,1 1-2,1 0-2,-3 2 0,-2 2-1,-1 2 1,-3 1-1,-1 2 0,-2 0 1,-2 2 0,-1 0-1,5 1-1,2 2-1,3 0 0,0 0-1,-1-1 0,-3 0 1,-1-2 0,-1-1 0,3 0 0,1-2 1,3 0-1,1-1 0,1 0 0,0 0 0,2 0-1,0 0 0,-3 0 0,-2 0 0,-1 0 0,0-1 0,1 0 0,3-2 0,1 0 0,1 0 0,1 0-1,-1 2 1,0 1-2,1 0 1,-1 0 0,0 0 1,1 0-1,-1 0 1,-2 0-1,0 0 0,-1 0 0,0 0-1,-1 0 0,1 0 1,-1 0 0,0 0-1,1 0 0,-1 0-1,1 0 0,-1 0 0,1 0 1,-1 0 0,1 0 0,0 0 1,0 0 0,2 0 0,1 0 0,1 0 0,-1 0 1,0 0 1,1 0 0,-1 0-1,0 0 0,1 0-1,-1 0 0,0 0-1,1 0 0,-1 0 0,0 0 0,1-1 0,-1-1 0,1 0-1,-1-1 0,0-1 1,-2 0-1,0 0 1,-1 0 0,-1 1 0,-1 0 0,-1 2-1,-1 1 1,0 0-1,-1 0 1,1 0-1,-1 0 0,0 0 0,-1 0 0,-1 0 1,0 0-1,-1 0 0,3 1-1,1 2 0,3 0-2,0 0 1,1 0 1,-1-2 1,0 0 1,1-1 0,-1 0 0,1 0 1,-1 0-1,0 0-1,-1 2 1,-1 0-1,-1 2-1,0 0 0,1 0 0,1-1 0,1 1-1,0-1 1,-1 0-1,-1-2 0,-1 0 1,-1-1-1,1 0 1,0 0-1,-1 0 1,1 0 0,1 0 1,1 0 0,1 0 1,0 0 0,-1 2-1,-1 0 1,-1 2-1,0 0 1,1 0-2,1-1 0,1 1 0,0-1-1,1 0 0,-1-1 0,0-2-1,0 0 1,-1 0 0,-1 0 1,-1 0 0,0 0 0,-1 0 1,1 0-1,-1 0 1,1 0 0,1 2 0,1 0 0,1 2 0,1-1 1,1-1-1,1 0 0,1-1 0,1-1 0,1 0 0,0 0 1,2 0-1,1 0 0,3 0 0,1 0 0,2 0 0,0 0 0,0 0 1,-1 0-1,-1 0 0,-1 0 1,0 0 0,0 0 0,0 0 0,1 0 0,1 0 0,0 0 1,2 0-1,-1 0-1,0 0 1,-1 0-1,-1 0-1,-1 0 1,2 0-1,1 0 1,0 0-1,2 0 1,2 0-1,2 0 1,2 0 0,0-1-1,-2-1 1,-2 0-1,-2-1 1,-1-1 0,1 2-1,-1 0 1,0 2-1,-1 0 1,-2 0 1,-2 0 1,-1 0 2,-2 0-1,2 2 0,1 0-1,1 2 0,0 0 0,0 0 0,0-1-1,0 1 1,0 0-1,-1-2 0,-2 0 0,0-2-1,0 0 0,1 0 1,0 0 0,2 0 1,-1 0 0,-1 0 1,-3 0-1,-2 0 1,1 0-1,1 2 0,2 1-2,3 0-1,2 0-1,4 0 2,4-2-1,4 0 2,2-2 1,1 0 3,2-2 2,0 0 3,1-2 1,0 0-2,-1-1-1,1-1-1,0-1-2,2 2-1,0 1-3,1 0 0,1 1-2,0 1-1,-1-1 1,1 0-1,0 0 0,1 2 0,2 0-1,0 2 1,0-1-1,-1 0 1,-1-2 1,-1 0 0,1 0 2,3 0 0,4 2 2,2 1 0,-1 0 0,-1 0 0,-4 0-2,-3 0-1,-1 0 0,1 0 0,2 0-1,0 0-1,1 0 1,1 0 0,1 0 0,1 0 1,0 0 0,-1 0 0,-1 0 0,-1 0 0,-1 0 0,0 0 1,-2 0 1,-1 0 0,1 0 1,1 0-1,3 0-1,2 0-1,-1 0 0,-3 0 0,-3 0-1,-3 0 1,-1 0 0,0 0 0,0 0-1,0 0 0,0 0 0,3 0-1,2 0 0,1 0-1,0-1 1,-2-1 0,-4 0 1,-3-1 0,-1-1 0,0 2 0,0 0 0,0 2 0,-2 0 0,0 0 0,-4 0-2,0 0 0,-4 0-1,0 0-1,-3 0-2,-2 0-1,-1 0-2,-2 0-2,0 0-2,-1 0-2,-3 0-2,-3 0 0,-5 0-1,-3 0-1,-4 1-9,-3 2-18,-3 2-19,-2 2-18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49"/>
    </inkml:context>
    <inkml:brush xml:id="br0">
      <inkml:brushProperty name="width" value="0.05256" units="cm"/>
      <inkml:brushProperty name="height" value="0.05256" units="cm"/>
      <inkml:brushProperty name="color" value="#00BFF3"/>
    </inkml:brush>
  </inkml:definitions>
  <inkml:trace contextRef="#ctx0" brushRef="#br0">86200 37084 418,'0'-21'11,"2"8"23,0 7 21,2 7 23,0 3 4,2 3-15,0 2-14,1 2-15,1 1-10,-2 3-4,-1 2-5,0 1-5,0 2-2,1 1 0,3 1 0,2 2-1,0-1-1,0 0-3,-2 1-2,-1-1-3,1 1-1,0-1 0,1 1 1,2-1 0,0 2-1,1 1-1,1 3-2,1 1-2,0 1-1,0-2 0,-2 0 1,-1-1 0,0-2 1,2-3 1,0-3 3,1-3 1,1-3 1,-1-4-1,1-5 0,0-2 0,0-3 0,1 0-1,1 0 1,1 0 0,1-2 0,-1 0-1,1-3-1,0-2-1,1-2 0,5-4 0,3-2 0,4-3 0,3-3 0,3-5 0,1-3 1,2-4 0,7-8-2,12-10-3,11-12-4,12-9-3,10-9-6,6-3-5,7-4-6,8-4-6,-3 3-3,-9 10 1,-10 10 1,-10 9 0,-13 11-3,-16 10-7,-18 11-7,-15 11-7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76803 32100 440,'-15'2'49,"4"4"-1,3 4-2,3 3-1,1 3-4,2 1-4,0 2-5,2 0-5,-1 0-4,0 1-1,-2-1-3,0 1-2,-2 4 0,-2 9 0,-1 8 1,-3 10 0,-1 2 0,1-3-2,-1-3-2,0-2-2,1-4-2,1-2-3,0-3-3,2-3-1,1-1-4,0 2-3,2 2-4,1 3-2,0-3-4,2-6-4,0-6-2,2-5-4,0-8-9,2-10-15,0-10-15,2-10-14,0-3-2,0 3 13,-1 3 12,1 3 12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1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76907 32031 454,'23'-13'8,"-3"3"18,-1 4 17,-2 4 17,-2 2 3,1 0-9,-1 0-10,1 0-10,-1 1-8,-1 2-5,-1 2-5,0 2-5,-3 1-4,-1 1-1,-2 1-3,-2 2-1,-2 0-1,0 1-1,-2 1 0,0 2-1,-3 0-1,-2 4-1,-4 4-2,-2 2-2,-3 1-1,-5 2-2,-4 1 0,-3 1-1,-2-1-1,1-2 1,1-1 1,2-3 0,0-1 2,3-3 0,1-1 1,3-2 1,3-4 5,8-5 7,6-5 8,8-4 7,4-4 3,5 0-2,3-1-3,5-1-2,0 0-2,-2 2-1,-1 2-2,-2 2 0,-3 2-1,-1 2-1,-3 2-1,-1 2-1,-3 4 0,-4 7-1,-4 7 0,-4 7-1,-4 1-1,-2-2-2,-3-3-2,-3-3-3,-3-3-2,0-1-2,-1-3-3,-1-1-2,0-1-1,-1-1 0,1 1-1,-1 0 1,1-2-1,1-3-2,1-3-3,1-2-1,3-4-10,4-4-13,6-4-15,5-4-15,2-1-1,1 2 12,1 3 13,2 1 11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2"/>
    </inkml:context>
    <inkml:brush xml:id="br0">
      <inkml:brushProperty name="width" value="0.05702" units="cm"/>
      <inkml:brushProperty name="height" value="0.05702" units="cm"/>
      <inkml:brushProperty name="color" value="#00BFF3"/>
    </inkml:brush>
  </inkml:definitions>
  <inkml:trace contextRef="#ctx0" brushRef="#br0">78022 33375 385,'0'-15'66,"2"1"-13,0 1-12,2 0-11,-2 1-8,-1 1-2,-2-1-2,-1 0-3,-3 2-1,-2 3-2,-2 2 0,-2 4-1,-2 4-1,-1 6 0,-3 5 1,-1 7 0,-2 3-1,0 1 0,1 1 0,-1 0-1,1 2-1,1-1-1,1 0 0,1 1 0,0-2-1,1 0 0,-1-1 0,0 0-1,2-3 1,1 0 0,2-1-1,2-1 1,3-1-2,2-3-4,4-1-3,3-2-3,3-5-3,5-6-1,5-8-1,5-6-2,3-6-1,1-3-2,1-5-3,1-3-1,0-2-2,-1 0-1,-1 0 1,-1-1-2,-3 3 3,-3 4 5,-5 3 6,-3 5 4,-3 5 12,-2 10 18,-2 8 19,-2 9 18,-1 5 3,0 1-11,0 1-11,0 1-12,0 1-6,2 1-4,0 1-2,2 1-4,1-1-7,1-3-15,3-3-15,2-3-13,2-5-10,3-7-4,3-6-4,4-7-5,-1-7 2,0-4 9,-1-4 9,0-6 9,-4 0 2,-3 7-3,-4 5-5,-4 7-3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2"/>
    </inkml:context>
    <inkml:brush xml:id="br0">
      <inkml:brushProperty name="width" value="0.03486" units="cm"/>
      <inkml:brushProperty name="height" value="0.03486" units="cm"/>
      <inkml:brushProperty name="color" value="#00BFF3"/>
    </inkml:brush>
  </inkml:definitions>
  <inkml:trace contextRef="#ctx0" brushRef="#br0">74400 16028 631,'17'-15'59,"1"2"-2,3 3-5,1 1-3,4 2-6,3 0-7,4 2-9,5 1-7,1 0-7,0 2-4,0 0-6,0 2-3,-1 0-7,-4 0-8,-2 0-7,-3 0-8,-4 0-3,-5 0 1,-5 0 0,-4 0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2"/>
    </inkml:context>
    <inkml:brush xml:id="br0">
      <inkml:brushProperty name="width" value="0.05238" units="cm"/>
      <inkml:brushProperty name="height" value="0.05238" units="cm"/>
      <inkml:brushProperty name="color" value="#00BFF3"/>
    </inkml:brush>
  </inkml:definitions>
  <inkml:trace contextRef="#ctx0" brushRef="#br0">79758 32194 419,'-1'-29'17,"0"7"3,-2 5 2,0 7 4,-2 3 5,0 2 5,-1 2 5,-2 2 7,1 3-2,-1 4-8,0 4-8,0 3-7,0 4-6,-2 3-1,0 3-2,-1 3-3,-1 2 0,1-1 1,-1 0 0,0 1 1,1-1 0,2-1 0,3-1-1,1-1 1,1-1-1,2-1-2,0-1-2,2-1-1,1-2-3,4-1-1,2-2-2,4-3-1,0 0-4,1 0-3,0 0-5,-1-1-3,0 2-2,0 2 0,-2 1 0,0 3 1,-4 1 0,-5 1 3,-4 1 1,-5 1 2,-4 1 2,-2-1 2,-1 1 2,-3-1 1,-1 0 0,-1-1-2,-1-1-2,-1-1-3,1-2 0,1-3 1,3-2 1,1-4 1,4-4-6,4-6-12,6-6-11,5-6-13,1-1-3,1 1 2,0 2 2,0 2 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3"/>
    </inkml:context>
    <inkml:brush xml:id="br0">
      <inkml:brushProperty name="width" value="0.05547" units="cm"/>
      <inkml:brushProperty name="height" value="0.05547" units="cm"/>
      <inkml:brushProperty name="color" value="#00BFF3"/>
    </inkml:brush>
  </inkml:definitions>
  <inkml:trace contextRef="#ctx0" brushRef="#br0">80759 32450 396,'6'-20'7,"-4"5"16,-4 6 14,-4 6 15,-1 5 4,0 2-7,2 3-7,1 4-7,0 1-4,0 3-3,0 2-2,0 1-2,-1 4-3,0 5 0,-1 5-2,-1 5-1,-1 1-1,2 0-2,1-2-2,0 0-1,1-2 0,1-1-1,-1-3-1,0-2 1,0-2-3,2-3-3,0-3-4,2-3-5,3-3-5,6-4-7,5-5-7,7-2-8,1-8-3,-1-8 0,-3-9 1,-1-9 0,-1-7 2,1-4 3,1-5 2,1-6 4,-1-2 2,-1-1 2,-2-1 0,-3-1 2,-2 1 3,-2 6 4,-4 4 6,-2 6 5,-2 5 4,0 7 4,0 7 5,0 7 3,-2 5 2,-2 3 1,-4 2 0,-2 4 1,-2 2 0,1 4-2,-1 2-2,1 3-1,-1 3-5,0 2-6,0 1-7,1 3-7,-1 1-6,2 1-6,1 1-7,1 1-5,1 1-5,2-1-2,2 0-3,2 1-3,2-3 1,2-5 4,2-5 4,2-4 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3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81620 33366 448,'14'-7'5,"-1"2"9,-2 2 9,-2 2 9,-4 3 8,-5 4 4,-4 3 5,-5 5 5,-3 3-2,-2 3-8,0 3-9,-1 3-8,0 0-5,1-1-2,1-3-2,1-1-3,0-2-1,0-1-4,0-1-2,1-1-2,0-1-2,2-1 0,2-1 0,3 0 1,2-2-2,5-1-4,6-1-2,4 0-4,4-3-2,1-3-2,3-2-3,1-3-2,2-3-2,-1 2-3,0-1-3,1 0-3,-1-1 0,1 0 2,-1-1 0,1-2 2,-2 2-2,-2 1-5,-1 2-6,-2 2-6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3"/>
    </inkml:context>
    <inkml:brush xml:id="br0">
      <inkml:brushProperty name="width" value="0.04882" units="cm"/>
      <inkml:brushProperty name="height" value="0.04882" units="cm"/>
      <inkml:brushProperty name="color" value="#00BFF3"/>
    </inkml:brush>
  </inkml:definitions>
  <inkml:trace contextRef="#ctx0" brushRef="#br0">82245 33597 450,'-8'-7'5,"0"0"8,0 2 10,1 1 9,0 3 9,2 7 10,2 7 9,2 8 11,1 3-2,0 2-13,0 3-12,0 1-13,0 2-9,-2 2-6,0 3-5,-2 1-7,1 2-7,1 4-10,0 2-10,2 4-9,0 0-4,0 1 4,0 0 3,0 0 3,-1-5-5,0-8-15,-2-10-15,0-7-15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3"/>
    </inkml:context>
    <inkml:brush xml:id="br0">
      <inkml:brushProperty name="width" value="0.04833" units="cm"/>
      <inkml:brushProperty name="height" value="0.04833" units="cm"/>
      <inkml:brushProperty name="color" value="#00BFF3"/>
    </inkml:brush>
  </inkml:definitions>
  <inkml:trace contextRef="#ctx0" brushRef="#br0">83388 33347 455,'-8'-21'54,"0"7"0,0 5-2,0 6-1,1 4-3,-1 4-5,0 2-5,0 3-4,-1 5-4,-2 7-3,-1 7-3,-3 7-2,1 2-3,1-2-3,2-2-4,2-1-3,2-3-2,1-1-4,0-3-1,2-1-4,0-3-4,2-2-7,0-1-8,2-2-6,2-3-7,4-3-8,4-3-7,3-2-7,2-3 1,-1-2 10,0-2 10,-2-2 10,-1-2 3,-1 0-6,0-1-6,-2-2-4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4"/>
    </inkml:context>
    <inkml:brush xml:id="br0">
      <inkml:brushProperty name="width" value="0.05149" units="cm"/>
      <inkml:brushProperty name="height" value="0.05149" units="cm"/>
      <inkml:brushProperty name="color" value="#00BFF3"/>
    </inkml:brush>
  </inkml:definitions>
  <inkml:trace contextRef="#ctx0" brushRef="#br0">84015 33331 427,'-29'-13'85,"6"3"-10,4 4-10,4 4-11,5 3-7,1 4-4,2 2-4,2 3-4,2 3-3,0 2-5,2 1-4,0 3-4,1 1-4,0 1-6,0 1-4,0 1-6,1-1-3,2-1 1,2-3 0,2-1 0,1-2-1,2-1-2,0-1-2,1 0-2,1-2-3,1-1-1,1-1-3,2 0-2,-1-3 0,-1-1 2,-1-2 2,-1-2 2,-1 0 0,0 2 0,-2 2-1,-1 2-1,-3 1 3,-8 0 6,-6-1 6,-7 1 7,-4 1 1,-1 2-3,-1 1-2,-1 3-3,-1 0-3,-1-3-6,-1-1-6,0-2-4,0-2-3,3-2-2,3-3-2,3 0-1,2-4-4,2-2-5,3-4-7,1-2-5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4"/>
    </inkml:context>
    <inkml:brush xml:id="br0">
      <inkml:brushProperty name="width" value="0.05148" units="cm"/>
      <inkml:brushProperty name="height" value="0.05148" units="cm"/>
      <inkml:brushProperty name="color" value="#00BFF3"/>
    </inkml:brush>
  </inkml:definitions>
  <inkml:trace contextRef="#ctx0" brushRef="#br0">84847 32797 427,'14'-8'0,"-1"0"0,-2 0 0,-2 1 0,-1 0 9,3 2 18,2 2 18,1 2 17,2 3 7,0 6-5,-1 4-7,1 5-5,-2 5-6,-3 5-8,-3 4-7,-2 6-7,-3 2-6,0 0-4,-2 1-4,0-1-5,-3 0-4,-4 0-4,-4 0-6,-4 0-4,-2 0-4,-3 0-7,-1 0-4,-3 0-5,0-1-3,2-3-1,0-4 1,1-2-1,2-4 1,2-7 2,4-5 1,3-6 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4"/>
    </inkml:context>
    <inkml:brush xml:id="br0">
      <inkml:brushProperty name="width" value="0.04189" units="cm"/>
      <inkml:brushProperty name="height" value="0.04189" units="cm"/>
      <inkml:brushProperty name="color" value="#00BFF3"/>
    </inkml:brush>
  </inkml:definitions>
  <inkml:trace contextRef="#ctx0" brushRef="#br0">86183 33531 525,'-6'-7'87,"4"2"-15,4 2-13,4 2-15,5 1-9,9 0-1,7 0-4,9 0-1,3 0-4,2 0-4,1 0-5,0 0-4,3 0-4,2-2-5,4 0-5,2-1-5,1-1-3,-2 2-3,-2 0-2,-2 2-3,-4 0-7,-4 0-11,-5 0-11,-5 0-12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5"/>
    </inkml:context>
    <inkml:brush xml:id="br0">
      <inkml:brushProperty name="width" value="0.04137" units="cm"/>
      <inkml:brushProperty name="height" value="0.04137" units="cm"/>
      <inkml:brushProperty name="color" value="#00BFF3"/>
    </inkml:brush>
  </inkml:definitions>
  <inkml:trace contextRef="#ctx0" brushRef="#br0">88300 32650 531,'17'2'131,"1"4"-26,3 3-28,1 5-27,2 2-17,1 1-6,1 1-7,1 1-7,0 1-4,1-1-5,-1 1-5,0-1-4,0 0-4,-1-3-3,-1-1-5,-1-2-3,-3-2-2,-3 1 0,-4 0-2,-4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5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86300 34150 581,'60'0'121,"-2"0"-27,-6 0-28,-3 0-27,0 0-14,4 0-3,4 0-2,4 0-2,0 0-6,-1 0-11,-2 0-10,-2 0-10,-4 0-11,-6 0-10,-6 0-10,-6 0-11,-5 0-1,-7 0 4,-5 0 6,-6 0 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2"/>
    </inkml:context>
    <inkml:brush xml:id="br0">
      <inkml:brushProperty name="width" value="0.04155" units="cm"/>
      <inkml:brushProperty name="height" value="0.04155" units="cm"/>
      <inkml:brushProperty name="color" value="#00BFF3"/>
    </inkml:brush>
  </inkml:definitions>
  <inkml:trace contextRef="#ctx0" brushRef="#br0">75249 15438 529,'-15'-9'4,"1"0"10,1-1 8,1-1 9,2 2 8,6 6 9,4 6 9,6 6 9,2 4-3,-1 5-13,1 3-14,0 5-12,-2 4-12,-1 6-8,-2 6-7,-2 6-9,-1 2-7,-2 0-7,0-2-7,-1 0-7,-1-6-8,0-9-7,0-8-9,0-8-7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5"/>
    </inkml:context>
    <inkml:brush xml:id="br0">
      <inkml:brushProperty name="width" value="0.0359" units="cm"/>
      <inkml:brushProperty name="height" value="0.0359" units="cm"/>
      <inkml:brushProperty name="color" value="#00BFF3"/>
    </inkml:brush>
  </inkml:definitions>
  <inkml:trace contextRef="#ctx0" brushRef="#br0">86574 34250 612,'-11'2'12,"10"4"24,10 3 24,10 5 23,4 1 1,2-1-23,1-1-24,1 0-22,0-1-20,1 1-12,-1 1-15,0 1-12,-2-1-10,-5-1-3,-5-2-4,-4-2-4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6"/>
    </inkml:context>
    <inkml:brush xml:id="br0">
      <inkml:brushProperty name="width" value="0.05517" units="cm"/>
      <inkml:brushProperty name="height" value="0.05517" units="cm"/>
      <inkml:brushProperty name="color" value="#00BFF3"/>
    </inkml:brush>
  </inkml:definitions>
  <inkml:trace contextRef="#ctx0" brushRef="#br0">90323 32000 398,'-8'37'153,"2"-4"-33,1-4-30,0-3-32,1 0-17,-2 5-6,0 4-6,-1 6-4,-1 3-5,1 2-5,-1 2-5,0 2-5,0-1-4,0-3-6,1-2-4,-1-4-5,0-3-1,2-3 1,1-5 3,1-4 2,0-6-13,0-10-29,0-10-28,0-10-28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6"/>
    </inkml:context>
    <inkml:brush xml:id="br0">
      <inkml:brushProperty name="width" value="0.05388" units="cm"/>
      <inkml:brushProperty name="height" value="0.05388" units="cm"/>
      <inkml:brushProperty name="color" value="#00BFF3"/>
    </inkml:brush>
  </inkml:definitions>
  <inkml:trace contextRef="#ctx0" brushRef="#br0">90600 31655 408,'22'-49'50,"-3"13"-11,-3 13-10,-3 13-10,0 6-3,0 0 3,1 0 5,1 1 4,0 1 2,-1 5-1,0 6-1,-2 4-1,-1 4-3,-2 1-5,-3 3-4,0 1-5,-5 3-4,-5 1-3,-4 3-4,-5 1-3,-3 1-3,-2-2-2,0 0-3,0-1-2,-1-2-1,2-3-1,2-3 0,3-3-1,4-3-1,8-6-2,8-5-3,7-4-2,4-3 1,-1 0 4,0 0 4,-2 0 4,-1 2 6,-1 2 6,-1 4 7,0 2 6,-3 2 4,-1 2 0,-2 0 0,-2 1 0,-3 4 0,-2 5 1,-3 7 0,-4 5 1,-2 3-1,-1-2-3,-3 0-1,-2-1-2,0-2-3,-1-1-2,0-3-2,1-1-2,-1-2-3,0-1-2,1-1-2,-1-1-2,6-5-11,10-9-18,11-8-18,11-9-19,5-5-2,-1 0 13,-1 1 14,-1-1 14,1-1 10,1-1 4,3-3 6,1-1 6,-1-1 3,-3 3 2,-5 1 4,-3 3 2,-5 1 4,-2 2 3,-6 2 4,-3 3 4,-3 0 5,-2 2 6,-2 1 6,-1 0 7,-3 2 1,-2 2-1,-2 2-1,-1 2-2,-2 3-2,0 4-3,1 3-5,-1 5-3,1 2-3,1-1-1,0 1-1,2-1-2,0 1-2,1 1-2,-1 1-2,0 2-2,1-2-2,2 0-2,3-1-1,1 0-2,3-4-6,4-1-10,3-4-11,6-3-10,2-4-7,3-8-1,3-6-3,3-7-2,1-4 1,-1-1 6,-1-1 4,-1-1 4,-2 1 5,-3 3 4,-2 3 4,-4 2 5,-2 7 13,-1 8 26,0 10 24,-1 8 25,-2 4 5,-1 1-14,0-1-15,-2 1-15,2-1-10,2 1-6,4-1-7,2 1-6,1-2-5,1-3-7,0-3-6,0-3-6,0-3-2,1-2 2,1-4 2,2-2 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7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92002 30631 581,'8'-14'45,"0"5"-4,-1 3-4,1 4-3,0 3-1,2 4 0,0 2 1,1 3 0,0 4-1,-1 1-5,0 4-5,-2 4-5,-2 0-4,-2 0-6,-4 1-5,-2-1-4,-4-1-4,-2-1-1,-3-3-1,-3-1-1,-3-1-4,-1 1-4,-3 1-7,-1 1-5,-1-1 1,3-2 6,1-4 5,3-3 7,5-2 9,10-2 11,10-3 10,9 0 12,6-3 3,-1 0-7,1-2-7,-1 0-6,1-1-8,1 0-7,1 0-10,1 0-8,-2 1-10,-4 0-15,-3 2-12,-4 0-15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7"/>
    </inkml:context>
    <inkml:brush xml:id="br0">
      <inkml:brushProperty name="width" value="0.03445" units="cm"/>
      <inkml:brushProperty name="height" value="0.03445" units="cm"/>
      <inkml:brushProperty name="color" value="#00BFF3"/>
    </inkml:brush>
  </inkml:definitions>
  <inkml:trace contextRef="#ctx0" brushRef="#br0">92800 31105 638,'2'-14'66,"4"4"-9,4 5-7,3 3-7,4 1-7,3 0-6,3-2-5,3 0-5,0 0-5,-3 2-4,-3 2-5,-3 2-4,-1 1-11,2 0-20,0-1-19,1 1-20,-1 0-5,-3-2 9,-3 0 9,-2-2 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7"/>
    </inkml:context>
    <inkml:brush xml:id="br0">
      <inkml:brushProperty name="width" value="0.04823" units="cm"/>
      <inkml:brushProperty name="height" value="0.04823" units="cm"/>
      <inkml:brushProperty name="color" value="#00BFF3"/>
    </inkml:brush>
  </inkml:definitions>
  <inkml:trace contextRef="#ctx0" brushRef="#br0">93192 30327 456,'-21'-10'12,"5"10"26,4 12 25,6 10 25,2 7 3,0 4-18,0 4-18,1 4-19,-1 3-10,0 0-4,0 1-4,0 2-3,0-2-8,0-2-15,0-4-13,1-2-13,-1-5-15,0-6-15,0-5-15,0-6-15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8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92890 33824 537,'-9'-11'34,"-1"10"12,-3 10 11,-1 9 10,-1 6 0,2 1-11,3 1-13,1 1-11,1-1-9,0 0-6,0-1-5,1-1-5,0-2-6,2-1-3,2-3-4,2-1-4,2-3-5,4-1-6,2-2-5,3-2-5,4-3-6,4-4-6,3-4-4,4-4-6,0-2 2,-5 2 10,-5 1 10,-4 1 9,-4-1 4,1 2-2,0-1-1,0 0-3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9"/>
    </inkml:context>
    <inkml:brush xml:id="br0">
      <inkml:brushProperty name="width" value="0.04882" units="cm"/>
      <inkml:brushProperty name="height" value="0.04882" units="cm"/>
      <inkml:brushProperty name="color" value="#00BFF3"/>
    </inkml:brush>
  </inkml:definitions>
  <inkml:trace contextRef="#ctx0" brushRef="#br0">93703 34013 450,'-8'-22'32,"-2"6"-3,0 5-3,-1 5-3,-1 2 0,1 2 1,-1 0 1,0 2 2,0 1-2,1 4-1,-1 2-3,0 3-3,0 2-1,1 0-3,-1 0-2,0-1-2,2 1-2,3 0-3,2 0-2,4-1-3,2 0-2,4-2-1,2-2-2,3-2-2,4-3-4,2-4-6,3-4-6,3-4-6,0-1-3,-3 0 0,-3 2 1,-3 1 1,-2 0 3,-1 2 5,0 1 5,-2 0 6,-2 2 5,-4 2 8,-4 2 7,-4 2 8,-2 2 4,1 0 5,-1 1 4,0 2 3,0 0 2,2 1-3,1 2-3,0 0-1,3 0-7,2-1-7,4 0-9,2-2-9,3-2-4,2-4 0,1-4-1,3-4-1,1-2-4,-1 1-7,1-1-9,0 0-7,-2 0-2,-1 0 4,-3 0 6,0 1 4,-4 2 14,-3 6 21,-2 5 22,-4 7 21,0 2 2,0-1-18,2-1-17,1 0-17,1-3-10,3-2-1,4-4-1,2-3 0,2-2-4,3-2-6,2-2-6,1-1-5,1-3-3,-3 0-1,-1-1 0,-2-1-2,-2-1 3,-1 0 6,0 0 5,-2 1 5,-1-1 6,-2 2 4,-3 1 6,0 1 4,-4 0 8,0 0 10,-3 0 10,-2 0 9,-1 2 5,0 2-1,1 4-2,-1 2-1,0 3-2,0 0-5,0 1-4,1 2-4,-1 1-5,2 1-3,0 3-4,2 2-5,0 1-1,0-1-1,0 1 0,0 0 1,0-1-1,1 3 3,-1 0 1,0 1 2,0 1 1,0 3-2,0 1-1,0 3-1,0 2 0,0 2-1,0 4 0,1 3 0,-1 0-3,2 0-5,0-1-4,2-1-6,0-3-3,2-2-2,0-3-1,2-3-1,0-4-6,3-3-7,2-4-8,2-4-9,0-4-2,-1-3 1,-1-2 2,0-4 2,-2-1 2,-1-2 1,0 0 0,-2-1 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9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95500 33443 504,'8'-8'2,"0"2"3,-1 1 3,1 1 4,1 1 3,2 3 4,1 4 4,3 2 4,1 4 3,-1 4 5,1 3 5,-1 5 4,1 1 0,0 1-5,-1-1-6,1 1-4,-2-1-6,-3 2-3,-3 1-5,-2 1-3,-3 0-4,0 1-2,-2-1-2,0 1-2,-4-1-4,-6 2-6,-6 1-7,-5 1-7,-5 0-7,-1 0-6,-2 0-7,-2 1-7,0-4-4,5-4-3,3-5-3,5-4-2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8:59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96500 33096 616,'37'-20'103,"-4"5"-22,-4 7-23,-3 5-22,0 3-12,7 2-2,5 0-2,6 2-2,1 0-4,-2 1-7,-4 1-7,-2 2-6,-4-1-10,-6-1-10,-3-1-10,-6 0-11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2"/>
    </inkml:context>
    <inkml:brush xml:id="br0">
      <inkml:brushProperty name="width" value="0.04652" units="cm"/>
      <inkml:brushProperty name="height" value="0.04652" units="cm"/>
      <inkml:brushProperty name="color" value="#00BFF3"/>
    </inkml:brush>
  </inkml:definitions>
  <inkml:trace contextRef="#ctx0" brushRef="#br0">77253 15620 472,'-1'-12'101,"0"10"-9,-2 8-9,0 10-9,-3 5-12,-2 4-14,-3 4-13,-3 5-15,-3 1-10,-1 2-7,-3 0-8,-1 2-8,0-2-8,1-2-11,3-3-10,1-3-11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0"/>
    </inkml:context>
    <inkml:brush xml:id="br0">
      <inkml:brushProperty name="width" value="0.04258" units="cm"/>
      <inkml:brushProperty name="height" value="0.04258" units="cm"/>
      <inkml:brushProperty name="color" value="#00BFF3"/>
    </inkml:brush>
  </inkml:definitions>
  <inkml:trace contextRef="#ctx0" brushRef="#br0">97292 32000 516,'-15'46'138,"4"0"-27,3-2-28,3 0-28,1-1-18,0 0-10,0 0-8,0 0-9,0 2-7,-2 6-3,0 4-5,-1 5-4,-1 1-1,2-4 2,1-5 1,1-3 2,0-6-12,0-10-28,0-8-26,0-8-27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0"/>
    </inkml:context>
    <inkml:brush xml:id="br0">
      <inkml:brushProperty name="width" value="0.04837" units="cm"/>
      <inkml:brushProperty name="height" value="0.04837" units="cm"/>
      <inkml:brushProperty name="color" value="#00BFF3"/>
    </inkml:brush>
  </inkml:definitions>
  <inkml:trace contextRef="#ctx0" brushRef="#br0">99934 31641 454,'8'-16'2,"-2"2"3,-1 1 4,0 1 3,-3 2 8,-4 4 12,-4 4 13,-4 4 12,-3 4 1,-3 6-10,-3 4-9,-3 5-10,-1 3-6,3 1-3,1 1-2,2 1-3,3-1-1,3-2-1,3-1-1,2-2 0,3-1-1,0 1 1,2 1-1,0 1 0,2 0-2,2-1-3,2-2-4,2 1-2,1-2-4,0-1-2,0-1-1,-1-1-2,1 0-1,-2 0-1,-1-1 0,0 1-1,-2 0 0,0-1-2,-2 1-1,0-1-1,-4 1-1,-4 2 0,-5 0 1,-5 1-1,-5-1 2,-1-1 0,-4-2 2,-3-2 2,0-3 0,3 1-1,3-2-1,3 0 0,3-3-4,3-3-6,2-2-8,4-4-6,3-1-2,2-2 3,4 0 4,3-1 2,1-1 4,1 0 5,1 1 3,2-1 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1"/>
    </inkml:context>
    <inkml:brush xml:id="br0">
      <inkml:brushProperty name="width" value="0.05356" units="cm"/>
      <inkml:brushProperty name="height" value="0.05356" units="cm"/>
      <inkml:brushProperty name="color" value="#00BFF3"/>
    </inkml:brush>
  </inkml:definitions>
  <inkml:trace contextRef="#ctx0" brushRef="#br0">100924 32056 410,'13'-5'27,"-5"6"13,-4 6 12,-6 6 13,-4 5 1,-3 7-9,-5 5-11,-4 6-9,0 3-8,3-2-3,3 0-3,3-1-4,1-2-3,2-2-4,1-1-3,0-3-3,4-3-7,6-7-10,6-5-11,6-6-10,3-7-4,2-8 0,3-8 1,1-7 1,1-7 1,-1-3 3,-1-4 0,-1-4 3,-2-2 1,-3 0 3,-3 0 3,-3 0 2,-3 1 2,-2 4-1,-4 2 1,-2 3 0,-3 4 2,-2 6 6,-2 4 5,-2 4 5,-2 5 5,-3 3 5,-4 2 4,-2 4 4,-1 1 3,1 2 1,1 0 1,1 2 0,2 1-2,5 1-7,3 3-6,4 2-8,5 0-5,7-1-5,7 0-5,8-2-4,1 0-3,-2 0 1,-1 0 0,-3-1 1,-1 2 1,-3 0 1,-1 1 1,-2 2 1,-2-1 4,-1 1 6,0 0 7,-2-1 6,-1 1 5,-2 0 7,-3-1 5,0 1 7,-2 1 2,0 2 0,0 1 1,0 3 0,-2 0-2,0 1-3,-3-1-4,-2 1-2,-2 0-2,-2 1-1,-2 1-1,-1 1 0,-1 0-1,1-1-3,1-1-2,0-1-3,2-1-1,3-1-3,1-1 0,2 0-3,5-2-2,10-1-3,8-1-3,9-1-3,4-2-4,2-2-3,1-4-4,1-2-3,-1-3-3,0 0-3,-1-2-3,-1 0-2,-3-2 0,-4 0 5,-3-1 3,-5-2 5,-3 0-4,-4-1-13,-4-2-12,-4 0-12,-3 0-2,0 1 11,-2 0 11,0 2 10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1"/>
    </inkml:context>
    <inkml:brush xml:id="br0">
      <inkml:brushProperty name="width" value="0.05903" units="cm"/>
      <inkml:brushProperty name="height" value="0.05903" units="cm"/>
      <inkml:brushProperty name="color" value="#00BFF3"/>
    </inkml:brush>
  </inkml:definitions>
  <inkml:trace contextRef="#ctx0" brushRef="#br0">102306 32705 372,'-7'-13'16,"2"6"21,2 6 20,2 6 22,0 5 2,-2 5-12,-2 5-13,-1 5-13,-2 3-9,0-1-4,0 1-6,0-1-4,1 4-4,-1 9 1,0 6-2,0 9 0,0 4-3,1 0-6,-1-1-5,0 1-7,1 0-1,2 1 1,2 1 1,3 2 2,-1 2-6,-1 7-15,0 5-14,-1 6-14,-1-3-7,2-11 1,0-12 0,2-12 0,0-10 3,0-8 2,0-7 4,0-8 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1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102937 30124 563,'9'-14'2,"3"1"6,3 2 5,4 2 5,-2 3 5,-1 2 6,-4 4 5,-3 3 5,0 2 2,2 5-3,1 4-2,3 3-3,-1 4-3,-1 3-4,-2 3-6,-2 3-4,-3 1-3,-4 0-4,-4 1-3,-4-1-4,-3-1-2,-4-2-5,-2-1-3,-3-3-4,-1-2-3,-1-5-3,1-3-2,-1-4-3,1-3 0,3-1 4,1 0 4,3-2 3,2 0 7,6 0 6,4 0 9,6 0 8,4-1 0,3-2-4,5-2-6,3-2-4,3-1-5,-1 0-3,1 0-2,-1 0-3,0 0-6,-1 0-10,-1 0-8,-1 1-11,-2-1-3,-3 0-1,-3 0 0,-2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2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103950 30543 653,'9'-9'4,"3"0"9,4-1 7,2-1 8,0 0 3,-1 3-4,-3 1-2,-1 2-5,0 1 1,3 0 4,3 0 3,4 1 5,0-1-4,1 2-7,-1 0-8,0 2-7,0 2-13,-3 4-15,-1 3-14,-2 5-16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2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103621 32950 529,'-16'17'62,"-2"1"-1,0 3-1,0 1-3,-1 3-3,3 1-6,1 2-7,3 3-6,1-1-7,2 0-11,2-1-9,3-1-11,0-2-5,2-2-2,0-1-1,2-2-3,1-4-4,4-1-9,2-4-9,3-3-7,2-2-8,0 0-4,-1-2-5,1 0-4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2"/>
    </inkml:context>
    <inkml:brush xml:id="br0">
      <inkml:brushProperty name="width" value="0.04133" units="cm"/>
      <inkml:brushProperty name="height" value="0.04133" units="cm"/>
      <inkml:brushProperty name="color" value="#00BFF3"/>
    </inkml:brush>
  </inkml:definitions>
  <inkml:trace contextRef="#ctx0" brushRef="#br0">104282 33312 532,'-8'-14'11,"0"1"4,0 2 5,1 3 5,-1 1 2,0 2 0,0 2 1,0 2 0,1 2 0,-1 4-2,0 2-2,0 3-1,-1 3-2,-1 2-1,-3 1 0,-1 3-3,-1 1 1,2 1-2,3 0 1,1 3-2,1-3-1,2-2-2,1-3-4,1-2-2,2-5-5,5-3-7,6-4-7,4-4-8,3-3-6,3-2-7,1-1-5,3-3-6,-1-1-2,-3 1 3,-4-1 3,-1 0 3,-4 1 4,-1 1 6,-2 0 7,-2 2 5,-3 3 16,-4 6 27,-4 6 25,-4 6 28,-1 2 3,3-1-19,1-1-18,2 0-18,3-2-22,4 1-25,4-1-24,4 1-24,1-2-8,-1-2 11,-1-4 9,0-2 11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3"/>
    </inkml:context>
    <inkml:brush xml:id="br0">
      <inkml:brushProperty name="width" value="0.04965" units="cm"/>
      <inkml:brushProperty name="height" value="0.04965" units="cm"/>
      <inkml:brushProperty name="color" value="#00BFF3"/>
    </inkml:brush>
  </inkml:definitions>
  <inkml:trace contextRef="#ctx0" brushRef="#br0">105037 33394 443,'7'-8'-25,"-2"0"12,-3 0 11,0 1 13,-3-1 6,0 0 2,-2 0 0,0 0 1,-3 1-1,-2 1-2,-3 0-4,-3 2-2,-1 0-2,1 2 3,1 0 1,0 2 2,2 2 1,1 4 1,0 4 1,2 3 1,1 2 0,-1-1-3,0 0 0,0-2-3,1 0-1,2-1-2,3 1-2,1 0-2,2-1-4,1-1-3,3 0-5,2-2-3,1-2-4,2-2-3,0-4-3,1-2-3,1-3-2,0-2 0,-1-2 0,1-1-1,-1-2 2,-1 2 0,0 1 2,-2 0 2,-1 2 4,-1-1 8,0 0 7,-2 0 9,-2 1 3,-2 2 0,-3 3 0,-3 1 0,-2 2 4,0 3 8,0 4 8,0 2 9,1 3 2,-1 1-3,0 3-4,0 2-3,0 0-3,1 1-3,-1-1-3,0 1-3,0 0-3,2 3-1,1 1-3,1 3-2,-1 1-2,0 0-1,-2 2-2,0 1-1,0 1-3,0 2-3,2 3-6,1 1-3,0 0-4,2 0-2,0-2-1,2 0-3,0-3 0,0-5 1,0-5 2,0-5 1,2-6-6,4-8-15,3-8-13,5-8-14,0-3-4,-3 1 7,-2 0 8,-4 2 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04"/>
    </inkml:context>
    <inkml:brush xml:id="br0">
      <inkml:brushProperty name="width" value="0.04871" units="cm"/>
      <inkml:brushProperty name="height" value="0.04871" units="cm"/>
      <inkml:brushProperty name="color" value="#00BFF3"/>
    </inkml:brush>
  </inkml:definitions>
  <inkml:trace contextRef="#ctx0" brushRef="#br0">106077 32200 451,'15'23'119,"-1"-1"-24,-1-1-21,-1-1-24,1 1-12,1 3-5,3 3-5,2 3-4,0 1-4,1 0-3,-1 1-3,1-1-3,-2 1-2,-1 0-3,-2 2-1,-3 1-1,-1-1-2,-2 0-3,-2-1-3,-2-1-2,-6-1 0,-8 1 0,-9-1 1,-9 0 0,-8 1-6,-6 2-16,-8 3-15,-6 1-14,2-2-9,8-8-2,11-6-2,10-6-3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2"/>
    </inkml:context>
    <inkml:brush xml:id="br0">
      <inkml:brushProperty name="width" value="0.05133" units="cm"/>
      <inkml:brushProperty name="height" value="0.05133" units="cm"/>
      <inkml:brushProperty name="color" value="#00BFF3"/>
    </inkml:brush>
  </inkml:definitions>
  <inkml:trace contextRef="#ctx0" brushRef="#br0">77700 15502 428,'14'-14'5,"-1"4"12,-2 5 10,-2 3 10,-2 4 9,-1 7 4,0 6 4,-2 6 5,0 3-2,0 2-7,0 3-7,0 1-8,-1 0-6,0 0-6,-2-1-7,0-1-5,-1-2-5,0-3-2,0-3-2,0-3-2,4-8-4,9-14-6,9-14-6,9-13-6,4-8-1,-2 0 3,0-2 3,-1 0 3,-2 0 3,-3 2 1,-3 2 2,-3 2 1,-4 2-2,-3 5-3,-4 4-6,-4 3-3,-4 6-10,-4 5-15,-4 6-13,-4 6-15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42"/>
    </inkml:context>
    <inkml:brush xml:id="br0">
      <inkml:brushProperty name="width" value="0.05328" units="cm"/>
      <inkml:brushProperty name="height" value="0.05328" units="cm"/>
      <inkml:brushProperty name="color" value="#00BFF3"/>
    </inkml:brush>
  </inkml:definitions>
  <inkml:trace contextRef="#ctx0" brushRef="#br0">72970 13818 412,'-1'23'115,"0"-3"-28,-2-1-27,0-2-27,-1-1-14,0 1-2,0 1-2,0 1-2,-1 1-2,-2 3-2,-1 1-2,-3 3-2,-1 1 0,0 3 0,1 1 1,-1 2 0,0 2 0,0 3 0,0 1-1,1 2 0,0 1 0,0 0 0,2 0 1,1 0 1,-1-1-1,0-2 1,-1-1 0,-1-3-1,-1-1-3,2 0-4,1 0-5,0 1-5,1-2-1,-1 0 1,-2-1 2,0-1 2,-1 0 1,1 2 0,-1 3 0,0 1 0,1 0 1,1 0 0,0-1 1,2-1 0,-1-2 0,-2 0 1,-2-1 0,-1-1 0,-1-2 1,1 0-1,0-1 1,2-1-1,1-2 0,0-3-1,2-3 1,1-3-1,2-3 2,6-2 4,4-4 6,6-3 3,2-2 4,3-4 1,2-2 1,1-3 1,2-1 0,0 2-3,-1 2-2,1 2-3,0 1-1,1 0-2,1 0 0,1 0-2,1 0-1,-1 0 0,1 0 0,-1 0 0,2 0 0,3 0-2,3 0 1,3 0-2,1 0 0,0 0 0,0 0 0,1 0-1,-1 0 1,2 0-1,1 0 1,1 0-1,0 0 1,2 0 1,0 0-1,2 0 1,0 0 0,0 0 0,0 0 0,0 0-1,0-1-1,-2 0 1,0-2 0,-1 0-1,0 0 1,4 0 0,3 2 2,2 0 0,2 1 1,0-2-1,0 0-1,0-1 1,-1-1-2,0 2-1,-2 0 0,0 2-2,-2 0 1,0 0-1,-2 0 2,0 0 0,-1 0-1,0 0-1,0 0-1,0 0-1,-1 0 0,-3 0 1,-4 0 1,-2 0 1,-4-1 0,-3-1-1,-5 0-2,-3-1 0,-5-2 1,-6-2 2,-6-2 4,-6-1 2,-4-3 1,-2-2-3,-2-2-3,-1-1-3,0-5-2,2-5 1,4-6 0,3-6 1,1-1-1,2 5 2,0 5-1,2 5 2,-1 1-2,0-4-3,-2-5-3,0-3-4,-1 0-1,0 6 0,0 4 0,0 5 0,0-2 0,-2-9 0,0-9-1,-1-8 0,-1-6 0,2-4 2,1-2 0,0-3 2,1 0 0,-2 3 2,0 3 0,-1 2 1,-1 3 1,0 1 0,0 0 0,1 2 0,-2-2 1,0-2-1,-2-3-1,0-3 0,0 0 1,1 2 1,0 4 3,2 3 1,0 3 2,1 4 1,-1 4 3,0 4 1,1 4 0,2 5 0,2 5-2,2 5-1,1 2-2,0 2 1,0 1-2,0 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47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76964 677 638,'-2'-10'5,"-2"10"9,-4 12 9,-2 10 10,-1 7 3,1 2-4,0 4-4,2 3-4,0 1-2,1 2-2,-1 1-2,0 0-2,0 1-2,0-2-3,1 0-2,-1-1-3,0 3 0,2 8-1,1 7 1,0 9 1,1 2 0,1-1-2,-1-3 0,0-1-1,0-2-1,0-2-1,0-3-1,0-1-2,1-1 0,0 0 0,2 0 1,0-1 0,1 2-1,0 0 0,0 1-2,0 2 0,0-3-1,0-5 1,0-4 0,0-6 0,0 1 0,0 4 0,0 6 0,0 4 0,0 2 2,-2-3 0,0-1 3,-1-2 0,-1-1 2,0 0-1,0 0 0,0 0 0,-1-1 0,0 0-2,-1-2 0,-1 0 0,0-3-2,2-2-1,2-4-2,2-2-1,0-3-1,0-3-1,-2-3 1,0-3-1,0-3 0,0-3-2,2-3-2,0-3-1,1-4-7,-2-6-10,0-6-11,-1-6-10,-1-3-3,0 1 6,0-1 4,0 0 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47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75947 7486 564,'-14'-6'-8,"2"4"12,4 4 10,3 4 11,1 4 4,2 6-2,0 4-2,2 5-2,0 3-2,2 2-1,0 2-2,2 3-1,0 1-1,0 2-1,-1 2-1,1 2 0,1 0-1,0-4-1,1-2-1,2-3 0,-1-2-1,-1-2-1,0 0-1,-2-1 0,1-2-1,0-3-1,1-3-2,2-3 0,-1-2-1,-1 0 1,0-2 0,-2-1 0,1-2 1,2-4 0,2-4 2,2-4 0,2-6 0,5-8-1,3-7-2,5-8-2,2-6-2,1-3-3,0-2-3,2-4-3,4-8-2,9-17-1,6-15-2,9-16 0,-1 1-3,-8 15-5,-10 15-5,-8 16-5,-7 13-6,-5 8-9,-5 9-8,-4 9-8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48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79693 2737 642,'-8'-6'6,"2"6"10,1 4 11,0 6 10,1 2 4,-2 3-4,0 2-4,-1 1-4,-2 3-4,0 1-3,-1 3-4,-1 1-4,-1 1-2,0 1-2,1-1-3,-1 1-1,0-1-2,-2 2 1,0 1-1,-1 1 1,0-1-6,1-2-8,1-1-10,1-3-9,1-2-3,2-4 3,2-5 3,2-3 2,3-5-2,2-6-12,4-6-9,2-6-10,2-2 0,0 1 13,0 1 12,0 1 12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48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80050 2928 595,'7'-22'-17,"-1"3"3,0 3 3,-2 2 4,0 3 7,0 3 9,0 1 9,0 2 10,1 4 6,2 4 4,2 5 3,1 6 4,1 2-1,-2 1-7,-2 1-7,-2 1-6,-1 0-4,0 1-2,-1 0-2,1-1-1,0 1-2,0-1-5,0 1-3,0 0-3,0 0-3,0 1-1,0 1 0,0 1-2,-1-1 1,-1-3-1,0-3 1,-1-3 1,0-4 0,3-4 2,4-6 2,2-4 1,2-4 2,0-2-1,-1-2 1,1-1-1,0-4 0,0-3-1,-1-5-2,1-3 0,-1-1-2,-1 1 0,0 3 1,-2 2-2,-1 1 1,0 2 0,-2 3 1,0 1 0,-2 2-1,1-1 0,0 0-1,0 1-1,0-1-4,0 2-7,0 1-7,0 1-7,-1 2-9,-2 6-13,-2 4-13,-2 6-11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49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81387 3237 598,'7'-21'1,"0"3"2,-2 5 2,0 3 3,-1 2 3,1-2 6,2 0 6,0-1 6,0 0 0,-2 0-7,-3 2-7,0 1-6,-2 0-4,0 0-3,0 0-2,0 1-2,-2 0 0,-4 2 1,-4 2 1,-4 2 2,-1 2 1,-1 4 0,1 2 0,-1 3 2,1 3 0,1 0 2,1 1 2,0 1 3,2 1 0,-1 1 1,0 1-1,1 1 1,-1 0 1,2-3 2,1-1 1,1-2 3,1-2-1,2 1-3,2 0-3,2 0-3,2-2-6,4-1-10,2-2-10,3-2-9,3-3-4,2-2 1,1-4 1,3-2 2,-1-1 2,-1 0 3,-3 2 3,-1 1 4,-2 0 2,-1 2 2,0 0 2,-2 2 2,-1 1 6,0 2 10,-2 2 8,0 2 11,-2 1 1,-1 1-4,0 1-6,-2 2-5,0-1-4,0 1-5,0 0-5,0-1-4,0 1-9,0 0-14,0-1-12,0 1-14,1-3-6,0-4 5,2-6 2,0-4 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50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82350 2777 565,'14'-22'-2,"-1"6"8,-2 5 8,-2 5 9,-1 3 5,0 4 3,-1 2 4,1 4 2,-1 1-1,0 1-6,-2 1-7,0 2-6,-2-1-4,-1 1-2,0 0-2,-1 0-3,-1-1-2,0 1-4,0 0-3,0-1-4,1-1-4,3-4-6,4-4-6,2-4-6,3-4-2,1-2 1,3-3 2,2-3 2,0-4-1,1-3 0,-1-5-3,1-3-1,0-3 2,1-2 3,1-3 5,1 0 4,-1-1 3,-1 3 4,-3 4 2,-1 2 4,-2 4 1,-2 5 1,-3 5 1,-1 5 0,-1 0 6,0 0 11,0-3 11,0-1 11,-2 1 9,-3 6 7,-2 6 7,-4 6 6,-2 5-2,-1 3-11,-3 5-12,-2 4-10,0 1-9,2 0-5,3 1-6,1-1-6,1 0-4,0-1-2,0-1-2,0-1-2,2-2-2,2-3-1,3-2 1,4-4-1,1-1 0,0 0 1,0-1 1,-1 1 0,1 1 0,-2 2-1,-1 1-1,0 3-1,-3 1-1,-2-1 0,-4 1 0,-2 0 0,-3-1-1,-4 1-1,-2-1-2,-3 1-2,-2-1-1,1-1-1,-1-1-1,1 0-1,0-3-4,3-1-6,1-2-7,2-2-6,2-2 0,3-2 5,1-2 6,2-2 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50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84050 2368 478,'8'7'5,"0"-2"8,-1-2 10,1-2 9,0-1 3,2 0-5,0 0-3,1 0-4,1-1-4,0 0-3,0-2-2,-1 0-4,0 0-3,0 2-4,-2 2-5,0 2-3,-3 3-3,-1 2-1,-2 3 0,-2 3-1,-2 3 0,-2 1 3,-2 3 2,-1 2 3,-2 0 1,0 0 1,0 1 3,0-1 0,1-1 3,0-4 0,2-5 2,1-3 1,4-5-2,8-6-6,7-6-5,9-6-5,4-4-4,0-5-1,2-3-1,1-5-1,0 0 0,-1 0 1,-2 1 1,1 1 1,-4 2 2,-2 1 3,-3 3 4,-2 1 3,-5 7 10,-5 9 20,-5 10 17,-4 9 20,-4 7 2,-2 3-11,-2 3-12,-1 3-11,-1 0-9,2-3-4,2-4-5,2-1-4,2-4-4,1-1-3,0-3-4,2-1-2,2-2-3,3-2-2,5-2-2,4-2-2,2-4-1,-1-2 1,1-5 1,0-4 1,0-5-3,3-4-4,1-4-4,3-6-6,0-4 0,-1-1 1,-1-2 3,-1-2 2,-1-2 3,-1 0 4,-1-2 4,-1 0 3,-2 0 2,-2 6 0,-4 2-1,-3 5 0,-2 3 1,-4 5 3,-2 3 4,-3 5 3,-3 2 1,-2 2-1,-2 2-2,-1 3-2,-4 1-2,-2 3-6,-3 4-4,-2 2-4,-2 3-6,1 4-4,1 2-5,1 3-5,2 1 0,5-3 4,3-1 5,4-2 4,3-2 2,0-1-2,2-1-1,1 0-2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5:59:51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86113 2650 563,'8'7'3,"0"-1"3,0 0 5,0-2 3,-2 1 5,-1 0 2,-2 1 3,-2 2 3,-1 2 1,0 5-3,0 5-2,0 5-1,-1 3-2,-4-1-2,-2 0 0,-3 1-2,-1-2-2,2-1-4,2-3-3,3-1-5,0-2-2,2-1-2,0-1-2,2-1-2,2-1 0,4-2 2,3-3 3,5-1 2,2-1 1,1 0 3,1 0 1,2 0 1,-1 0 2,1 3 3,-1 2 2,1 2 3,-3 0 0,-3-1-3,-4-1-3,-4-1-3,-3 1-3,-1 2-2,0 1-3,-1 3-2,-5 2-2,-6 5-2,-7 3-2,-7 5-2,-7 3-1,-7 6 1,-6 4 0,-8 6 0,-1-2-5,5-5-7,2-6-10,5-5-8,4-5-6,4-3-5,3-4-3,5-1-5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29"/>
    </inkml:context>
    <inkml:brush xml:id="br0">
      <inkml:brushProperty name="width" value="0.04746" units="cm"/>
      <inkml:brushProperty name="height" value="0.04746" units="cm"/>
      <inkml:brushProperty name="color" value="#F2395B"/>
    </inkml:brush>
  </inkml:definitions>
  <inkml:trace contextRef="#ctx0" brushRef="#br0">35725 54727 463,'-4'-6'2,"8"2"23,7 4 22,9 3 23,4 0 4,-1 1-13,1 0-13,-1 0-14,-1 1-9,-1 2-5,-2 1-5,-3 3-5,-1 1-3,-2 0 1,-3-1-1,-1 1 1,-1 1-2,-2 2-3,-1 1-3,0 3-3,-2 0-2,-2 1 0,-2-1-2,-2 1-1,-3-1-1,-2-1-2,-3-1-2,-3 0-1,-3-2-1,-2-1-1,-1-1-1,-3-1 0,-1 1 1,-1 0 1,-1 1 2,0 1 1,-1 1 2,1-1 2,1 1 1,1 0 2,1-1 0,1-1 0,1-1 0,1-1 0,2-1 2,2-2 5,4-2 3,3-2 4,3-2 6,6-1 9,4 0 9,6-1 9,3-2 1,3-1-7,3 0-6,3-1-8,2-1-5,1 2-4,1 0-5,1 2-4,0 0-1,1 2-1,-1 0 2,1 2 0,0 0-8,0 0-14,2-1-15,1 1-15,0 0-6,1 0 0,-1 0 1,0 0 0,-2 0 2,-7 0 1,-5 0 2,-6 0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3"/>
    </inkml:context>
    <inkml:brush xml:id="br0">
      <inkml:brushProperty name="width" value="0.05627" units="cm"/>
      <inkml:brushProperty name="height" value="0.05627" units="cm"/>
      <inkml:brushProperty name="color" value="#00BFF3"/>
    </inkml:brush>
  </inkml:definitions>
  <inkml:trace contextRef="#ctx0" brushRef="#br0">79051 15642 390,'13'-15'74,"-3"1"-14,-4 1-13,-4 1-14,-5 2-8,-6 6 0,-5 4-2,-7 6-1,-2 4-2,-1 5-3,1 5-3,-1 5-3,2 3-3,1-1-1,2 0-3,3 1-2,1-2-1,4-3-1,3-3-1,3-3 0,4-4-4,7-5-7,7-4-6,8-6-8,3-4-4,1-5-2,1-5-1,1-5-3,-1-2 2,0 4 4,-1 3 4,-1 3 3,-2 2 6,-2 2 6,-4 3 6,-3 1 8,-3 3 7,-2 4 11,-4 4 10,-2 4 9,-3 1 4,-1 1-4,0 0-4,-1 0-3,2-2-8,7-3-13,7-3-11,8-2-13,3-4-7,1-6-3,1-4-2,1-5-3,-1-2 0,-2 2 1,-1 3 4,-2 1 1,-3 2 4,-3 3 5,-3 1 6,-2 2 4,-5 4 13,-5 6 19,-4 5 19,-5 7 19,-3 3 4,2 1-11,1 1-9,1 1-11,1 0-8,4-3-8,2-1-7,4-2-7,2-5-7,5-5-8,4-6-6,4-6-8,2-5-5,1-3-5,1-5-4,1-3-3,0-2-1,-1 2 5,-1 3 5,-1 1 5,-2 2 1,-3-1 1,-2 0-1,-4 1 0,0 1 8,1 4 15,3 4 16,2 4 14,0 3 6,-1 0-6,-1 2-5,0 0-6,-2 2-3,-1 2-5,0 2-3,-2 2-3,-1 0-3,-1 1-3,0 0-3,-2 0-2,-1-1-1,-2 1 1,-2 0 0,-2 0 1,-1-1-1,-2 1-2,0 0-2,-1 0-3,4-5-5,10-7-11,9-7-9,11-9-11,2-3 0,-3 1 8,-5 0 9,-3 2 9,-2-1 2,-1-3-3,1-3-2,0-3-4,-2 1 3,-3 3 5,-3 4 7,-2 5 7,-3 2 4,-1 0 5,0 2 3,-1 1 4,-2 2 10,-1 4 15,0 4 15,-1 4 15,-1 4 4,0 5-9,0 5-8,0 5-8,1 5-7,0 7-6,2 5-5,0 6-6,1 4-4,0 5-4,0 4-4,0 4-3,0 0-11,-2-1-14,0-3-16,-1-1-16,-2-6-7,2-10-1,-1-10-2,0-9-1,0-7 2,0-3 3,0-3 5,0-2 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0"/>
    </inkml:context>
    <inkml:brush xml:id="br0">
      <inkml:brushProperty name="width" value="0.05118" units="cm"/>
      <inkml:brushProperty name="height" value="0.05118" units="cm"/>
      <inkml:brushProperty name="color" value="#F2395B"/>
    </inkml:brush>
  </inkml:definitions>
  <inkml:trace contextRef="#ctx0" brushRef="#br0">38538 54112 429,'0'-16'0,"0"0"-1,0 1-2,0-1 0,0 1 1,0 1 4,0 0 4,0 2 4,0 1 3,-2 1 3,0 0 1,-1 2 4,-2 1-1,0 0-1,-2 2-2,0 1-2,-2 0-1,-2 0-1,-1 0 0,-3 0-1,-1 1-1,1 2 0,-1 2-2,1 2 0,-2 2-1,0 4 0,-1 2 0,-1 3-1,0 4 0,1 3-2,1 5-1,1 3-2,0 3-1,2 2 2,1 3 1,1 1 1,1 1 0,0 0 1,2 0-1,1 0 1,0-1-1,0-2 1,0-1-1,0-3 1,1-2-1,1-1 1,0-3-1,2-1 0,0-3-1,2-3 0,0-3-3,2-3 0,1-2-2,4-3-3,2-1-3,3-2-2,3-2-3,2-2-1,1-2-3,3-2-1,1-2 0,-1-3 2,1-4 4,-1-2 1,1-1 1,0-1-4,-1 0-2,1 1-4,-1-1-1,-1 2 0,-1 1-1,-1 1 0,-1 0 2,-1 0 3,-1 0 3,0 1 4,-3 2 7,-4 8 13,-4 6 12,-4 8 12,-2 3 5,0 1-2,0 1-3,0 1-3,1 0-3,0-1-5,1-1-3,2 0-4,0-2-2,0 1-2,0-1-1,0 1-1,2-2-7,6-3-13,4-2-12,5-4-13,2-4-3,-1-6 3,-1-5 4,0-7 5,-2-3 1,1-1-1,0-1-1,-1-1-2,0-1 1,0-1 4,-2-1 3,-1-1 4,-1 2 5,0 3 4,-2 4 5,-1 5 4,-1 5 12,-2 6 17,-2 7 17,-2 8 18,-1 3 4,0 1-9,0 1-10,0 1-8,-1 1-8,0 1-5,-2 1-4,0 1-5,0 0-3,2-1-2,2-1-1,2-1-2,2-1-11,0-1-20,1-1-20,2 0-22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1"/>
    </inkml:context>
    <inkml:brush xml:id="br0">
      <inkml:brushProperty name="width" value="0.04918" units="cm"/>
      <inkml:brushProperty name="height" value="0.04918" units="cm"/>
      <inkml:brushProperty name="color" value="#F2395B"/>
    </inkml:brush>
  </inkml:definitions>
  <inkml:trace contextRef="#ctx0" brushRef="#br0">42237 55170 447,'-6'-22'33,"6"1"-1,4 3 0,6 1 0,3 1-2,5 1-3,3-1-3,5 1-4,1 0-2,-1 2 0,-1 3-2,-1 1 0,-1 3-1,-1 4 0,-1 4 1,-1 4-1,-2 3 1,-1 1 0,-2 3 0,-2 2 0,-3 1 0,1 1-1,-2 1-2,0 1 0,-2 0-1,1 1-1,0-1 0,0 1-2,0-2-1,1-1 0,2-2-3,0-3 0,1-1-2,1 0-3,2-2-1,0-1-2,1 0-2,-1-2-2,1-1-1,-1 0-3,1-2 0,0 0-1,-1-2-1,1 0-1,1-1-1,1 0-1,3 0-2,1 0-3,2-1-1,1 0-2,1-2-3,1 0-3,1-1 0,1 2 1,1 0 1,1 2 1,-1 0 1,-2 0-1,-2 0 0,-1 0-1,-4-1 1,-3 0 0,-4-2 1,-4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2"/>
    </inkml:context>
    <inkml:brush xml:id="br0">
      <inkml:brushProperty name="width" value="0.03871" units="cm"/>
      <inkml:brushProperty name="height" value="0.03871" units="cm"/>
      <inkml:brushProperty name="color" value="#F2395B"/>
    </inkml:brush>
  </inkml:definitions>
  <inkml:trace contextRef="#ctx0" brushRef="#br0">40737 52440 568,'-14'-15'3,"3"2"7,3 3 6,2 1 6,4 1 5,4 2 3,4 1 4,4 1 3,2 1-1,3 3-2,2 4-4,1 2-2,0 4-4,-3 6-3,-2 4-4,-4 5-4,-3 1-1,-2-2 0,-4-1-1,-2-3 0,-4 0-8,-4 1-12,-4 1-14,-3 1-14,-3-1-4,1-1 5,-1-3 4,1-1 5,-1-2 4,1-3 1,-1-1 3,1-2 3,4-2 5,12-2 8,10-3 8,12 0 9,5-3 1,4 0-6,3-2-8,3 0-7,0-1-4,-2 0-2,-2 0-3,-1 0-2,-4 0 0,-4 0 3,-3 0 2,-4 1 2,-3-1-2,-1 0-7,-1 0-7,0 0-7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2"/>
    </inkml:context>
    <inkml:brush xml:id="br0">
      <inkml:brushProperty name="width" value="0.02884" units="cm"/>
      <inkml:brushProperty name="height" value="0.02884" units="cm"/>
      <inkml:brushProperty name="color" value="#F2395B"/>
    </inkml:brush>
  </inkml:definitions>
  <inkml:trace contextRef="#ctx0" brushRef="#br0">41566 52678 762,'-7'-9'4,"2"-2"6,2-2 8,2-1 6,3 0 5,6 5 1,4 3 1,5 4 1,4 2-4,1 0-9,2 0-8,3 0-10,-1 0-7,-1 0-7,-3 0-7,-1 0-7,-2 0-5,-3 0-2,-1 0-2,-2 0-3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2"/>
    </inkml:context>
    <inkml:brush xml:id="br0">
      <inkml:brushProperty name="width" value="0.03429" units="cm"/>
      <inkml:brushProperty name="height" value="0.03429" units="cm"/>
      <inkml:brushProperty name="color" value="#F2395B"/>
    </inkml:brush>
  </inkml:definitions>
  <inkml:trace contextRef="#ctx0" brushRef="#br0">42262 51680 641,'-14'-15'2,"2"2"2,4 3 4,3 1 2,1 3 8,0 4 12,0 4 11,1 4 13,-1 6 1,2 9-9,0 9-8,2 8-9,0 7-11,0 4-13,0 4-12,0 4-14,0-2-5,0-9 4,0-6 5,0-9 3,0-5-6,0-1-16,0-3-16,0-1-16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3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47773 53781 533,'-15'-7'5,"1"1"11,1 0 11,0 2 11,4 0 2,7 2-4,4 0-5,7 2-5,4 0-3,0 0-4,1 0-2,1 0-3,2 0-3,1 2-3,3 0-3,1 2-4,0 0-4,-4 2-8,-5 0-7,-3 1-7,-5 2 1,-4 4 11,-6 2 10,-4 3 11,-3 2 6,1 3 2,-1 1 1,0 3 2,1 1 2,3 3 2,1 1 3,2 2 2,1 1-2,0 1-5,0-1-6,0 0-6,1-1-5,0 0-6,2-1-4,1-1-4,-1-2-5,-1-3-1,0-3-3,-1-3-2,-2-3-3,0-1-5,-2-2-5,0-3-5,-1-1-2,1 0 0,-1-2 0,0 0 1,-1-3 2,-4-1 4,-2-2 5,-3-2 5,-1-1 5,1 0 5,1 0 6,1 0 5,0 0 5,2 0 4,1 0 4,1 0 4,6 0 10,12 0 16,11 0 16,13 0 16,4 0 0,0-2-16,-1 0-17,-1-2-16,-2 1-9,-2 0-2,-1 2-1,-3 1-1,-1 1-10,-3 1-19,-1 3-19,-2 2-19,-3 0-7,-1 0 3,-2-2 3,-2 0 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3"/>
    </inkml:context>
    <inkml:brush xml:id="br0">
      <inkml:brushProperty name="width" value="0.03744" units="cm"/>
      <inkml:brushProperty name="height" value="0.03744" units="cm"/>
      <inkml:brushProperty name="color" value="#F2395B"/>
    </inkml:brush>
  </inkml:definitions>
  <inkml:trace contextRef="#ctx0" brushRef="#br0">49174 55678 587,'7'-15'0,"1"1"0,0 1 0,0 0 0,1 3 8,1 3 16,3 2 15,2 4 17,0 1 3,-1 2-8,-1 0-8,-1 2-8,-1 1-7,-2 5-6,-3 4-7,-1 4-5,-4 1-3,-6 1-1,-5-1-1,-7 1-1,-2-2-4,1 0-5,1 0-7,1-2-6,1-2-1,1-1 5,1-3 4,0 0 4,2-3 4,1-1 4,1-1 2,0 0 3,6-2 3,8 0 2,9-2 1,9 0 3,5-1-5,-1 0-8,0 0-10,1 0-9,-1 0-10,2 0-11,1 0-11,1 0-11,-3-1-2,-6 0 4,-5-2 5,-6 0 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4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51563 54784 454,'-15'-8'2,"2"-2"5,2 0 4,3-1 5,1-1 4,2 1 5,2-1 3,2 0 4,3 0 1,4 1-3,4-1-4,3 0-3,4 1-3,3-1-2,3 0-2,3 1-2,2-1-2,1 2-1,1 1-1,1 1 0,0 1 0,1 2 0,-1 2 2,0 2 0,-1 2 0,-3 2 1,-3 2-1,-3 2 0,-2 1 1,1 1-2,0 1 1,-1 2-1,1 0-1,0 3-1,-1 1-2,1 3 0,-2 0-2,1-1-2,-2-1-3,-1-1-1,1 0-1,1 0 0,3-1 2,1 1 0,2-1-2,1 1-3,1 0-3,1-1-5,1 0-3,-1-3-6,0-1-4,1-2-5,-1-1-5,1 0-8,-1-1-6,1 1-6,-3-1-1,-2-2 9,-3-2 7,-2-2 7,-4-1 6,-1 2 2,-2 0 2,-2 2 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4"/>
    </inkml:context>
    <inkml:brush xml:id="br0">
      <inkml:brushProperty name="width" value="0.04318" units="cm"/>
      <inkml:brushProperty name="height" value="0.04318" units="cm"/>
      <inkml:brushProperty name="color" value="#F2395B"/>
    </inkml:brush>
  </inkml:definitions>
  <inkml:trace contextRef="#ctx0" brushRef="#br0">57383 53797 509,'1'-14'6,"2"2"10,2 4 12,1 3 11,3 1 2,0 2-7,1 0-7,2 2-7,1 1-1,3 2 5,3 2 6,3 2 5,1 1 1,-1 3-5,-1 2-5,-1 2-5,-3 1-4,-5 1-4,-4 1-4,-6 1-4,-4 1-3,-4 3-1,-4 1 0,-3 3-2,-5 1-1,-3 2-3,-5 2-2,-3 3-4,-1-2 0,3-4-1,3-3-1,3-5 1,2-2 0,1-1 2,1-1 1,1 0 2,1-3 3,2-1 5,3-2 7,1-2 5,4-2 4,6 1 1,6 0 2,6 0 1,4-2-3,5-4-9,3-4-9,4-4-8,3-3-8,-1 0-7,0-1-7,1-1-7,-1-2-6,0 0-7,0-1-5,1-1-7,-4 0 1,-4 3 9,-5 1 7,-4 2 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4"/>
    </inkml:context>
    <inkml:brush xml:id="br0">
      <inkml:brushProperty name="width" value="0.0451" units="cm"/>
      <inkml:brushProperty name="height" value="0.0451" units="cm"/>
      <inkml:brushProperty name="color" value="#F2395B"/>
    </inkml:brush>
  </inkml:definitions>
  <inkml:trace contextRef="#ctx0" brushRef="#br0">59527 53456 487,'-3'-22'17,"-2"3"-3,-5 3-1,-4 3-2,-1 3 5,-1 4 10,1 4 10,-1 4 11,0 4 2,-2 4-4,0 3-6,0 5-6,-1 2-4,2-1-6,3 1-4,1-1-6,2 1-2,2-1 0,2 1-1,3 0 0,1-2 0,2 0-1,2 0-1,2-2-2,2 0-1,3-1-3,3 1-2,4 0-3,0-1-2,1 1 1,0-1 0,-1 1 0,0-1 0,-2-1 1,-3-1-1,-1 0 0,-2-1 0,-2 3-1,-2 2-2,-2 1-2,-3 2 0,-2 0 1,-4-1 0,-2 1 0,-3-1-2,-3 1-2,-3-1-4,-3 1-4,-1-2-1,-1-1-2,1-2-2,-1-3-1,2-1-2,3-2-5,3-2-4,3-2-3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4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76208 15374 575,'-7'-14'5,"2"1"7,2 2 9,2 2 9,2 3 5,4 2 2,2 4 4,4 3 2,-1 2-2,1 3-8,-2 3-6,0 4-7,-2 2-4,-1 5 0,-1 3-1,0 4 0,-3 4-3,-4 1-6,-4 2-8,-4 2-6,-2 1-4,-3-2-4,-2 0-4,-1-1-2,-1-3-1,1-3 3,0-5 1,2-4 4,7-4-1,12-6-4,13-6-2,14-6-3,6-4-2,6-2-3,3-2-1,4-2-1,-2 1-1,-8 1 1,-8 2 3,-7 2 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5"/>
    </inkml:context>
    <inkml:brush xml:id="br0">
      <inkml:brushProperty name="width" value="0.05558" units="cm"/>
      <inkml:brushProperty name="height" value="0.05558" units="cm"/>
      <inkml:brushProperty name="color" value="#F2395B"/>
    </inkml:brush>
  </inkml:definitions>
  <inkml:trace contextRef="#ctx0" brushRef="#br0">60100 53889 395,'29'-14'6,"-5"3"9,-5 3 11,-5 2 10,-3 3 4,-1 2-3,0 2-3,-2 2-3,-1 3-4,-2 4-6,-2 3-4,-2 5-6,-3 2-2,-4 1-1,-4 1 0,-3 1 0,-2-1-2,2-1-2,2-3-4,3-1-2,1-2-5,4-1-5,2 0-7,4-2-6,3-4-3,7-6 0,6-8 0,5-6-1,4-6 1,1-3 1,1-4 1,1-5 1,-1 0 1,-2 2 1,-1 1 0,-3 3 1,-2 1 5,-3 1 9,-3 1 8,-2 1 8,-3 2 4,-3 3-3,-1 2-3,-2 4-3,-3 4 10,-2 6 23,-3 6 23,-4 6 24,0 4 2,-1 3-16,0 3-17,0 3-15,1 1-10,0 1 0,2-1-1,1 0-1,0 0-3,2-1-3,0-1-4,2-1-3,3-3-4,5-5-2,7-5-4,6-4-2,2-9-4,1-8-5,-1-11-6,1-9-6,-1-7-2,1-4-1,-1-4-1,1-4-1,-2-2 1,-3 1 1,-3-1 3,-3 0 2,-2 3 3,-2 8 2,-3 6 4,-1 7 3,-3 6 2,-6 3 0,-4 5 1,-5 3 1,-4 4-3,-3 4-4,-3 4-5,-3 4-4,-1 4-5,3 3-5,1 5-5,3 3-5,2 1-1,5-5 3,3-3 4,4-4 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5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62464 54431 473,'9'-13'100,"3"3"-16,4 4-18,2 4-16,0 3-12,-1 4-6,-2 2-7,-3 3-7,-2 3-5,-2 0-1,-4 1-2,-2 1-3,-3 2 0,-2 1 0,-2 3 0,-2 1 0,-1 2-2,-2-1-4,0 1-3,-1-1-5,0-1-1,2-3 1,3-3-1,1-2 1,1-3 0,2 1 2,0 0 1,2 0 1,2-1 1,4-1 2,4-1 1,3 0 2,3-1 1,1-1 1,2 1 1,0 0 0,-2 0 0,-1 2-1,-4 0-2,-3 1-1,-1 1 1,0 2 1,0 0 1,0 1 2,-2 2 0,-3 1 1,-2 3-1,-4 1 1,-2 1-3,-1-1-2,-3-1-5,-2-1-3,-3 1-3,-3 3-4,-5 3-4,-3 3-3,-2 0-5,1-3-6,1-4-7,1-1-7,2-5-5,3-3-7,3-4-5,3-4-7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6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63250 51486 522,'2'-31'4,"6"3"10,4 2 8,5 1 10,3 4 4,3 5 2,1 5 0,3 5 2,-1 4-1,0 5 0,-1 6-2,-1 4-2,-3 5-3,-7 3-6,-5 4-7,-6 5-6,-5 1-5,-4 2-3,-4 1-5,-3 1-2,-4-1-2,-3-2 0,-3-2 1,-3-1 1,0-4-3,3-2-5,3-3-5,3-2-6,4-3 0,5-1 3,4-1 5,6-1 4,5-2 2,7-2 1,7-4 2,7-2 1,3-4-1,0 0-6,1-3-6,-1-2-4,-1 0-7,-2 0-7,-1 2-6,-3 1-8,-3 0 0,-3 0 4,-4 0 6,-4 0 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36"/>
    </inkml:context>
    <inkml:brush xml:id="br0">
      <inkml:brushProperty name="width" value="0.04088" units="cm"/>
      <inkml:brushProperty name="height" value="0.04088" units="cm"/>
      <inkml:brushProperty name="color" value="#F2395B"/>
    </inkml:brush>
  </inkml:definitions>
  <inkml:trace contextRef="#ctx0" brushRef="#br0">64637 51733 538,'-6'-10'6,"6"-2"12,4-3 13,6-3 12,1 1 4,1 3-5,0 4-4,0 5-4,1 1-3,3 0 0,3 0 1,3 0 0,2 1-4,1 2-5,1 2-8,1 2-6,-1 1-7,-1 2-11,-3 0-9,-1 1-9,-4 1-8,-3 2-6,-4 0-6,-4 1-7,-3 0-2,-1-1 2,0 0 2,-1-2 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1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58184 58475 493,'-3'-18'52,"-2"10"7,-5 12 6,-4 10 6,-1 6-2,1 1-14,1 1-13,0 1-13,2 1-9,3-1-4,1 1-4,2-1-5,2-1-3,2-3-1,2-3-2,2-2-1,2-4-1,2-1 1,1-2 1,3-2 0,2-2 0,0-1-5,1 0-2,1-1-4,1-4-1,0-2-2,-1-5-1,1-4-1,-1-1 1,1-1 1,0 0 3,-1 1 1,0-2 1,-2-2-1,-3-1 1,-1-2-1,-1-2 2,-2 1 3,-1-1 3,0 1 3,-2 0 2,-2 3-2,-2 1 0,-2 3-2,-2 1 1,0 2-1,-1 2 2,-2 3-1,0 1 0,-1 2-2,-2 2-1,0 2-2,-1 1-3,1 0-3,-1 0-4,0 0-2,1 1-5,1 2-6,0 2-4,2 2-6,1 1-2,2 1 1,2 1 2,3 2 1,-1-2 2,-1-1 5,0-2 4,-1-2 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1"/>
    </inkml:context>
    <inkml:brush xml:id="br0">
      <inkml:brushProperty name="width" value="0.03507" units="cm"/>
      <inkml:brushProperty name="height" value="0.03507" units="cm"/>
    </inkml:brush>
  </inkml:definitions>
  <inkml:trace contextRef="#ctx0" brushRef="#br0">59200 59050 627,'15'16'137,"-1"-1"-34,-1 1-32,-1-1-33,-1 0-22,0-1-9,-2-1-9,-1 0-10,0-2-6,-2-1-2,-1-1-3,0 0-2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1"/>
    </inkml:context>
    <inkml:brush xml:id="br0">
      <inkml:brushProperty name="width" value="0.05959" units="cm"/>
      <inkml:brushProperty name="height" value="0.05959" units="cm"/>
    </inkml:brush>
  </inkml:definitions>
  <inkml:trace contextRef="#ctx0" brushRef="#br0">60074 58278 369,'-1'-15'3,"0"-1"7,-2 0 6,0 1 7,0 3 12,2 8 17,2 8 18,2 8 18,0 4-1,0 1-17,-2 1-19,0 1-17,-1 1-12,0 3-2,0 1-4,0 3-2,0 2-4,0 2-3,0 4-5,0 3-2,0 4-11,2 6-15,0 5-16,1 7-16,2 4-8,0 3-2,1 3 0,2 3-1,-1-6 3,-1-13 10,-1-14 8,0-13 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3"/>
    </inkml:context>
    <inkml:brush xml:id="br0">
      <inkml:brushProperty name="width" value="0.03951" units="cm"/>
      <inkml:brushProperty name="height" value="0.03951" units="cm"/>
    </inkml:brush>
  </inkml:definitions>
  <inkml:trace contextRef="#ctx0" brushRef="#br0">61563 58461 556,'-9'-13'81,"0"8"-10,-1 7-11,-1 6-10,-1 4-9,0 1-6,0 1-8,1 2-6,-3 0-5,-2 3-2,-3 1-3,-2 3-2,-4 0-4,1 1-2,-2-1-5,-1 1-3,0-1-4,3 0-4,2 1-4,1-1-4,3 0-3,1-3 1,2-1-1,3-3 0,3-2-6,6-4-13,6-5-12,6-2-13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3"/>
    </inkml:context>
    <inkml:brush xml:id="br0">
      <inkml:brushProperty name="width" value="0.04049" units="cm"/>
      <inkml:brushProperty name="height" value="0.04049" units="cm"/>
    </inkml:brush>
  </inkml:definitions>
  <inkml:trace contextRef="#ctx0" brushRef="#br0">61399 58459 543,'-21'-15'1,"3"4"4,5 3 3,3 3 3,4 2 7,6 3 12,4 4 12,6 2 12,2 4 3,1 4-8,1 3-8,1 5-7,1 2-5,0 1-4,-1 1-2,1 0-5,0 3-6,1 1-14,1 2-11,1 2-14,0 1-6,-1-1-1,-1-2-3,-1 0-1,-1-4-1,-2-5 1,-3-7 0,-1-5 1,-2-3 1,0 0 0,-2 0 0,0 0-1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4"/>
    </inkml:context>
    <inkml:brush xml:id="br0">
      <inkml:brushProperty name="width" value="0.05548" units="cm"/>
      <inkml:brushProperty name="height" value="0.05548" units="cm"/>
    </inkml:brush>
  </inkml:definitions>
  <inkml:trace contextRef="#ctx0" brushRef="#br0">63092 58165 396,'-7'-15'4,"4"3"8,3 1 7,2 2 8,6 3 4,10 2-1,7 4-1,10 2 0,1 3-3,-5 2-5,-7 2-5,-5 2-6,-6 2-2,-5 5-3,-4 3-1,-6 5-3,-5 2 0,-5 2 0,-7 3 0,-5 1 0,-3 0 0,1 0-2,1-1-3,1-1-1,1-3-1,3-3 1,1-5-1,3-3 1,1-4 1,4-1 2,3-2 2,3-2 3,3-4 1,5-2 3,6-6 2,4-2 2,5-4-1,3-2-1,5-2-3,3-1-2,2-2-4,1-2-3,-1 0-5,0 0-4,0-3-4,-1 0-3,-2-1-3,0-1-4,-1 0-1,-3 0 2,-1-1 1,-3 1 2,-2-1 2,-2 1 2,-4-1 4,-3 1 3,-2 0 4,0 1 4,-2 1 5,0 1 4,-2 2 5,-1 2 3,0 4 6,-2 3 3,0 3 7,0 6 10,0 4 10,0 6 9,0 3 1,0 3-10,0 3-10,0 3-10,0 2-6,0 1-4,0 1-3,0 1-3,0-1-3,0 0-1,0-1 0,0 0-2,1-2 0,2 0-2,2 1-1,2-1-2,0 0-1,0-3 0,-2-1 0,0-2-1,-1-2-1,1-1-2,2-1-3,0-1-2,-2 1-5,-4 2-4,-6 1-4,-4 3-6,-4 0 0,-1-1 3,-3-1 3,-1-1 3,-2-1 1,1-1-2,-1 0-1,0-2-3,1-1-1,1-1-1,1 0-1,1-2-2,1-1 0,2 0-2,3-2-1,1 0-2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1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25800 18366 556,'22'-7'7,"-1"2"13,-3 2 13,-1 2 14,0 1 6,3 0-1,3 0-2,3 0 0,0 0-6,-3 0-9,-3 0-10,-3 0-9,-2 3-8,-2 6-4,-3 5-6,-1 7-6,-4 4-2,-8 5 0,-6 3 0,-7 4 0,-4 1-3,1 0-4,-1-1-4,1-1-3,1-4-3,4-4 2,4-5 1,5-5 0,7-7 5,13-8 9,13-10 8,13-8 8,8-6 2,5-4-8,6-5-6,4-3-7,-4 0-3,-13 7 4,-12 6 2,-13 5 2,-6 4-4,1 1-11,2 0-12,0 2-11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4"/>
    </inkml:context>
    <inkml:brush xml:id="br0">
      <inkml:brushProperty name="width" value="0.03215" units="cm"/>
      <inkml:brushProperty name="height" value="0.03215" units="cm"/>
      <inkml:brushProperty name="color" value="#00BFF3"/>
    </inkml:brush>
  </inkml:definitions>
  <inkml:trace contextRef="#ctx0" brushRef="#br0">84711 15600 684,'-13'0'7,"8"0"16,7 0 16,6 0 14,4 0 4,3 0-10,2 0-8,1 0-10,3 1-11,3 2-14,3 2-15,3 1-13,-3 2-11,-6-1-6,-7 1-8,-6 0-7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4"/>
    </inkml:context>
    <inkml:brush xml:id="br0">
      <inkml:brushProperty name="width" value="0.03727" units="cm"/>
      <inkml:brushProperty name="height" value="0.03727" units="cm"/>
    </inkml:brush>
  </inkml:definitions>
  <inkml:trace contextRef="#ctx0" brushRef="#br0">64600 58312 590,'1'-21'53,"4"5"-6,2 5-5,3 5-6,3 2-4,0 2-2,1 0-3,1 2-3,1 0-2,-1 0-1,1 0-1,-1 0-2,1 0-2,0 0-5,-1 0-4,1 0-3,-1 0-8,-1 2-8,-1 0-8,-1 2-9,-1 0-2,-2 1 6,-2 1 6,-2 2 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5"/>
    </inkml:context>
    <inkml:brush xml:id="br0">
      <inkml:brushProperty name="width" value="0.03355" units="cm"/>
      <inkml:brushProperty name="height" value="0.03355" units="cm"/>
    </inkml:brush>
  </inkml:definitions>
  <inkml:trace contextRef="#ctx0" brushRef="#br0">65687 59039 655,'-6'-5'11,"6"6"22,4 6 23,6 5 21,1 3 0,-1-3-24,-1-1-22,0-2-25,-2-2-15,1 1-11,0 0-9,0 0-10,-1-1-7,1-1-5,0-1-5,0 0-6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6"/>
    </inkml:context>
    <inkml:brush xml:id="br0">
      <inkml:brushProperty name="width" value="0.04227" units="cm"/>
      <inkml:brushProperty name="height" value="0.04227" units="cm"/>
    </inkml:brush>
  </inkml:definitions>
  <inkml:trace contextRef="#ctx0" brushRef="#br0">66363 58628 520,'-22'-5'29,"6"8"6,5 6 8,5 7 6,2 3 0,2-1-8,0-1-7,2-1-8,1-1-6,2-1-4,2-1-5,2 0-3,1-4-3,3-3-4,2-4-2,2-4-4,0-3-2,1-1-5,0-3-3,-1-2-4,0-2-2,-3-1-1,-1-3 0,-2-1-1,-2-2 2,-2 1 1,-3-1 3,0 1 2,-4 1 3,0 3 2,-3 3 4,-2 3 2,-2 2 4,-2 2 0,-1 2 3,-3 2 2,0 1 1,3 0-1,1 0 1,2 0-1,4 0-2,4 2-6,6 0-5,4 2-6,4-1-3,1-1-1,3 0 1,2-1-1,-1-1 1,-1 1 0,-3 2 0,-1 0 2,-2 2 5,-2 2 11,-3 2 12,-1 1 11,-1 2 5,0 0-1,0-1-1,0 1-2,-1 0 2,-2 0 1,-2-1 2,-2 1 2,-1-1 1,0-1-3,0-1-2,0 0-1,1 0-2,1 1-2,0 3-1,2 2-2,1-2-4,3-3-6,4-4-5,2-4-8,2-3-4,1 0-4,2-2-3,0 0-5,0-2-1,-1-2-1,-1-2 0,0-1-1,-3-3 1,-1 0 3,-2-1 4,-2-1 2,-2 0 2,-2-1 1,-2 1 0,-2-1 0,-2 1 1,-2 1 1,-2 1 0,-1 0 0,-2 3-1,2 3-2,1 2-4,1 4-3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6"/>
    </inkml:context>
    <inkml:brush xml:id="br0">
      <inkml:brushProperty name="width" value="0.04344" units="cm"/>
      <inkml:brushProperty name="height" value="0.04344" units="cm"/>
    </inkml:brush>
  </inkml:definitions>
  <inkml:trace contextRef="#ctx0" brushRef="#br0">68749 58178 506,'-16'-1'8,"2"0"16,1-2 17,1 0 15,1 1 6,0 4-8,2 4-7,1 4-8,0 2-5,2 3-4,1 2-6,0 1-4,0 2-3,-1 1-4,-3 1-3,-2 1-2,-2 1-4,-1 1-2,-3 1-2,-1 1-2,-1 0-7,2-1-10,3-1-11,1-1-10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6"/>
    </inkml:context>
    <inkml:brush xml:id="br0">
      <inkml:brushProperty name="width" value="0.04315" units="cm"/>
      <inkml:brushProperty name="height" value="0.04315" units="cm"/>
    </inkml:brush>
  </inkml:definitions>
  <inkml:trace contextRef="#ctx0" brushRef="#br0">68377 58255 509,'-6'-13'78,"2"6"-10,4 6-7,3 6-10,2 4-6,3 3-7,3 4-5,4 2-5,0 2-5,1 3-3,-1 1-2,1 2-2,0 2-6,-1 1-8,1 1-9,0 1-7,-1 1-6,1 2-3,0 2-3,-1 2-2,-1-2 0,-3-5 4,-2-7 2,-4-5 4,0-5-5,0-1-16,1-2-13,2-2-15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7"/>
    </inkml:context>
    <inkml:brush xml:id="br0">
      <inkml:brushProperty name="width" value="0.04065" units="cm"/>
      <inkml:brushProperty name="height" value="0.04065" units="cm"/>
    </inkml:brush>
  </inkml:definitions>
  <inkml:trace contextRef="#ctx0" brushRef="#br0">70062 58022 541,'-27'-24'71,"11"13"-1,9 14-2,10 14-1,4 6-7,-2 2-14,-2 1-12,-2 1-12,-2 1-10,-2 0-5,-2 2-6,-2 1-4,1-1-10,1-4-11,2-2-13,2-3-11,1-2-5,2-3 6,0-1 5,2-2 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7"/>
    </inkml:context>
    <inkml:brush xml:id="br0">
      <inkml:brushProperty name="width" value="0.04933" units="cm"/>
      <inkml:brushProperty name="height" value="0.04933" units="cm"/>
    </inkml:brush>
  </inkml:definitions>
  <inkml:trace contextRef="#ctx0" brushRef="#br0">70681 58237 445,'0'-14'9,"-2"3"17,-1 3 17,0 2 18,0 6 4,0 6-7,2 7-7,1 7-8,-1 4-6,-1-1-4,0 1-5,-1-1-4,-1-1-5,2-1-3,0-3-3,2-1-5,1-2-1,2-1-2,2-1 0,2 0-1,3-5-6,5-8-9,5-8-9,5-8-9,0-4-4,-2-1 4,-3-1 2,-3-1 4,-2-1 3,-3-1 2,-1-1 3,-2 0 3,-2-2 3,-2 1 3,-3 0 2,0 0 4,-3 1 1,0 5 2,-2 3 1,0 4 1,-3 4-1,-4 3-4,-3 2-2,-5 4-4,-1 3-3,1 6-2,1 4-3,1 5-2,1 1-4,3-1-5,1-2-6,2-2-4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7"/>
    </inkml:context>
    <inkml:brush xml:id="br0">
      <inkml:brushProperty name="width" value="0.03966" units="cm"/>
      <inkml:brushProperty name="height" value="0.03966" units="cm"/>
    </inkml:brush>
  </inkml:definitions>
  <inkml:trace contextRef="#ctx0" brushRef="#br0">71766 57202 554,'-7'-22'3,"2"5"3,2 3 6,2 4 4,3 3 9,6 1 14,4 0 14,5 2 14,3 1 0,-1 2-13,1 2-12,-1 2-13,0 1-11,-3 0-7,-1 0-7,-2 0-9,-2 0-7,-1 1-6,0 2-6,-2 0-6,-1 1-10,0 0-13,-2-1-13,0 1-12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48"/>
    </inkml:context>
    <inkml:brush xml:id="br0">
      <inkml:brushProperty name="width" value="0.04312" units="cm"/>
      <inkml:brushProperty name="height" value="0.04312" units="cm"/>
    </inkml:brush>
  </inkml:definitions>
  <inkml:trace contextRef="#ctx0" brushRef="#br0">72611 56455 510,'-7'-14'5,"4"3"12,3 2 11,2 4 11,3 2 3,0 2-4,1 2-5,2 2-3,-2 2-6,-1 4-5,-2 2-4,-2 3-5,-2 2-3,-4 0 1,-2-1 0,-3 1 1,-1-1-2,2 1-4,2 0-4,3-1-4,1 1 0,3 0 3,4-1 1,2 1 4,3-2 1,2-1 4,2-2 1,1-2 4,1 0 0,-1 1-1,-1 3 0,0 2 0,-2 0-1,-1-1 0,0-1 1,-2 0 1,-1-1-2,-2 1-2,-3 1-3,0 2-4,-4-1-2,-2 1-2,-4 0-3,-2-1-3,-3 1-4,-1 1-3,-3 2-5,-1 0-4,-2 0-5,1 1-6,-1-1-5,1 1-6,0-2-3,2-3-2,3-3-2,1-2-2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2"/>
    </inkml:context>
    <inkml:brush xml:id="br0">
      <inkml:brushProperty name="width" value="0.05136" units="cm"/>
      <inkml:brushProperty name="height" value="0.05136" units="cm"/>
      <inkml:brushProperty name="color" value="#F2395B"/>
    </inkml:brush>
  </inkml:definitions>
  <inkml:trace contextRef="#ctx0" brushRef="#br0">75058 57061 428,'-22'-43'10,"5"8"4,3 7 4,4 9 5,3 4 2,0 2 4,2 3 2,1 1 2,2 4 4,5 6 5,6 6 5,4 6 5,3 4-2,-1 5-9,1 3-8,0 5-9,-1 2-6,1 2-2,0 2-3,-1 2-3,1 1-5,2-1-8,0-2-8,1 0-9,1-1-8,3 1-10,1-1-9,3 0-11,-1-1-2,-1-2 4,-3-1 3,-1-3 3,-3-3 4,-3-5 5,-3-5 4,-2-4 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4"/>
    </inkml:context>
    <inkml:brush xml:id="br0">
      <inkml:brushProperty name="width" value="0.03377" units="cm"/>
      <inkml:brushProperty name="height" value="0.03377" units="cm"/>
      <inkml:brushProperty name="color" value="#00BFF3"/>
    </inkml:brush>
  </inkml:definitions>
  <inkml:trace contextRef="#ctx0" brushRef="#br0">84409 16100 651,'-8'6'0,"1"-1"0,-1-2 0,0-2 0,0-1 4,0 0 9,0 0 9,1 0 9,5 1 7,13 0 4,13 2 6,13 0 4,7 1-5,4-1-15,2 1-15,4 0-14,0-1-16,-1 0-16,-1-2-14,0 0-15,-6-1-5,-8 0 4,-10 0 6,-7 0 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2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75362 56706 474,'-1'-23'6,"0"2"10,-2 3 11,0 1 10,-3 7 9,-4 10 4,-4 12 6,-3 10 5,-4 7-3,-1 2-10,-3 4-9,-1 3-11,-2 2-8,-3 4-4,-1 2-5,-2 4-4,-1 1-8,0 1-7,-1 1-8,1 2-9,1-2-8,3-3-10,3-3-9,4-2-10,2-6-3,7-7 3,3-9 4,6-7 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3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77693 56340 501,'-8'-8'8,"2"2"13,1 0 15,0 2 15,3 1 3,4 2-6,4 2-8,4 2-5,2 2-5,1 2-2,1 1-2,2 3-1,-2 2-4,-3 2-4,-3 1-4,-2 3-4,-4 2-4,-4 3-2,-4 3-2,-4 3-2,-3 1-4,-1 0-4,-3 0-4,-1 1-4,-2-2-2,0-2 0,1-2 0,-1-1 0,2-4 2,1-3 2,2-4 1,3-4 2,5-4 8,10-3 14,10-2 13,9-4 14,5-1 4,1 1-6,-1-1-5,1 0-6,-1 0-13,0 0-24,0 0-23,1 0-23,-2-1-8,0-2 7,-1-1 8,-1-3 6,-1-2 5,-3-2 1,-1-1 2,-2-3 2,-3 1 4,-3 3 6,-3 3 5,-2 3 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3"/>
    </inkml:context>
    <inkml:brush xml:id="br0">
      <inkml:brushProperty name="width" value="0.04715" units="cm"/>
      <inkml:brushProperty name="height" value="0.04715" units="cm"/>
      <inkml:brushProperty name="color" value="#F2395B"/>
    </inkml:brush>
  </inkml:definitions>
  <inkml:trace contextRef="#ctx0" brushRef="#br0">79028 56637 466,'-1'-18'25,"-2"10"14,-2 12 12,-2 10 15,0 6 1,-1 1-10,0 1-10,0 1-11,1 0-6,2 1-5,3-1-5,1 1-4,1-2-2,0-1-3,0-3-1,0-1-1,1-1-2,1-1-4,3 1-3,2-1-2,1-1-3,2-4-1,0-5-2,1-2-1,1-4-2,2-1 1,0 0-1,1-1 1,1-3-1,-1-4 1,1-4 1,-1-3 0,1-4 1,0-3 3,-1-3 0,1-3 3,-2-1 0,-3 2 2,-3 0 0,-2 1 0,-3 2 2,0 1 0,-2 3 1,0 1 1,-3 3-1,-2 1-2,-4 2-2,-2 3-1,-3 1-3,-1 2-3,-3 2-2,-1 3-2,-2 1-5,-1 3-7,-1 4-7,-1 2-7,0 3-4,3 2-2,1 2 0,3 1-2,1 1 3,2-3 6,3-1 6,1-2 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4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82141 55997 520,'-22'-15'0,"7"4"0,3 3 0,6 3 0,1 1 9,-2 2 19,-2 0 17,-1 2 19,-2 2 4,2 4-11,1 3-11,1 5-10,-1 3-8,-2 3-3,-2 3-5,-1 3-4,-2 2-3,-2 3-3,0 1-2,-1 2-3,0 1-4,1 0-3,1 0-4,1 1-4,1-2-5,1-2-5,1-2-5,0-1-7,3-4-2,3-1-3,2-5-1,4-1-3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4"/>
    </inkml:context>
    <inkml:brush xml:id="br0">
      <inkml:brushProperty name="width" value="0.0476" units="cm"/>
      <inkml:brushProperty name="height" value="0.0476" units="cm"/>
      <inkml:brushProperty name="color" value="#F2395B"/>
    </inkml:brush>
  </inkml:definitions>
  <inkml:trace contextRef="#ctx0" brushRef="#br0">81626 55949 462,'-21'-21'0,"5"3"1,5 5 1,5 3 1,4 4 10,5 6 20,6 4 20,4 6 20,3 2 3,1 3-13,1 2-13,1 1-14,0 3-8,-1 1-3,0 3-2,-2 1-2,0 2-4,1 3-5,1 1-5,1 2-5,1 2-4,1 0 1,1 2-2,1 1 0,1 0-7,1 0-16,1 0-15,1 0-15,0-3-8,-1-6-1,-1-5-1,-1-6-1,-3-5 6,-5-3 10,-5-3 12,-4-2 11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5"/>
    </inkml:context>
    <inkml:brush xml:id="br0">
      <inkml:brushProperty name="width" value="0.05456" units="cm"/>
      <inkml:brushProperty name="height" value="0.05456" units="cm"/>
      <inkml:brushProperty name="color" value="#F2395B"/>
    </inkml:brush>
  </inkml:definitions>
  <inkml:trace contextRef="#ctx0" brushRef="#br0">84481 54136 403,'1'-15'5,"0"-1"9,2 1 11,0-1 9,0 5 9,-2 10 6,-2 10 8,-2 10 6,-3 7-2,-3 6-10,-5 6-9,-4 6-11,-1 4-6,-1 0-4,1 1-3,-1 2-3,0 0-3,1 0-3,-1-1-3,1 1-2,0-1-1,3-2-1,1-2 1,2-2-1,3-3-1,3-2-1,2-3-4,4-4-1,2-2-3,4-5-2,2-3-2,3-5-2,3-3-2,2-2-1,1-4-2,3-3-2,1-3 0,1-6-1,1-4-1,1-5 0,0-4 1,1-3 2,-1-3 2,1-3 3,-2-2 2,-3-1 3,-3-1 4,-3 0 2,-3 0 3,-4 3 0,-4 3 1,-4 3 0,-4 3 1,-2 2 2,-3 4 0,-3 3 1,-3 2-1,-2 0-1,-1 2-2,-2 1-1,-2 2-3,1 4-2,-1 3-3,1 5-2,1 2-3,2 0-3,5-1-4,1 1-2,4 0-3,3 0 1,2-1-1,4 1 0,2-2 1,2-2-1,2-4 1,2-2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5"/>
    </inkml:context>
    <inkml:brush xml:id="br0">
      <inkml:brushProperty name="width" value="0.05606" units="cm"/>
      <inkml:brushProperty name="height" value="0.05606" units="cm"/>
      <inkml:brushProperty name="color" value="#F2395B"/>
    </inkml:brush>
  </inkml:definitions>
  <inkml:trace contextRef="#ctx0" brushRef="#br0">86377 54295 392,'0'-21'3,"0"3"6,0 5 6,0 3 6,-1 4 11,-2 4 16,-2 4 16,-1 4 16,-4 4 0,-2 7-16,-3 6-15,-3 5-15,-2 4-11,1 0-4,-1 2-4,0 1-4,0 0-2,-1 0-1,-1 0 1,-1 1-1,1-2-2,1 0-5,3-1-6,1-1-5,3-3-3,2-4 3,4-3 0,3-5 1,5-3 2,8-2 2,7-4 2,9-3 1,4-1 0,3-2-3,1 0-2,2-2-3,1 0-2,1 0-2,-1 0 0,0 0-2,-1 0-1,-3 0-2,-4 0-1,-2 0-2,-2 1-1,-3 0-2,-1 2-1,-2 0-2,-3 1 0,-1 0 3,-2 0 3,-2 0 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1:55"/>
    </inkml:context>
    <inkml:brush xml:id="br0">
      <inkml:brushProperty name="width" value="0.0471" units="cm"/>
      <inkml:brushProperty name="height" value="0.0471" units="cm"/>
      <inkml:brushProperty name="color" value="#F2395B"/>
    </inkml:brush>
  </inkml:definitions>
  <inkml:trace contextRef="#ctx0" brushRef="#br0">87286 54165 467,'-8'-22'5,"2"3"9,1 3 11,0 3 9,2 3 10,0 6 8,2 4 8,0 6 9,-1 11-2,-3 17-11,-5 18-12,-4 17-12,-2 11-11,-1 4-12,-1 4-10,-1 4-11,1 4-8,5 4-6,3 3-6,4 5-5,2-4 0,0-10 5,0-12 5,1-10 5,-1-10-4,0-9-13,0-8-13,0-9-14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2:04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58590 58342 616,'-26'0'-2,"9"0"14,10 0 16,10 0 14,7 0 4,4-2-9,3 0-7,5-1-8,0-2-8,-3 2-5,-3-1-5,-3 0-6,1 0-2,4 0-1,3 0 0,5 0 0,2 0 1,1 0 1,0 0 2,2 1 1,1-1 1,-1 2 1,0 0 0,1 2 0,-2 1 0,0 3 0,-1 4 1,-1 2 0,1 2-1,1 0 2,2-1-1,3 1 1,1-2 0,0-2 0,2-4-2,1-2 1,-1-2-1,0 0 0,-1 0 0,-1 0 0,-2 0 0,0 0-1,-1 0 1,-1 0 0,-1-1 0,-2-1 0,0 0 0,-1-1 0,0-1 0,-1 2 0,1 0 0,-1 2 1,0-1-1,1 0 0,-1-2 1,1 0-1,0-1-1,1-2 1,0 0-1,3-1-1,-2-2 1,0 0 0,-1-1 0,-1-1 0,-1 0 0,1 2 0,-1 2-1,1 2-1,-2 1-1,0 0 0,0 0 0,-2 1 0,-2-1 0,-1 0 1,-3 0-1,-1 0 1,-1 1 0,-1 0 0,1 2 0,0 0 1,0 2 0,1 0 1,1 2 0,1 0 2,1 0 0,0 0-1,-1-2 0,1 0-1,0-1 0,1 0-1,1 0 1,1 0-1,2-1 0,3 0 1,3-2-1,3 0 0,1-1 0,0 0 0,0 0 0,1 0 0,0 0 0,2 1 1,2-2 0,2 2 2,1-2 0,1 0-1,-1-2 1,0 0 0,1 0 0,4 0 0,2 2-2,4 1 1,1-1-2,0 0 1,-1-2-1,1 0-1,0-1 1,0 1-1,0-1 1,0 0 0,1 0 0,1 0 1,3 1 1,2-1 0,1 0 1,-1 2 0,1 1 0,0 0 0,0 1 0,1-2 0,1 0 0,1-1 0,2-2-1,3 0 0,3-1-1,3-1 0,2-1 0,1 0-1,1 0 0,1 1 0,1-1 0,0 2 0,2 1 0,1 1 1,0-1-1,2 0 1,1-2-1,1 0 0,0 0 1,0 1-2,0 0 1,0 2 0,0 0-1,0 1 2,0-1 1,1 0 1,-2 0-1,0 0 0,-1 1-2,-2-1 0,1 0-1,1 2 1,1 1 0,0 0 1,2 1 0,0 0 0,2 0 1,1 1 0,0-2-1,2 0-1,0-2-1,2 0-1,0-1-2,2-2 0,0 0 0,1-1 0,2-2-1,2 0 1,2-1 1,2-1-1,0 0 2,1-1-1,0 0 1,0 1 1,-1-1-1,1 2 0,0 1-1,0 1 0,0-1 0,1 0-1,1-1 2,1-1-1,-1 0 1,-4 1-2,-4 1-1,-4 0-1,-3 2-1,-2 1-3,-2 0-3,-2 2-2,-1 0 1,0-2 3,0 0 3,1-1 4,-3 0 1,-4 0 1,-4 2-1,-3 1 0,-4 0-1,-1 2-3,-3 1-3,-1 0-3,-3 1-3,-3 1-1,-3-1-3,-2 0-1,-8 0-2,-12 2 2,-11 0 0,-13 2 0,-5 0 0,0 0-1,0 0-1,0 0-1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2:05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82619 59156 458,'-18'-2'4,"9"-1"6,10-2 7,10-1 7,6-2 3,5 2 0,3 1-1,5 0 0,0 2-2,-2 0-2,-1 2-3,-3 1-1,-2 1-3,-2 1-1,-4 3 0,-3 2-2,-3 2-1,-4 4-4,-4 2-3,-4 3-4,-5 2-1,-6 1 2,-6 1 1,-5 1 2,-4 1-3,-1-1-6,-1 0-5,-1 1-6,1-1-2,3-1 4,4-1 2,2-1 4,2-2 2,2-3 0,2-3 1,3-2 2,3-4 2,6-1 4,6-2 4,6-2 4,5-3 1,5-3-1,5-5-1,5-4-2,3-2-3,1-1-6,1-2-5,0 1-5,1-2-4,1 1-2,-1-1-3,0 0-1,0 1-1,-3 1 2,-2 1 2,-1 1 2,-3 0 0,-2 1-1,-1-1 0,-2 0-1,-4 2 5,-3 1 12,-4 2 13,-4 3 12,-4 1 9,-2 4 3,-4 2 6,-2 4 4,-2 2-1,0 3-6,0 3-6,1 4-7,-1 2-4,0 3-2,0 3-3,0 3-2,1 1-2,2 1-2,2-1-1,3 0-2,0 0 0,3-1 1,2-1 1,2-1 0,2-3-2,2-5-6,2-5-5,1-4-7,2-4-3,1-1 1,2 0-1,0-1 1,1-5 0,3-8 1,1-8 1,3-7 2,0-5 0,1-3 2,-1-1 0,0-2 2,-2 0-1,-5 2 1,-4 2 0,-6 1 0,-5 4 1,-6 4 1,-6 3 0,-6 5 2,-5 2-2,-7 4-3,-5 3-2,-6 3-4,-3 2-1,3 3 1,2 4 1,2 2 1,2 3-4,7 2-9,3 2-10,6 1-9,4 1-4,3-3 2,2-1 2,4-2 1,0-2 5,0 0 4,-2-2 7,0 0 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5"/>
    </inkml:context>
    <inkml:brush xml:id="br0">
      <inkml:brushProperty name="width" value="0.04298" units="cm"/>
      <inkml:brushProperty name="height" value="0.04298" units="cm"/>
      <inkml:brushProperty name="color" value="#00BFF3"/>
    </inkml:brush>
  </inkml:definitions>
  <inkml:trace contextRef="#ctx0" brushRef="#br0">87333 15340 511,'-8'-15'5,"0"1"10,0 1 9,0 1 10,1 2 8,-1 4 7,0 4 6,0 4 7,0 4-3,1 6-12,-1 4-13,0 5-13,-1 3-7,-2 2-3,-2 3-3,-1 1-1,-1 0-6,-1-1-5,0-3-6,1-1-6,0-4-10,2-3-11,3-5-12,1-3-12,3-5-3,4-6 4,4-6 6,4-6 4,1-1 7,-1 1 7,0 2 8,-2 3 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2:06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95428 56271 470,'-29'-21'7,"5"5"15,5 4 14,5 6 15,1 3 4,0 2-6,-1 2-7,-1 2-6,-2 3-4,-2 6-2,-1 4 0,-2 5-3,-2 4-2,1 2-3,-1 4-5,1 3-3,-1 3-3,1 4-2,-1 4-2,1 4-2,0 1-2,1-2-6,1-2-4,1-2-4,0-3-5,2-4-4,1-4-4,1-3-5,2-5-5,2-2-3,4-3-6,3-2-4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2:06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95009 55984 465,'-8'-29'0,"2"8"0,1 7 0,0 7 0,1 2 6,0 0 12,0-1 11,1-1 13,0 2 6,3 8 2,4 6 2,2 7 1,3 5-3,4 5-7,2 3-7,3 5-8,2 2-5,1 2-4,1 2-3,1 2-5,1 2-3,1 2-5,1 2-5,1 2-5,0 0-5,-1-2-9,-1-2-6,-1-2-8,-1-3-6,-1-2-1,-1-3-4,-1-4-2,-2-3-1,-3-7-2,-3-5-1,-2-6-2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2:06"/>
    </inkml:context>
    <inkml:brush xml:id="br0">
      <inkml:brushProperty name="width" value="0.0424" units="cm"/>
      <inkml:brushProperty name="height" value="0.0424" units="cm"/>
      <inkml:brushProperty name="color" value="#F2395B"/>
    </inkml:brush>
  </inkml:definitions>
  <inkml:trace contextRef="#ctx0" brushRef="#br0">97438 56359 518,'-8'-15'0,"2"4"0,1 3 0,0 3 0,1 2 12,0 3 23,0 4 24,1 2 23,-3 6 3,-2 8-16,-3 7-16,-4 8-17,0 4-12,1-2-8,1 0-7,1-1-8,0-1-4,2 0-1,1 0-1,1 1-2,1-2-7,2-2-12,2-2-13,2-1-13,1-4-5,2-3 2,0-5 3,2-3 2,1-4 6,1-2 6,3-4 8,2-2 7,0-3 5,-1-1 1,0 0 1,-2-1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2:07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98013 56567 467,'6'-28'5,"-1"5"8,-2 7 10,-2 5 10,-2 6 7,-2 6 5,-2 6 7,-1 6 6,-3 5-2,0 7-11,-2 5-10,0 6-11,1 1-8,3-6-4,2-4-6,4-5-5,2-4-2,4-3 0,2-2 1,3-4 0,3-2-4,0-2-8,1-3-9,1 0-8,1-4-5,0-4 2,-1-4 0,1-4 0,-2-3 3,-1-5 4,-2-3 4,-2-4 5,-3-2 2,-1 3 2,-2 2 2,-2 1 1,-3 3 4,-3 1 3,-5 3 5,-4 1 4,-1 3 3,-1 2 2,0 4 3,1 3 2,0 1 1,2 0 0,2 0-2,3 0 0,4 1-3,8 0-4,7 2-5,9 1-4,5 0-5,3 0-5,3 0-6,2 0-5,1 0-2,-3 0 1,-3 0 2,-3 0 2,-3 0 3,-3 1 5,-3 2 5,-3 0 6,-3 3 8,-4 2 11,-4 3 12,-4 3 12,-4 2 4,-2 2-4,-3 0-3,-3 1-4,-2 1-5,2 1-5,1 1-5,1 1-7,2-1-2,2-1-3,4-3-1,2-1-1,4-3-3,2-1-6,4-2-3,2-2-5,2-3-5,3-1-2,2-2-4,1-2-4,3-2 0,-1-2 1,2-2 3,2-1 2,-2-5-1,-2-4-2,-1-5-2,-2-5-3,-3-3 1,-3 0 4,-3-2 3,-2-1 4,-3 1 4,-2 3 4,-2 4 4,-2 2 3,-3 2 3,-2 2-1,-3 3 1,-3 1 0,-2 2 1,1 2 1,-1 3 1,0 1 3,5 1-5,8 0-10,10 0-9,8 0-9,3 0-5,-3 0 4,-3 0 1,-2 1 4,-2-1-1,1 0-4,2 0-4,0 0-3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2:08"/>
    </inkml:context>
    <inkml:brush xml:id="br0">
      <inkml:brushProperty name="width" value="0.0534" units="cm"/>
      <inkml:brushProperty name="height" value="0.0534" units="cm"/>
      <inkml:brushProperty name="color" value="#F2395B"/>
    </inkml:brush>
  </inkml:definitions>
  <inkml:trace contextRef="#ctx0" brushRef="#br0">98799 55405 411,'7'-10'1,"-1"-3"2,-1-5 2,0-4 1,-2 0 3,0 3 1,-2 3 2,0 3 2,-2 2 3,0 0 2,-2 2 3,0 1 2,-2 2 4,0 4 3,-1 4 3,-1 4 2,-1 3 1,0 1-4,0 3-3,0 2-3,1 1-5,2 1-5,2 1-6,3 1-6,2-1-5,5-3-4,5-2-4,6-4-5,2-2-4,1-2-6,1-3-6,1 0-4,0-4-3,-1 0 4,-1-3 2,-1-2 3,-2-1 2,-1-2 4,-2 0 3,-2-1 3,-3-2 4,-1 0 4,-2-1 5,-2-1 3,-2 0 6,-1 3 3,0 1 6,-1 2 4,-3 2 6,0 0 5,-3 2 7,-2 1 5,-1 1 0,0 3-6,1 4-8,-1 2-6,-1 4-4,0 4-1,-1 4 0,-1 3-2,-2 4 0,-2 1-2,-2 2 0,-1 3-2,-2 2-2,-1 4-1,-1 4-1,-1 4-2,-3 7-4,-5 10-4,-5 9-6,-4 10-5,-5 8-1,-2 6 0,-4 6 2,-2 6 2,-1 4-5,2 5-11,2 3-9,2 5-11,3-1-6,4-4 0,4-3-2,4-5-1,3-8 3,5-14 8,4-13 7,3-15 9,3-9 4,2-8 3,3-6 3,1-7 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2:08"/>
    </inkml:context>
    <inkml:brush xml:id="br0">
      <inkml:brushProperty name="width" value="0.03633" units="cm"/>
      <inkml:brushProperty name="height" value="0.03633" units="cm"/>
      <inkml:brushProperty name="color" value="#F2395B"/>
    </inkml:brush>
  </inkml:definitions>
  <inkml:trace contextRef="#ctx0" brushRef="#br0">100130 59333 605,'-8'-4'9,"0"8"18,0 8 18,0 7 18,2 5 2,2-1-13,4 1-12,3-1-13,2-1-9,3-3-5,3-3-4,4-3-4,0-3-2,3-4 1,0-4 1,1-4 1,-1-4-2,1-2-9,-2-3-7,-1-3-8,-2-3-2,-3-3 1,-3-3 2,-2-3 2,-3-1 4,-1 1 4,0 1 5,-1 2 6,-4 0 2,-4 4 0,-5 3 0,-5 3 1,-4 2-4,-1 3-7,-3 1-8,-1 2-8,1 2-2,5 2 2,5 2 3,5 2 3,2 1-4,-2 0-10,0 0-9,-1 0-9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47:32.31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25552 14875 0,'0'0'0,"0"0"0,0 0 16,-33 0-16,18 2 0,-1 0 16,-3 1-16,0-1 0,1 3 0,-10 1 15,-1 1-15,2 2 0,1-1 16,-3 2-16,-3 0 0,-4 2 16,4 0-16,-4 0 0,-4 0 15,5 1-15,4-1 0,-7 4 16,-3 1-16,2 1 0,3 0 0,-1 1 15,0 1-15,3-1 0,3 0 16,-10 6-16,-2 2 16,7-4-16,1-1 0,-8 5 0,0-1 15,3 0-15,2 0 0,-7 6 16,0 1-16,9-6 0,1 1 0,-7 8 16,1 2-16,4-8 15,4-3-15,-4 5 0,-4 4 16,7-4-16,4-2 0,-4 5 15,0 1-15,5-4 0,-1 1 0,-4 8 16,1 3-16,6-11 16,3-3-16,-10 15 0,4-5 0,6 2 15,2 3-15,0-1 0,-1-2 16,8-20-16,0 2 0,-2 5 16,0 6-16,0 1 0,2 2 15,-1-3-15,2-1 0,-1 4 16,-1 2-16,3 0 0,1-1 15,0-5-15,1-2 0,1 3 16,1 2-16,1 0 0,2-3 0,-1 1 16,0-1-16,3-1 0,2-1 15,0 5-15,-1 4 16,1-10-16,1-3 0,-1 7 0,1 2 16,1-2-16,1-1 0,0 2 15,0 1-15,1-7 0,2 0 16,-1 0-16,0 2 0,0 0 15,1 0-15,2 0 0,3 2 16,-1 0-16,0-1 0,2 1 16,1 0-16,-3-2 0,1 0 0,0-3 15,1 0-15,1 0 0,0 1 16,-2 0-16,-1 1 16,0-2-16,2-2 0,2-1 0,3-2 15,0 1-15,2 2 16,3 3-16,3 1 15,-6-4-15,0 1 0,-2-3 16,0-2-16,6 1 0,2-1 16,-1-3-16,-1-3 0,0 0 0,-1-1 15,-4-4-15,0 0 0,2 1 16,4 1-16,-2-3 0,0 0 16,0 1-16,1 2 0,0-1 15,0 0-15,3-2 0,4-2 16,-4 2-16,-2 2 0,2 3 15,3 0-15,-1-3 0,0-3 0,1-1 16,-1-1-16,0-1 0,-1-1 16,4-1-16,2 0 15,-4-2-15,-3 0 0,4-1 0,1 1 16,-1-1-16,1 0 0,2 2 16,2 2-16,-2-1 0,-1 0 0,0 0 15,1 0-15,0-2 16,-1 0-16,3-4 0,2-2 15,-4 1-15,-3 2 0,4-4 16,4-4-16,-4 1 0,-3-1 0,6-5 16,1-3-16,-7 3 0,-1 1 15,2-6-15,0-4 0,-6 6 16,0 1-16,7-6 0,3 0 16,-6 0-16,-2 2 0,-1-3 15,2-2-15,-3 3 0,0 2 16,1-6-16,2-4 0,-5 0 15,-3 1-15,4-2 0,3-1 16,-2 0-16,0-1 0,0-3 16,0-2-16,-1 3 0,-2 1 0,7-9 15,3-3-15,-8 7 0,-3 0 16,4-7-16,1 0 0,-2 4 16,-2 1-16,4-8 0,1-6 15,-4 9-15,-4 6 0,10-26 16,-1 0-16,-3 8 0,-2 6 0,0-2 15,-1-1-15,-3 1 16,-2 3-16,-1-3 0,-2-1 16,-4 7-16,-3 5 0,7-5 0,2-4 15,-2 9-15,-2 6 0,-3-11 16,-4-7-16,3 8 0,2 6 16,2-8-16,1-5 0,-3 4 15,-3 2-15,0-4 0,-3-4 16,0 6-16,0 3 0,0-5 15,3-3-15,-3 7 0,-2 6 0,0-10 16,0-6-16,0 7 0,1 4 16,-2 0-16,-1-1 15,0 3-15,1 1 0,-1-4 16,0-2-16,0 6 0,-1 4 0,-4 1 16,-2 1-16,1 2 0,0 1 15,-3-6-15,-3-5 0,-1 3 16,-2 3-16,-1 2 0,-2 3 15,3 5-15,3 4 0,0-6 16,-1-2-16,-1 3 0,0 2 0,-5 0 16,-4 1-16,9 13 0,-1 0 15,-1-6-15,1-1 16,-2 2-16,-1 1 0,-3-4 0,-2-4 16,2 4-16,2 3 0,0 0 15,-1-2-15,3 4 0,-2 0 0,-4-2 16,-5-1-16,5 3 15,4 3-15,-7-2 0,-2 1 16,0 0-16,2 4 0,-1-1 0,-2 2 16,1 1-16,2 0 0,-4 2 15,-2 1-15,2 0 0,1 0 16,-4 1-16,-2 1 16,4 3-16,2 1 0,-5 2 0,-5 3 15,6-1-15,4 0 0,-4 0 16,-5 2-16,4-1 0,3 2 0,-7 1 15,-4-1 1,4 2-16,2 1 0,-3-1 16,-3 0-16,3 0 0,4 2 0,-4 0 15,-3 1-15,-1 0 16,-1 1-16,3-2 0,3-2 0,-6 8 16,0 2-16,7-5 15,2-3-15,-7 6 0,1 2 16,3 1-16,3 2 0,-4 2 15,-1-1-15,4 0 0,3-1 0,-4 1 16,-1 2-16,3-2 0,4-2 16,-2 4-16,-2 3 15,4-4-15,3-1 0,-4 3 0,-3 4 16,5-1-16,4-2 0,-2 4 16,-4 1-16,-1-4 0,3-5 0,0 6 15,0 3-15,4-3 16,4 1-16,-14 15 0,-2-4 15,17-18-15,0 1 0,-2 2 16,-1 3-16,5 0 0,2 3 0,-3 6 16,-3 6-16,2-9 15,1-5-15,-9 18 0,3-2 0,11-15 16,-1 3-16,-8 25 0,3 1 16,9-30-16,-2-1 0,-7 21 15,4-5-15,7-11 0,0 5 16,-5 25-16,3-3 0,-1-12 0,0-9 15,4-1-15,3 1 16,-3-1-16,-1-2 0,4 4 0,4 2 16,1-19-16,-1 3 0,2 8 15,4 4-15,-5-5 0,-1 0 16,2 2-16,1 0 0,0-2 16,1 0-16,4 2 0,1 3 15,-1-2-15,-3 1 0,2-1 16,2 2-16,-3-5 0,0-3 0,4 5 15,2 4-15,-2-5 16,0-3-16,2 1 0,0 1 16,1-2-16,1-1 0,-1 1 0,-2 2 15,0-2-15,1 0 0,2 7 16,2 0-16,-1-7 0,3-2 16,1 7-16,1-1 0,-3-10 15,-1-4-15,2 2 0,0 2 16,2 4-16,0 2 0,1-5 15,0-3-15,-1-4 0,1-4 0,-1 5 16,2 4-16,-1-2 16,-1-2-16,8 1 0,4 1 15,-6-4-15,-3 0 0,4 4 16,-2-2-16,0 0 0,1 0 0,2-2 16,3-3-16,-3 1 0,-1-1 15,2 0-15,0 1 0,-3-1 16,3 2-16,-2 0 0,-1-2 15,4-1-15,1-1 0,1 2 16,0 2-16,-2 1 0,0-1 0,-1 0 16,-1 0-16,3-3 15,1-3-15,-3 1 0,-1-1 0,3-4 16,1-3-16,-1 2 0,1 1 16,-3 1-16,-1 1 0,2-3 15,4-3-15,-2-1 0,-2-2 16,-1 1-16,-3 0 0,2 0 15,3 1-15,-1-3 0,0-1 16,-2 0-16,-1 1 0,4 1 16,1 2-16,-1-4 0,0-2 0,-2 1 15,0 2-15,1-4 0,1-1 16,1 0-16,-1 0 0,0-1 16,-2-1-16,1-1 0,-2-1 15,3-2-15,2-3 0,-1-1 16,0 0-16,-4-3 0,-3 0 15,2 0-15,2 1 0,-2-4 16,-1-1-16,0 0 0,0 0 16,1 0-16,0 0 0,0-3 15,0-2-15,1-1 0,-1 0 0,0-1 16,-1 0-16,2-3 0,0-3 16,2-5-16,0 1 0,-3-2 15,-2-3-15,5-8 16,4-7-16,-7 11 0,-3 7 15,1-9-15,-2-2 0,1 3 0,0 1 16,2 0-16,0 1 0,-2-3 16,-2-1-16,-1-5 0,-2 3 15,-1 3-15,0 2 0,2-22 16,0-1-16,-1 13 0,1 7 16,-1-2-16,2-1 0,-4-3 15,-3 0-15,-1 3 0,-1 0 16,-3 4-16,-2 0 0,6-2 15,4-2-15,-3 4 0,-2 3 0,-3-2 16,-3-1-16,0-6 0,0-3 16,4 2-16,2 3 0,-2 7 15,-3 5-15,-1-4 0,-2-4 16,-1 7-16,-1 4 0,-4-7 16,-3-6-16,0 6 0,3 4 15,-3-1-15,0-1 0,1 3 16,-1 3-16,-3 0 0,-3 2 15,1 7-15,1 6 0,-3-6 0,-4-3 16,5 12-16,-5-3 0,-1 1 16,-1-2-16,1 1 0,2 2 15,-5-1-15,-4-1 0,0 4 16,-1 1-16,4 0 0,2 0 16,2 1-16,0 0 0,-6-2 15,-6-2-15,2 3 0,2 2 16,0 0-16,-2 1 0,-1 1 0,0 3 15,-2 1-15,-1 1 16,-1 3-16,-1 1 0,-1-2 0,-3 1 16,1 1-16,1 3 0,-1 1 15,1 1-15,-2 2 0,0 2 16,1 2-16,-1 1 0,0 3 16,-1 0-16,1 3 0,-1 1 15,1 2-15,1 2 0,-4 4 16,-4 3-16,13-6 15,9-5-15,5-3 0</inkml:trace>
  <inkml:trace contextRef="#ctx0" brushRef="#br0" timeOffset="6967.2603">24749 14899 0,'0'0'0,"0"0"15,0 0-15,-30 22 0,17-13 0,-2 2 16,-3 3-16,-4 2 16,0 1-16,-2 2 0,-4 1 15,3 0-15,1 1 0,-8 6 16,-3 3-16,3-2 0,3 1 0,-10 5 15,-1 2-15,5-2 16,4 0-16,-5 11 0,1 3 16,2-6-16,2-3 0,-1 2 15,-1 2-15,3-1 0,3-1 0,-5 3 16,-1-3-16,2 0 0,3 0 16,1 0-16,3-1 0,-1 3 15,-1 3-15,1-1 0,0 0 16,3 1-16,2-1 0,-5 27 15,6-3-15,2-6 0,3-6 0,-4-3 16,-3-1-16,6-2 0,3-1 16,0 4-16,0 5 0,4-4 15,0-2-15,1 1 0,1 1 16,2-3-16,3-1 0,0 1 16,1 2-16,-1-3 0,0 1 15,2 2-15,1 1 0,2-1 16,0-3-16,0 1 0,1-1 15,5-2-15,3-1 0,-2 0 16,-2 1-16,2-7 0,1-4 0,1-2 16,2-1-16,-3 7 0,-2 6 15,1-6-15,1-5 0,2-4 16,3-3-16,5 8 16,4 5-16,-2-9 0,0-5 0,-6 1 15,-1 0-15,6 1 0,3-1 16,5-1-16,2-1 0,-17-14 15,-1 0-15,4 0 0,2 0 16,4 0-16,4 0 0,-3 5 0,-1 3 16,0-1-16,0 0 0,4-3 15,3-1-15,-4-2 0,-1 1 16,4 0-16,2-1 0,-1-1 16,0-3-16,0 3 0,1 1 15,0-2-15,1-2 0,-1-3 16,0-2-16,1-1 0,-1-2 0,-3 0 15,1-2-15,0 0 0,1-1 16,1-1-16,1-1 0,-2-1 16,-1 1-16,0-2 15,1 0-15,0-7 0,1-4 0,-2 0 16,0 0-16,0-3 0,0 0 16,-2 0-16,1-1 0,-2-1 15,-2 0-15,2-4 0,-1-1 16,1 0-16,-2 0 0,0-3 15,-2-2-15,0-2 0,-1 0 0,2-6 16,-2-5-16,-2 0 0,-3-2 16,1 0-16,0 0 15,1-4-15,0-2 0,2-15 16,0-5-16,-6 13 0,-3 9 0,3-26 16,-4 6-16,0 2 0,-1 0 15,-1 1-15,0 0 0,-2 7 16,-3 4-16,-3 1 0,-2 0 15,3 0-15,0-2 0,-1-3 16,-1-3-16,-3 6 0,-1 2 16,-1-6-16,1-4 0,-1 6 15,-1 2-15,-1-3 0,-1-4 16,1 7-16,0 4 0,-2-5 16,-1-2-16,2 5 0,0 4 0,-6 1 15,-3 3-15,1-2 16,0-2-16,-3 6 0,-1 4 15,3 3-15,1 2 0,-2 4 16,-3-1-16,-3 0 0,-2-2 0,-2 2 16,-3 2-16,6 3 0,5 4 15,-5-10-15,-3-6 0,-2 8 16,-3 6-16,5-3 0,6-2 16,5 13-16,-5-2 0,-6 2 0,-1 0 15,1 3-15,4 2 0,-6-3 16,-1-1-16,-1 2 0,0 2 15,-3 1-15,-3 1 0,6 3 16,-1 1-16,-2 3 0,3 2 16,2 2-16,-3 0 0,-1 0 15,-2-1-15,0-1 16,-1 0-16,6-3 0,5-2 0,6 0 16,4 3-16,4 0 15</inkml:trace>
  <inkml:trace contextRef="#ctx0" brushRef="#br0" timeOffset="7633.6221">24050 13703 0,'0'0'0,"0"0"16,0 0-16,0 0 0,0 0 15,0 0-15,2 25 16,-2-25-16,5 24 0,-1-10 0,1 1 15,-1 2-15,0 1 0,2 2 16,-1 1-16,2 6 0,0 1 16,-1 0-16,1 1 0,2 0 0,1 1 15,1 1-15,0 1 16,2 4-16,0-1 0,0 1 16,1 2-16,-2-2 0,-1-1 0,-1 0 15,-1 1-15,-1 6 0,0-2 16,-1 0-16,-2-2 0,0-3 15,-1-1-15,-1-3 0,1-3 16,-1 0-16,-1-2 0,0 0 16,1 0-16,-2-5 0,-1-2 0,2-2 15,1-2-15,-1-2 0,-1-2 16,-1-4-16,0 0 16,2-2-16,-1 0 0,0-2 15,-1-3-15,0 0 0,-4-5 0,2-2 16,1-4-16,0-2 15,0-2-15,0 3 0,1 1 0,0 2 16</inkml:trace>
  <inkml:trace contextRef="#ctx0" brushRef="#br0" timeOffset="8150.8649">24229 13764 0,'0'0'15,"0"0"-15,0 0 0,0 0 16,20-10-16,-20 10 15,19-13-15,-19 13 0,26-11 0,-12 7 16,2-1-16,-2 2 0,0 1 16,1 3-16,-1 1 0,0 1 15,1 2-15,-1 2 0,0 2 16,3 3-16,-1 3 0,-1 1 16,-2 0-16,-2 3 0,-1 1 0,-2 2 15,-3 1-15,-1 3 0,0 3 16,-2 7-16,-1 1 0,-1-1 15,-1 1-15,-1 0 0,-3-1 16,1 0-16,0 0 0,-3 8 16,0-1-16,0 0 0,-3-1 15,0-1-15,1 1 0,0 0 16,0-1-16,0 2 0,2-5 16,-1 0-16,-1 1 0,3-1 15,1 1-15,2-5 0,1-4 0,2-1 16,1 0-16,1-6 0,1-3 15,2-10-15,0-8 16,-1-1-16,-1 0 16,-1-1-16</inkml:trace>
  <inkml:trace contextRef="#ctx0" brushRef="#br0" timeOffset="8568.7984">24794 16183 0,'0'0'0,"0"0"0,0 0 16,0 0-16,0 0 0,0 0 15,0 0-15,0 0 0,0 0 16,23-1-16,-23 1 0,0 0 15,0 0-15,0 0 0,25-12 16,-25 12-16,0 0 0,16-23 0,-16 23 16,12-25-16,-6 8 0,-2-3 15,1 0-15,-1 2 0,-1 2 16,1 2-16</inkml:trace>
  <inkml:trace contextRef="#ctx0" brushRef="#br0" timeOffset="21535.9144">6698 6974 0,'0'0'0,"0"0"0,0 0 0,29 3 16,-29-3-16,28 3 0,-10-1 0,5-1 15,1 0 1,14-1-16,4 0 0,-3-2 0,-3 1 16,9-2-16,3-4 0,-2 0 0,-4 0 15,9-5-15,-1-4 16,-3 0-16,-6-1 0,4-2 16,3-3-16,-1-2 0,-1-3 0,5-6 15,-3 1-15,-3-3 0,-2 1 16,-1-4-16,-1-1 0,1-4 15,-5 3-15,-6-4 0,-3 0 16,-3 1-16,-3 0 0,-1 0 16,-2-1-16,-5 2 0,-2 2 15,-2-2-15,-4-3 0,-4 3 0,-3 1 16,-5 3-16,-1 1 16,-4 0-16,-4-1 0,-2 3 15,-3 0-15,0 4 0,1 2 0,-8 0 16,-8 0-16,1 2 0,1 2 15,-6-1-15,-7 0 0,3 5 16,4 3-16,-5 4 0,-4 1 16,1 1-16,-4 1 0,-1 2 15,-2 4-15,0 0 0,0 3 0,-9 3 16,0 2-16,-14 5 0,9 1 16,6 2-16,2 1 15,7 3-15,2 2 0,7-1 0,5 2 16,8 0-16,6 1 0,1 1 15,4 2-15,8-7 0,-1 4 16,0 2-16,1 5 0,-1 1 16,0-1-16,-3 7 0,0 2 15,0 4-15,-1 1 0,1 5 16,2 6-16,-1 0 0,-2 0 0,5 3 16,2 2-16,5-1 0,1-4 15,2 18-15,2-10 0,3-10 16,2-7-16,5-2 0,4-2 15,0-15-15,2 2 0,2-4 16,3-1-16,3 0 0,0-3 0,6 2 16,5 1-16,-1-2 0,2 1 15,2-2-15,0-1 16,-1-1-16,-3-1 0,1 0 0,2-4 16,-4-2-16,-1-3 0,-5-1 15,0-4-15,-4 1 0,0 1 16,-2-2-16,-2 0 0,-4-2 15,-2-3-15,-3 0 0,-2-1 16,-5 1-16,1 3 0,-2-1 16</inkml:trace>
  <inkml:trace contextRef="#ctx0" brushRef="#br0" timeOffset="22133.5929">4160 6824 0,'0'0'0,"0"0"15,0 0-15,0 0 0,0 0 16,0 0-16,0 0 0,0 0 16,0 0-16,0 0 0,0 0 15,22 2-15,-22-2 0,0 0 16,33 3-16,-33-3 0,34 5 0,-34-5 16,46 3-16,-21-2 15,4 0-15,12 1 0,1 0 16,0-2-16,1-2 0,11-1 15,3-1-15,-3-3 0,-1 1 0,7-1 16,-3 1-16,-4 0 0,-2 2 16,6-2-16,-2 1 0,-5 0 15,-4 1-15,0 0 0,0 2 16,-1 0-16,-5-1 0,2 0 16,0 1-16,-2 0 0,-2 1 0,3-1 15,2-1-15,-1 0 0,-4-2 16,1-1-16,2-2 15,-10 4-15,-8-1 0,-5 3 0</inkml:trace>
  <inkml:trace contextRef="#ctx0" brushRef="#br0" timeOffset="22851.1917">7513 5702 0,'0'0'0,"0"0"15,0 0-15,0 0 0,0 0 0,-2 26 16,2-26-16,0 0 16,-3 27-16,3-27 0,-8 24 15,4-12-15,-1 0 0,0 2 16,-2-1-16,2-1 0,0-1 0,1 2 15,-2 0-15,2-1 0,-1-2 16,1 0-16,1 1 16,-3 0-16,2-1 0,-1 1 15,1 0-15,1-1 0,-2 0 16,3 2-16,0 1 0,0-2 0,-1 0 16,1 0-16,1 0 0,0 1 15,0-4-15,1-1 0</inkml:trace>
  <inkml:trace contextRef="#ctx0" brushRef="#br0" timeOffset="23266.8574">7348 6398 0,'0'0'0,"0"0"16,0 0-16,0 0 0,0 0 0,1 22 15,-1-22-15,0 0 0,0 0 16,0 21-16,0-21 0,0 0 16,0 0-16,-1 22 0,1-22 15,0 0-15,0 18 0,0-13 16,0 1-16,-2-1 0,1 0 16,-1 0-16,1 0 0,1 1 0,1 0 15,-1-1-15,0 0 16,0 0-16,0 1 0,0-2 0,0 0 15,0 0-15,0-1 0,0 1 16,0-1-16,-1 0 0,0 1 16,0-1-16,1-3 0,0 3 15,0-3-15,0 2 0,0-2 16,0 4-16,0-4 0,0 0 16,0 0-16,0 0 0,0 0 15,0 0-15,0 0 0,0 0 16,0 0-16,0 0 0,5-5 15,-5 5-15,3-7 0,-3 7 0</inkml:trace>
  <inkml:trace contextRef="#ctx0" brushRef="#br0" timeOffset="26133.6697">8664 6734 0,'0'0'0,"0"0"0,0 0 0,0 0 16,0 0-16,22 11 0,-22-11 16,0 0-16,23 8 0,-23-8 15,21 6-15,-10-3 0,0-1 0,4 2 16,1 2-16,0 0 15,-1-1-15,2 1 0,-1 1 16,2-2-16,-1 1 0,8 0 0,0 0 16,-1 1-16,2 2 0,-2-3 15,2 1-15,0-2 0,-1 0 16,0 0-16,1-1 0,0 1 16,2-1-16,7 1 0,0-1 15,0-1-15,-2 0 0,1-1 16,2 2-16,-2 0 0,-3-2 0,3 2 15,4-2-15,-3 1 0,0-1 16,8 0-16,0 0 0,-3-1 16,-2-1-16,1-1 0,3-1 15,-2 1-15,-4 0 0,2-1 16,0-2-16,0-2 0,-2-2 16,5-3-16,0 0 0,-4 2 15,0 3-15,0-3 0,2-2 16,-4 0-16,-3-2 0,2-2 15,1-1-15,0 0 0,-3 1 0,2 0 16,1-1-16,-4-1 0,-4 1 16,1-5-16,0-2 0,-2 3 15,-1 4-15,0-4 0,-2 0 16,-3-1-16,-4 2 0,4-3 16,1 0-16,-2 1 0,-3 2 15,1-5-15,-1-2 0,-4 5 0,0-1 16,-3-3-16,0-2 15,-1 2-15,0 2 0,-2-3 0,1-3 16,-2 4-16,0 3 0,-3-3 16,0-3-16,-1 2 0,0 1 15,-1 0-15,-1-2 0,1 0 16,0 1-16,-1-4 0,0 1 16,-1 4-16,0 3 0,-2-1 15,1-1-15,-2-1 0,-1-1 0,-2 0 16,-2 0-16,1-1 0,-2 3 15,-2-3-15,1 1 16,0 4-16,0 1 0,-1 0 0,-2-1 16,1 0-16,-1-2 0,-3 0 15,-2 0-15,0 4 0,2 3 0,-2-2 16,0-1-16,-1 1 16,-1 1-16,-3 1 0,-3 2 15,4 0-15,1-3 0,-4 3 16,-3 3-16,2-2 0,-1 2 0,-1 1 15,2 2-15,-3-1 0,-1-1 16,-1 3-16,-1 0 16,2-1-16,2 1 0,-4 0 0,-4 1 15,3 1-15,1 2 0,-4 1 16,-1 1-16,1 0 0,3 1 16,-8 1-16,-2 0 0,5 0 15,5 1-15,-4 0 0,-2 1 16,3-2-16,1 1 0,0 1 15,-2-1-15,4 1 0,2 0 0,-4 2 16,0 3-16,1 2 0,1-1 16,1 3-16,1 3 0,-2-4 15,2-3-15,-1 4 0,-2 1 16,1-1-16,1-1 0,0 4 16,1 3-16,2-1 0,1 1 15,-1 2-15,-2 2 0,5-1 16,1-1-16,-2 3 0,-1 4 15,4-2-15,3-1 0,-1 3 16,-2 0-16,4 0 0,2 1 0,-2 2 16,0 1-16,1-3 0,1-3 15,2 4-15,1 2 0,2-2 16,2-4-16,-3 1 0,2 2 16,-1 0-16,1-2 0,1 0 15,1 1-15,2-5 0,2-3 0,0 4 16,2 3-16,2-5 15,3 1-15,-2-1 0,1 1 16,1-1-16,1-1 0,3 4 0,3 3 16,-2-2-16,0-1 0,2 0 15,3-1-15,-3 2 0,2 3 16,1-4-16,1-2 0,1-1 0,-2-2 16,1 0-16,1 0 15,0-1-15,-1-3 0,-1 1 16,4 1-16,-1-1 0,2-1 0,0 0 15,0-1-15,-1 2 0,0-2 16,1 2-16,1-2 0,-1 0 16,0 0-16,3-1 0,2-2 15,-1 1-15,2 2 0,-2-2 16,1-2-16,-1 1 0,0 1 16,2-2-16,2-1 0,-2 2 15,-1-3-15,0 1 0,3-1 16,-1 1-16,0-1 0,1 0 15,1 1-15,-2-2 0,0-2 0,1 3 16,2-1-16,0 0 0,0-1 16,0 1-16,2 1 0,-4-2 15,-1-2-15,2 1 0,2 1 16,-1-3-16,-1 0 0,-1 1 16,0 2-16,0-1 0,0-3 0,0 1 15,1 0-15,-2-1 16,0 1-16,0 1 0,2-2 15,0 1-15,-1 1 0,0-2 0,1 0 16,-2-2-16,-1 1 0,1 0 16,1 0-16,-2 0 0,-1-1 15,2 0-15,2 1 16,-2 0-16,-3-1 0,2-2 0,2 0 16,-1 2-16,-1 0 0,2 0 15,1 2-15,-1-1 0,-2 0 16,0-2-16,-1-3 0,2 4 15,1 3-15,0-2 0,1-2 16,-3 0-16,-1 1 0,-1-1 16,3-2-16,-1 1 0,0 0 0,0 2 15,1-2-15,-2 1 0,-3 1 0,2-2 16,0-1-16,-3 2 16,-1 1-16,5-1 0,0-1 15,-4 0-15,0-1 0,0 1 16,-1 2-16,-1-1 0,1-2 0,0 0 15,0 1-15,1 1 0,-1 0 16,0 1-16,2 0 0,-2-1 16,-1 0-16,-1 0 0,-1-2 15,-1 2-15,0 0 0,-1 0 16,0 1-16,-1 0 0,-1-2 0,1 2 16,-1 0-16,-3 0 15,0 0-15,0-1 0,-1 2 16,0 0-16,0-1 0,-1 0 15,0 0-15,-2 1 0,2-1 0,-2 1 16,2 0-16,-2 0 0,3-1 16,-3 1-16,0 0 15,0 0-15,2-2 0,-2 2 0,0 0 16,0 0-16,0-3 0,0 3 16,-2-2-16,2 2 0,-3-2 15,3 2-15,-2-2 0,2 2 16,-5-5-16,0 4 0,0-1 15,0 1-15,1 0 0,1-1 0</inkml:trace>
  <inkml:trace contextRef="#ctx0" brushRef="#br0" timeOffset="29166.7982">3981 7087 0,'0'0'0,"0"0"0,0 0 16,0 0-16,0 0 0,0 0 15,0 0-15,0 0 0,0 0 0,0 0 16,0 0-16,0 0 0,0 0 16,0 0-16,30 1 0,-30-1 15,0 0-15,22 2 0,-22-2 16,21 2-16,-21-2 0,27 3 16,-9 1-16,0 0 0,-1-2 0,3-1 15,2 0-15,2 0 0,-2 1 16,10-2-16,-2-2 15,0 0-15,-1-1 0,3 0 0,2 0 16,-2-1-16,-3-1 0,11-2 16,-1 1-16,-4 0 0,-2 1 15,6-1-15,5 0 16,-7 2-16,-2 1 0,10-3 0,-4-1 16,1 3-16,-1 2 0,0-1 15,1-1-15,-2 0 0,-5 2 0,6-2 16,3 1-16,0-2 0,-2 0 15,11 2-15,-3 2 0,-1-5 16,-4-1-16,1-2 0,2 2 16,-1 1-16,2 3 0,-3 0 15,-2-2-15,2 1 0,3 1 16,6-3-16,0-1 0,-2 4 16,-4 2-16,2-1 0,3-1 15,-3-1-15,-3 0 0,2 0 16,4-1-16,-4 2 0,-2 1 0,3-1 15,1-3-15,0 3 0,-4 2 16,8-2-16,0 1 0,-9-1 16,1 0-16,25 0 0,-4 3 15,-10 0-15,-5 2 0,0-6 16,1-3-16,-2 0 0,-2-2 16,0 5-16,-1 2 0,4 2 0,1 0 15,2-1-15,-1-3 16,-5-1-16,-4-1 0,7 2 15,6 0-15,-7 1 0,-2 0 0,0 2 16,-1 1-16,-3 1 0,-1 0 16,7-5-16,5-2 0,-4 5 15,-1 3-15,-4-2 0,-1 0 16,5-2-16,4-3 16,3 4-16,4 1 0,-11 1 15,-7 3-15,0-2 0,1-2 16,0 0-16,-1-1 0,5-3 0,3 1 15,-4 1-15,-1 4 0,-1-1 16,1 1-16,0-2 0,3 0 16,-1 0-16,-1 2 0,-3-4 15,0 1-15,1 0 0,0 0 16,0 2-16,-1 0 0,5 0 0,1-2 16,-4 2-16,-1 2 0,-1-7 15,2-4-15,-2 5 0,-1 2 16,1-2-16,0-2 0,2 2 15,1-1-15,1 4 0,1 3 16,0-3-16,0-4 0,-2 0 16,0 0-16,-4-1 0,-2 0 0,5 3 15,4 1-15,-5-6 16,-1-1-16,0 5 0,1 7 16,-2 0-16,-3-1 0,-1-1 0,1 0 15,1-2-15,2 1 16,1-1-16,2-1 0,-16 0 0,4 0 15,4-3-15,3 1 0,-5 0 16,-1 2-16,9 1 0,-1 1 16,-5-1-16,0-1 0,4 2 15,3 0-15,-1-2 0,-3-4 0,2 4 16,3 1-16,-1-3 16,-2-3-16,3 4 0,2 3 0,-4 0 15,-1 2-15,6-4 0,0-2 16,-7 2-16,0 1 0,7 0 15,-1 0-15,-10-2 0,-2-1 16,4 0-16,4 0 0,0 2 0,2 2 16,-3 1-16,-2 2 15,1-6-15,0-3 0,3 2 0,0 4 16,0-2-16,-2-1 0,1 3 16,2 3-16,-3-3 0,-1 0 15,1-2-15,0 0 0,-3 3 16,-1 3-16,2-2 0,2-1 15,-1 0-15,1 0 0,-1-2 16,0-1-16,1 1 0,1 1 0,-1-1 16,0-2-16,-1 1 0,1 0 15,0 1-15,0-1 0,2 2 16,-1 2-16,3-2 0,0-1 16,-1-2-16,-3-2 0,2 2 15,0 4-15,0 0 0,-2 0 16,3-2-16,3-3 0,-2 2 15,-2 2-15,8-2 0,-2-3 16,-3 3-16,-1 1 0,18 1 16,-3 1-16,-5-3 0,-4-3 15,-2-1-15,-1 2 0,-2 1 16,-2 2-16,3-2 0,2 0 16,-4 1-16,-4 1 0,5 1 0,3 1 15,-5 0-15,-1-2 0,0 0 16,1 0-16,-2-3 0,1-3 0,-2 5 15,0 3-15,3 2 16,2 3-16,-3-8 0,-1-6 16,1 5-16,-2 3 0,0 0 15,1-1-15,-3-2 0,-1-1 0,9 0 16,7 2-16,-6-1 0,-3 1 16,-4 1-16,-1 1 0,4 0 15,3-1-15,-6 0 0,-4-2 16,2 3-16,2 1 0,2-1 15,-1 2-15,-1-3 16,1-3-16,0-1 0,1 0 0,-17 3 0,4 1 16,4-3-16,4 1 15,-4-1-15,-1 1 0,4 1 16,3 3-16,-3-1 0,-1 0 0,2-2 16,2-1-16,-3 1 0,-2-1 15,3 1-15,1 2 0,-3-2 16,-1 0-16,1 1 0,2 3 15,-2-1-15,-2-2 0,3 1 16,1-1-16,-1 2 0,-2 0 16,2-1-16,1-1 0,-2 1 15,-1 2-15,1-3 0,-1-2 16,-1 1-16,-3 0 0,1 3 0,0 3 16,2-4-16,-1-3 0,5 0 15,4 0-15,-5 0 0,-2-1 16,0 2-16,0 4 0,-4-1 15,-2 1-15,3-5 0,1 0 16,-7 0-16,-1 1 0,2 2 16,1 0-16,0 0 0,0 0 0,-1-2 15,-1 0-15,0 1 0,1 2 16,-1-1-16,-2 1 0,-1-4 16,-2-1-16,2 1 0,1 2 15,-3 1-15,-1-1 0,-4 1 16,0 0-16,1 0 0,2 2 15,-1-2-15,0-1 0,-2-1 16,-1-1-16,-1 1 0,1-1 16,-1 1-16,-1 0 0,-3 0 0,2 0 15,-2 0-15,1 0 0,-3-1 16,-1 2-16,-1-1 16,-1 0-16,-1 1 0,-1 0 15,-1 0-15,0-2 0,-2-1 0,1 1 16,-2 0-16,-1 1 0,1 1 15,-1 0-15,-1 1 0,0 3 0,-3 2 16,-1 2-16,-6-1 0,-3 0 16,1-1-16,2 0 0,0-1 15</inkml:trace>
  <inkml:trace contextRef="#ctx0" brushRef="#br0" timeOffset="30167.642">11924 4959 0,'0'0'0,"0"0"16,0 0-16,0 0 0,0 0 0,0 0 15,0 0-15,0 25 16,0-25-16,-1 22 0,1-22 16,-7 36-16,4-17 0,0 8 15,0 7-15,-1 1 0,1 1 0,-4 19 16,-2 6-16,1 13 0,1-1 15,0 23-15,3 5 16,-1 2-16,-1-12 0,-1 19 0,2 2 16,-1 21-16,2-24 0,2 2 15,1 1-15,1-18 0,-1-12 16,1 4-16,2 3 0,-1-10 16,0-7-16,-1 9 0,0 6 15,0-14-15,-1-12 0,0 1 16,0-1-16,-2-3 0,0-3 0,-3-7 15,-2-3-15,-4-10 0,-2-6 16,-2-7-16,-2-5 16,4-6-16,2-6 0,3-1 0,3-1 15,2-2-15</inkml:trace>
  <inkml:trace contextRef="#ctx0" brushRef="#br0" timeOffset="31917.0748">12092 5481 0,'0'0'15,"-7"-8"-15,1-4 0,0 3 0,0-2 16,-1-1-16,-2-1 0,-4-4 16,-1 0-16,-5 3 0,-6 2 15,-1 2-15,-3 0 0,-13 1 16,-5-1-16,-3 4 0,0 1 0,-20 2 16,-5 1-16,4 1 15,1 0-15,-17 1 0,-3 1 16,-7-2-16,6 0 0,-39 1 15,9 0-15,13 3 0,10 2 0,-2-6 16,0-4-16,11-1 0,6-1 16,-8 3-16,-6 3 0,7-2 15,5 2-15,-7 0 0,-7 2 16,5-2-16,5 0 0,-6-2 16,-4-3-16,6 4 0,6 1 0,-8 0 15,-6-1-15,7 1 0,5 1 16,-7 1-16,-5 2 0,14-3 15,9-1-15,-5-5 16,-5-1-16,5 3 0,5 0 0,-10 3 16,-8-1-16,11 1 0,9-1 15,-9-2-15,-4 1 0,7 1 16,6-1-16,-9-1 0,-4-2 16,10 5-16,7-1 0,-11 1 15,-4 0-15,8-1 0,5-1 0,-4 3 16,-8 4-16,7-5 0,4-3 15,-4 3-15,-4 1 16,4 1-16,5 2 0,-10 0 0,-7 2 16,8 2-16,5 0 0,-4 1 15,-3-2-15,8 5 0,2 1 0,-5-4 16,-4-2-16,11-1 16,9-1-16,-8 1 0,-4 0 15,10 0-15,12-2 0,-5 1 16,-5-3-16,3-1 0,1 0 0,-3 6 15,-3 5-15,5-4 0,8-2 16,-10 5-16,-3 6 0,6-2 16,2 2-16,-1 1 0,-5 2 15,11-3-15,7-3 0,-3-1 16,-2-4-16,7-1 0,3-2 16,0 1-16,-2 1 0,5-1 15,5-1-15,2-1 0,1-2 16,5-1-16,1-2 0,2 2 15,0 3-15,5-1 0,5-2 0,5 1 16,1 0-16,6-2 0,-4 4 16,4 1-16,0 3 0,0 2 15,0 2-15,0 1 0,2 2 16,0 5-16,-1 5 0,1 2 16,1 2-16,2 0 0,0-1 0,1 5 15,-2 3-15,3-2 0,1 1 16,-1 3-16,2 4 15,-1-1-15,1-1 0,3 9 0,0 2 16,-2-4-16,-1-2 0,-2 2 16,2 1-16,-3-2 0,0-1 15,-5 10-15,-2 5 0,-2-4 16,0-3-16,-3 3 0,1 1 16,-2-4-16,-2-3 0,1 18 15,5-10-15,0-17 0,-3-14 0,1-3 16,0-4-16,5-12 0,0-1 15,4-2-15,-2 1 0,5-1 16,0 0-16,4 2 0,3-1 16,-2 0-16,-2-2 0,5 0 15,5 0-15,2-1 0,1 2 16,5-3-16,2-1 0,4 0 16,0 1-16,5-2 0,7-1 15,-2-2-15,1 1 0,5-1 16,4-4-16,6 1 0,-3 1 0,5-1 15,2 2-15,-1-2 0,0 1 16,13-1-16,2-1 0,-5 2 16,-4-1-16,39 1 0,-7 0 15,-12 0-15,-6 1 0,4 0 16,4 1-16,-7 0 0,-6 2 0,7-5 16,1-3-16,-3 7 0,-3 4 15,10-1-15,2-1 16,-1 2-16,-6 2 0,16-3 15,9-1-15,-8-1 0,-6 1 0,10-2 16,8-2-16,-12 0 0,-6-2 16,14-1-16,10 0 0,-12-1 15,-5-1-15,5 4 0,7 1 16,-10 4-16,-7 4 0,9-3 16,8 1-16,-12-3 0,-4 0 15,11 1-15,13 0 0,-14 0 16,-6 0-16,9 1 0,7 1 15,-13-3-15,-8-1 0,9 1 0,7 0 16,-6-1-16,-3 1 0,8-3 16,7-2-16,-12 5 0,-8 2 15,8 0-15,5 2 0,-8-1 16,-6-1-16,8 0 0,6 1 16,-13-1-16,-9 2 0,8-4 15,3-1-15,-10 1 0,-9 1 16,9-2-16,5-1 0,-12 4 0,-8 2 15,3-2-15,4 2 16,-10 0-16,-8 2 0,4 0 0,2 1 16,-5-1-16,-6 0 0,3-1 15,2 1-15,-9-1 0,-9-2 16,0 0-16,-2 0 0,-4 2 16,-5 0-16,0 0 0,-1-1 15,-11 2-15,-6-2 0,0 1 16,0 1-16,-3 1 0,-2-1 0,-3 3 15,-2-1-15,0 0 0,0 1 16,-11 5-16,-6 7 0,-4-6 16,-4 4-16,5-6 0,4-2 15,1-3-15</inkml:trace>
  <inkml:trace contextRef="#ctx0" brushRef="#br0" timeOffset="39434.2509">8765 5897 0,'0'0'0,"0"0"16,0 0-16,0 0 0,0 0 0,0 0 15,0 0-15,0 0 0,28 3 0,-28-3 16,0 0-16,29 3 0,-29-3 16,26 3-16,-9-2 0,-3 0 15,3 0-15,1 0 0,4 0 16,-1 1-16,1-1 0,1-1 15,-3-1-15,6 2 0,-3 0 16,-2 1-16,-2-1 0,-4 1 16,-3 0-16,-2 0 0,-2 0 15,-1-1-15,-2 0 0,-1 0 0</inkml:trace>
  <inkml:trace contextRef="#ctx0" brushRef="#br0" timeOffset="39650.8507">8955 5739 0,'0'0'0,"0"0"15,0 0-15,0 0 0,0 0 0,0 0 16,-13 18-16,13-18 0,0 0 16,-6 24-16,6-24 0,-4 23 15,2-10-15,1 0 0,2 2 16,0-1-16,0-1 0,2 0 15,3-1-15,-2-1 0,1-2 16,-2-1-16</inkml:trace>
  <inkml:trace contextRef="#ctx0" brushRef="#br0" timeOffset="39862.3978">9454 5505 0,'0'0'0,"0"0"0,0 0 16,0 0-16,0 0 0,1 26 15,-1-26-15,8 19 0,-8-19 0,15 21 16,-11-13-16,1-1 0</inkml:trace>
  <inkml:trace contextRef="#ctx0" brushRef="#br0" timeOffset="40149.1146">9463 6489 0,'0'0'0,"0"0"0,0 0 16,0 0-16,0 0 0,0 0 0,0 0 15,0 0-15,0 0 0,0 0 16,17 23-16,-17-23 0,0 0 15,0 0-15,20 17 16,-20-17-16,0 0 0,17 10 0</inkml:trace>
  <inkml:trace contextRef="#ctx0" brushRef="#br0" timeOffset="40322.0454">9771 6512 0,'0'0'0,"0"0"16,0 0-16,0 0 0,0 0 0,0 0 15,21 20-15,-21-20 16,29 11-16,-29-11 0,24 9 16,-24-9-16</inkml:trace>
  <inkml:trace contextRef="#ctx0" brushRef="#br0" timeOffset="40484.0477">10267 6640 0,'0'0'16,"0"0"-16,0 0 0,0 0 16,22 17-16,-22-17 0,38 21 15,-20-11-15,-1-1 0,-3 0 16</inkml:trace>
  <inkml:trace contextRef="#ctx0" brushRef="#br0" timeOffset="44433.6764">11439 5707 0,'0'0'0,"0"0"0,0 0 15,-22-7-15,12 4 0,-1-1 16,-1 2-16,-1-1 0,-2 1 0,-2 1 16,-3 0-16,-4 1 15,1 1-15,-3 2 0,-1 2 16,-2 2-16,0 2 0,1 2 15,-1 3-15,-6 3 0,0 0 0,1 4 16,1 2-16,3 0 0,3 0 16,-7 8-16,-2 2 0,4-1 15,4-1-15,-1 4 0,2-1 16,1 1-16,2-2 0,-1 9 16,3 0-16,2-3 0,1-1 0,4 3 15,1 2-15,3-2 16,1-2-16,4 2 0,1 1 15,2-4-15,1-3 0,3 9 0,3 2 16,1-10-16,0-1 0,9 8 16,3 2-16,0-11 0,-1 0 0,6 8 15,1 4-15,-1-6 16,1-4-16,2-2 0,4 1 16,-3-5-16,0-4 0,3-5 15,1-2-15,-1-7 0,-1-3 0,2-5 16,2-3-16,-2-6 0,1-4 15,1-1-15,1-2 16,-2-3-16,-2-1 0,2-7 0,1-3 16,-1-4-16,-2-1 0,5-14 15,1-7-15,-6 5 0,-4 5 16,-1-9-16,0-4 0,-6 2 16,-2 4-16,2-26 0,-3 5 15,-4 7-15,-1 8 0,-8 1 16,-5 1-16,-6 5 0,-4 4 0,0 0 15,2 1-15,-3 6 0,-4 4 16,-6 1-16,-3 2 0,0 6 16,2 4-16,-8 0 0,-6-1 15,16 14-15,-2 2 0,-4 0 16,-4 3-16,-1-1 0,-2 0 16,1 3-16,0 1 0,1 2 15,0 0-15,0 6 0,4 5 16,0 2-16,0 2 0,-1 4 0,-2 2 15,11-2-15,6 1 0,-3 9 16,1 5-16,7-5 0,3 2 16,4 5-16,4 1 15,4-9-15,4-3 0,-2-4 0,-2-7 16,-1-5-16</inkml:trace>
  <inkml:trace contextRef="#ctx0" brushRef="#br0" timeOffset="47257.1099">24664 5845 0,'0'0'0,"0"0"16,0 0-16,0 0 0,0 0 0,0 0 15,23 6-15,-23-6 0,0 0 16,24 10-16,-24-10 0,21 9 16,-21-9-16,24 6 0,-9-3 15,1 0-15,0 1 0,3-2 16,2-1-16,0 0 0,0 1 0,9-1 15,0 1-15,-1-1 16,0 0-16,2 0 0,2 0 0,-2 0 16,-1-1-16,10 0 0,1 1 15,-3-1-15,-1 0 0,3-1 16,1 1-16,-1-1 0,-2 1 16,8 0-16,1 0 0,-3 1 15,-3-1-15,0 2 0,0 0 16,-3 2-16,-1-2 0,-2-1 0,-1-1 15,-2 2-15,-2-1 0,0 0 16,-2 1-16,-3-1 0,-4 1 16,1-1-16,0 0 0,-2 1 15,-2-1-15,2-1 0,0-1 16,-2 2-16,-1 0 0,-4 0 16,0 0-16,-2-2 0,0-2 0,1-1 15,1 2-15,0 0 16,2 1-16,-2-3 0,0-1 15,-4 1-15,-1 1 0,-2 0 0</inkml:trace>
  <inkml:trace contextRef="#ctx0" brushRef="#br0" timeOffset="48067.6105">26651 5440 0,'0'0'0,"0"0"15,0 0-15,0 0 0,0 0 0,0 0 16,0 0-16,0 0 0,0 0 16,25 1-16,-25-1 0,0 0 15,0 0-15,26 4 0,-26-4 16,0 0-16,30 3 0,-30-3 16,27 2-16,-14-2 0,0 2 15,1-2-15,-2 1 0,-1-1 16,0 1-16,-2-1 0,-1 0 0,-1 0 15,-1 0-15,-2 2 16,-2 0-16,0 0 0,-1 1 0,-1-1 16,0 0-16,-1 1 0,0 0 15,-1 0-15,0 0 0,0 2 16,-1-1-16,0 1 0,0 0 16,0 1-16,0 0 0,2 4 15,0-1-15,1 1 0,0 1 0,-1 2 16,-1 3-16,0 3 15,-2 0-15,0 2 0,-1 2 16,0 7-16,2-2 0,-3 0 0,0-1 16,-2-1-16,0-3 0,0-3 15,0-3-15,0-3 0,1-1 0,2-3 16</inkml:trace>
  <inkml:trace contextRef="#ctx0" brushRef="#br0" timeOffset="48233.6058">26725 5942 0,'0'0'15,"0"0"-15,0 0 0,0 0 0,0 0 16,0 0-16,0 0 16,0 0-16,0 0 0,0 0 0,0 0 15,27-6-15,-27 6 0,23 3 16,-23-3-16,32 6 0,-14-3 16,2 1-16,1-1 0,-1-1 0,-2 0 15,-1-1-15,-3 0 0,0 1 16</inkml:trace>
  <inkml:trace contextRef="#ctx0" brushRef="#br0" timeOffset="48584.301">27417 5803 0,'0'0'0,"0"0"0,0 0 16,0 0-16,0 0 0,23 10 0,-23-10 15,0 0-15,20 21 0,-20-21 16,10 23-16,-8-9 0,-2 3 0,-4 1 16,-3 2-1,-1-3-15,0 0 0,-1 1 0,1-1 16,2-2-16,0-3 0,3-2 0,0-1 15,5-3-15,2 0 0,4-3 16,4 1-16,2-2 0,3-2 16,10-2-16,5-2 0,0-2 15,0-3-15,9-4 0,1-1 16,-8 2-16,-6 2 0,-6 2 0</inkml:trace>
  <inkml:trace contextRef="#ctx0" brushRef="#br0" timeOffset="48802.1108">28488 5610 0,'0'0'0,"0"0"16,0 0-16,0 0 0,0 0 0,0 0 16,0 0-16,0 0 15,13 21-15,-13-21 0</inkml:trace>
  <inkml:trace contextRef="#ctx0" brushRef="#br0" timeOffset="50421.5822">12265 5914 0,'0'0'0,"0"0"0,0 0 16,-19-10-16,19 10 0,0 0 16,-26-14-16,16 10 0,0-1 0,-1 1 15,-1 0-15,0 0 0,-1-1 16,-1 2-16,-1 0 15,0 1-15,1 0 0,-1 1 0,-2 0 16,2 2-16,-1 0 0,-2 6 16,2 6-16,2-2 0,1-3 15,4 0-15</inkml:trace>
  <inkml:trace contextRef="#ctx0" brushRef="#br0" timeOffset="50967.0039">11703 5902 0,'0'0'0,"0"0"15,0 0-15,0 0 0,0 0 0,0 0 16,-21 11-16,21-11 0,0 0 16,0 0-16,0 0 0,0 0 15,0 0-15,-4 22 0,4-22 0,0 0 16,0 0-16,8 20 16,-8-20-16,0 0 0,13 13 0,-7-8 15,0 0-15,1 1 0,0 3 16,0 0-16,2 1 15,1 1-15,2-1 0,0 1 0,0 1 16,1-1-16,0-3 0,1 3 16,3 2-16,-1 0 0,1 0 15,5 5-15,1-1 0,-1 0 0,0 0 16,0 0-16,0 4 0,-2-1 16,-1 1-16,6 6 15,0 1-15,0-4 0,-3-2 0,1 2 16,1 3-16,0-1 0,1 0 15,-3-2-15,-4-1 0,0-1 16,-1-3-16,5 6 0,1 1 16,0 0-16,0-2 0,-3-2 15,-2 1-15,-1-4 0,1 0 0,3 2 16,3 4-16,-1-5 16,-2 1-16,-2-4 0,-3-2 0,0 1 15,-3 0-15,0-3 0,1-1 16,-4-4-16,-2-2 0,0 0 15,-1 0-15,-3 0 0,1 1 16,-2-4-16,-1-2 0,-2-1 16,2 1-16,-2-1 0,2 5 15,1 0-15,0 1 0,0-3 16,1-3-16,-1 0 0,0 1 0,0-1 16,0 1-16,-1-1 0</inkml:trace>
  <inkml:trace contextRef="#ctx0" brushRef="#br0" timeOffset="52001.0056">16592 5684 0,'0'0'15,"-9"0"-15,-3 1 0,-2 0 0,-2 1 16,-10 2-16,-5 3 16,-3-1-16,-3-1 0,-11 9 15,-4 5-15,1 4 0,1 5 0,-13 10 16,-1 2-16,-1 10 0,9-1 0,-8 13 15,2 2-15,10-7 16,8-5-16,-13 30 0,9-4 16,15-9-16,11-5 0,6-2 15,3 1-15,6-9 0,1-4 16,8 4-16,5 2 0,-1-4 16,0-2-16,6-2 0,5-4 0,1-5 15,-1-5-15,12-4 0,6-2 16,0-8-16,0-7 0,4 1 15,4 0-15,0-4 0,-1-2 16,10-4-16,6-4 0,1-7 16,-1-5-16,11-8 0,6-3 15,-8-6-15,-5-4 0,7-13 16,6-11-16,-4 3 0,-3 2 0,5-16 16,3-9-16,-6-1 15,-4 3-15,2-16 0,0-10 16,-5 9-16,-4 7 0,1-13 15,-2-9-15,-9 8 0,-7 5 0,-11 1 16,-7 1-16,-10 14 0,-6 11 16,-16 7-16,-9 3 0,-12 17 15,-7 11-15,-31 9 0,-19 6 16,-11 14-16,-6 9 0,-28 35 16,-20 23-16,4 10 0,2 7 0,-11 32 15,-8 20-15,21 1 0,16 2 16,38-44-16,29-30 0,19-21 15</inkml:trace>
  <inkml:trace contextRef="#ctx0" brushRef="#br0" timeOffset="57984.5281">18363 7316 0,'0'0'0,"0"0"16,0 0-16,0 0 0,0 0 0,0 0 15,22 10-15,-22-10 16,0 0-16,36 6 0,-36-6 16,40 3-16,-17-4 0,6-1 0,2 1 15,3-1-15,0 2 0,13-1 16,3-1-16,6-2 0,-3-1 0,-2-1 15,-2 1-15,2-1 16,-8 0-16,-4 1 0,-4 1 16,-7 0-16,-3 1 0,-7 1 15,-3 1-15,-4 0 0,-3 1 0,-8 0 16,-6-2-16,-2 4 16,-3-1-16,-3 0 0,-4 1 15,-3-3-15,-3-1 0,5-1 0,4 1 16,2 0-16</inkml:trace>
  <inkml:trace contextRef="#ctx0" brushRef="#br0" timeOffset="58950.9449">18698 7161 0,'0'0'0,"0"0"0,0 0 15,0 0-15,0 0 0,0 0 16,0 0-16,0 0 0,-5 20 0,5-20 16,3 24-16,-3-24 0,5 29 15,-2-13-15,1 3 0,-1 1 16,0 1-16,1 1 0,-1 1 15,0 5-15,0-1 0,2-1 16,-1-1-16,2-5 0,-1-3 0,3-6 16,1-3-16,3-6 0,3-5 15,5-9-15,5-9 16,0-3-16,1-4 0,9-12 16,0-4-16,0 0 0,-5 9 0,-7 4 15,-5 4-15,-5 6 0,-3 3 16,-2 6-16,-2 3 0,0 4 15,-2 0-15,-1 7 0,1 3 16,-3 2-16,-1 2 0,-4 7 16,-1 6-16,-4 1 0,-2 0 0,-5 5 15,-5 0-15,1 1 0,1 0 16,-6 7-16,-2 0 16,2-4-16,-1-1 0,2-6 15,1-3-15,4-4 0,3-5 0,3-2 16,2-3-16,2-2 0,1 0 15,3-4-15,1-2 0,2 3 16,0 2-16,0 0 0,-1-1 16,1 1-16,0 4 0,-2 3 15,-2 3-15,-1 1 0,1 0 0,-2 2 16,0 4-16,2-2 0,0-2 16,2 3-16,1-1 15,3-5-15,2-3 0,4 1 0,3-4 16,0-3-16,1-5 0,5-5 15,5-3-15,2-4 0,1-3 16,6-5-16,1-1 0,-2 2 16,1 2-16,-1 0 0,-2 0 15,-4 4-15,-3 1 0,-5 3 16,-2 4-16,-3 3 0,-1 3 16,-5 7-16,-3 4 0,-3 1 0,-4 2 15,-3 3-15,-3 3 16,2-3-16,2-2 0,2-3 0,1-2 15,3-2-15,1 0 0,3-4 16,2-1-16,1-2 0,3 1 16,1-4-16,2-1 0,-1 1 15,-2 0-15,0 0 0,-2 1 16,0 0-16,-2 0 0,-3-1 16,0 0-16,-2 0 0,-3 1 0,-6 2 15,-6 0-15,-3 2 0,-2 3 16,-12 4-16,-6 0 0,0 1 15,1-2-15,-12 5 0,0 1 16,3-2-16,1-1 0,-1 0 16,6-2-16,5-2 0,3-2 15,10-1-15,7-2 0,3 1 0,6-1 16,6-3-16,7-2 16,3 1-16,1 0 0,9-2 15,5-2-15,4-2 0,1-3 0,8 4 16,6-1-16,-1 2 0,2 0 15,14-1-15,1 0 0,-2-3 16,-2 1-16,11 3 0,0 4 16,-7-3-16,-8 0 0,10-3 15,1 0-15,-11 1 0,-4 1 16,-14 1-16,-9 1 0,-7 0 0</inkml:trace>
  <inkml:trace contextRef="#ctx0" brushRef="#br0" timeOffset="59253.4428">19551 7713 0,'0'0'0,"0"0"0,0 0 16,0 0-16,0 0 0,35-4 0,-35 4 15,41-2-15,-16 1 0,6-1 16,5 0-16,1 0 0,2 1 15,14-2-15,2 2 0,6-2 16,-3 2-16,7 0 0,-3 1 16,-8-1-16,-7-2 0,-3 2 15,-2-1-15,-6 1 0,-3 0 0,3 0 16,-4-1-16,-11-1 0,-4 2 16,-2-1-16,-3 1 15,-2 0-15,-2-1 0,-2-1 0,-2-2 16,0-1-16,-3 1 0,0-1 15,0 3-15,0 1 0</inkml:trace>
  <inkml:trace contextRef="#ctx0" brushRef="#br0" timeOffset="59600.5199">20382 7367 0,'0'0'0,"0"0"16,0 0-16,0 0 0,0 0 0,29 9 16,-29-9-16,31 7 15,-14-4-15,4 1 0,4 0 16,-1 1-16,0 0 0,6 2 0,-3 0 16,0 0-16,-2-1 0,1 3 15,-1 2-15,-3-2 0,-2 1 16,-2 1-16,-3 1 15,-3 3-15,-2 1 0,-6 1 0,-4 2 16,-4 0-16,-4-1 0,-6 9 16,-4 1-16,1-1 0,-1-4 0,0-1 15,0-3-15,1-2 16,3-1-16,3-5 0,3-4 16,5-5-16,3-5 0,0 0 0,0 3 15,0-3-15</inkml:trace>
  <inkml:trace contextRef="#ctx0" brushRef="#br0" timeOffset="59820.3442">21183 7032 0,'0'0'0,"0"0"0,0 0 15,0 0-15,0 0 0,0 0 0,0 0 16,24 17-16,-24-17 0,25 14 15,-7-5-15,-3 2 0,0 0 16,-2 4-16,-1 2 0,-2 2 16,-2 0-16,-3 10 0,-3 1 15,-5 1-15,-4 1 0,2-5 16,1-5-16,-1-3 0</inkml:trace>
  <inkml:trace contextRef="#ctx0" brushRef="#br0" timeOffset="60000.9423">20991 7565 0,'0'0'0,"0"0"15,0 0-15,0 0 0,0 0 0,17-19 16,-17 19-16,34-21 0,-11 10 16,5-1-16,7-2 0,1 0 15,1 0-15,12-4 0,-1 1 16,4-1-16,-7 3 0,1 0 16,-9 1-16,-8 4 0,-8 0 0,-6 2 15,-5 1-15,-5 1 0,-3 0 16,-1 0-16,0 2 15,0 1-15</inkml:trace>
  <inkml:trace contextRef="#ctx0" brushRef="#br0" timeOffset="60153.2737">21382 7246 0,'0'0'15,"0"0"-15,0 0 0,-17 14 0,17-14 16,-20 16-16,7-2 16,-2 4-16,1 1 0,-7 10 0,-1 3 15,0 0-15,0-1 0,-6 11 16,1 2-16,3-3 0,5-2 15,2 2-15,7-4 0,5-8 16,5-5-16,0-5 0,0-5 16,0-2-16</inkml:trace>
  <inkml:trace contextRef="#ctx0" brushRef="#br0" timeOffset="60335.1224">21390 7749 0,'0'0'0,"0"0"0,0 0 16,0 0-16,0 0 0,9 21 16,-9-21-16,17 16 0,-17-16 0,32 18 15,-7-7-15,3-2 16,4-1-16,20-2 0,8-4 16,-10 1-16,-7-1 0,-6 0 0</inkml:trace>
  <inkml:trace contextRef="#ctx0" brushRef="#br0" timeOffset="60514.9632">22582 7145 0,'0'0'0,"0"0"15,0 0-15,-1 27 0,1-27 0,0 0 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3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62697 7450 999,'-15'0'-6,"2"0"-12,3 0-12,1 0-12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38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48591 2700 462,'23'1'105,"1"2"-24,-1 2-23,1 2-23,-1 0-15,1 1-1,-1 0-4,1 0-2,-2 0-3,-1 0-1,-3-1-2,-1 1-1,-3 1-2,-1 2-2,-2 2-1,-2 1-2,-3 2-1,-2 1 0,-4 2 0,-2 0 0,-5 2-1,-4 3 0,-5 2 0,-5 5-1,-4-1-2,-3 0-2,-3-1-3,-3-1-3,0-1-1,2-1 0,1-1 0,3-1 0,0-2 2,-1-3 2,-1-3 3,0-3 3,0-2 2,3-2 1,3-3 2,3-1 2,7-2 8,14-4 15,12-2 15,13-3 15,7-2 2,-1 2-11,0 1-11,1 0-11,-1 2-9,2 0-9,1 2-7,1 0-9,-1 2-6,0 0-6,-1 2-4,-1 0-6,-1 0-3,1 0-1,-1-2-1,0 0-1,-2-1 0,-5 0 2,-5 0 2,-4 0 1,-5-1 1,1 0-2,-2-2-2,0 0-2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39"/>
    </inkml:context>
    <inkml:brush xml:id="br0">
      <inkml:brushProperty name="width" value="0.05432" units="cm"/>
      <inkml:brushProperty name="height" value="0.05432" units="cm"/>
      <inkml:brushProperty name="color" value="#F2395B"/>
    </inkml:brush>
  </inkml:definitions>
  <inkml:trace contextRef="#ctx0" brushRef="#br0">51520 2160 405,'-8'-15'3,"2"4"7,1 3 8,1 2 6,-1 2 3,2-2-3,-1 0-3,0-1-2,-2-1-1,-2 0 0,-3 0 1,-3 1 0,-2 0-1,2 2 0,1 2-2,1 2 0,-1 2-2,-2 4 0,-1 2-1,-3 3-1,0 3 0,1 2-1,1 1-1,1 3-2,0 1 0,0 3-1,1 1-2,-1 3-1,1 1 0,1 3 1,0 1 1,2 2 1,0 2 0,1 1-1,-1 0-2,0 2 1,1-1-2,2-2 2,3-2 1,1-1 0,1-3 0,2-2-1,0-1-2,2-3 0,2-2-2,6-3-2,4-3-1,5-2-2,3-5-4,1-3-4,1-4-5,1-4-5,1-3-2,-1-2 2,1-1 2,-1-3 2,0-1 0,-1-2 1,-1 0-1,0-1 1,-3 0 0,-1 1 1,-3 1 0,-1 1 1,-2 0 2,-2 0 2,-3 0 2,0 1 3,-3 3 7,-1 8 14,0 8 14,-2 7 13,0 4 4,-2-1-6,0-1-5,-1 0-6,-1-2-4,3 1-5,2 0-2,3-1-4,3-3-11,7-8-17,7-8-18,7-8-17,2-6-5,-1-3 7,-3-5 7,-1-3 7,-3 0 5,-3 5 6,-3 5 4,-3 5 5,-2 7 13,-2 8 25,-2 10 22,-2 8 25,-2 4 4,-1 1-12,0-1-14,-2 1-12,1-2-9,0-1-5,2-3-4,0-1-5,2-2-13,0-1-20,1-1-22,2 0-20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5"/>
    </inkml:context>
    <inkml:brush xml:id="br0">
      <inkml:brushProperty name="width" value="0.04986" units="cm"/>
      <inkml:brushProperty name="height" value="0.04986" units="cm"/>
      <inkml:brushProperty name="color" value="#00BFF3"/>
    </inkml:brush>
  </inkml:definitions>
  <inkml:trace contextRef="#ctx0" brushRef="#br0">87450 15076 441,'9'-9'1,"1"-1"1,3-3 2,2-1 2,0-1 4,-1 4 6,-1 3 6,0 2 6,-2 3 1,1 2-2,0 2-4,0 2-3,-1 3 1,1 2 5,0 3 5,0 4 6,-2 0 1,1 3-3,-2 0-3,0 1-2,-2 1-4,1 1-3,0 1-4,0 1-3,-1-1-3,-1-3-2,0-3-4,-2-3-2,2-5-5,2-6-3,3-8-5,3-6-4,3-6-2,1-5-2,3-5-1,2-4 0,-1-4-1,0-1 0,-1 0 1,0-2 1,-3 2 0,-1 4 0,-3 4 1,-1 3 0,-2 4-2,-2 3-2,-2 3-4,-3 3-4,-1 5-4,-4 6-8,-2 7-7,-3 8-8,-2 1 2,2-1 10,1-2 11,0-2 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39"/>
    </inkml:context>
    <inkml:brush xml:id="br0">
      <inkml:brushProperty name="width" value="0.02946" units="cm"/>
      <inkml:brushProperty name="height" value="0.02946" units="cm"/>
      <inkml:brushProperty name="color" value="#F2395B"/>
    </inkml:brush>
  </inkml:definitions>
  <inkml:trace contextRef="#ctx0" brushRef="#br0">53516 1347 746,'-7'-8'-4,"2"0"-10,2 0-8,2 1-10,3 0 4,4 2 15,4 2 16,3 2 15,3 1 11,1 2 3,2 0 5,0 2 3,-2 1 0,-1 3-6,-4 4-6,-3 2-6,-2 2-7,-2-1-7,-2 1-7,-2-1-8,-3 1-4,-2 2 0,-3 0 0,-3 1 0,-3-1-1,0-3 0,-1-3 0,-1-3-2,-1-1 1,1 0 0,-1 0 1,0 0 1,4-2 7,9-3 14,6-2 14,9-3 14,5-2 3,1 2-6,3 0-7,1 2-7,1-1-8,-1 0-10,-1-2-8,-1 0-11,-1-1-10,-1 2-12,0 0-11,-2 2-13,-2-1 1,-1 0 11,-2-2 12,-2 0 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39"/>
    </inkml:context>
    <inkml:brush xml:id="br0">
      <inkml:brushProperty name="width" value="0.02615" units="cm"/>
      <inkml:brushProperty name="height" value="0.02615" units="cm"/>
      <inkml:brushProperty name="color" value="#F2395B"/>
    </inkml:brush>
  </inkml:definitions>
  <inkml:trace contextRef="#ctx0" brushRef="#br0">54442 1462 841,'-3'-14'-63,"8"2"37,9 4 36,9 3 38,3 2 13,-3 0-11,-3 2-11,-3 0-11,0 1-16,1-2-24,3 0-23,1-1-22,-1-1-6,-3 2 11,-4 0 11,-4 2 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39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54729 646 649,'-14'-8'2,"3"2"2,3 1 4,2 0 3,3 4 7,1 6 12,0 6 11,2 6 11,0 4 1,0 4-9,0 4-9,0 5-9,0 0-9,0 0-8,0-1-9,0-1-7,0-1-12,0 0-15,0 0-14,0 1-15,-1-4-3,0-4 7,-2-5 8,0-4 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0"/>
    </inkml:context>
    <inkml:brush xml:id="br0">
      <inkml:brushProperty name="width" value="0.05465" units="cm"/>
      <inkml:brushProperty name="height" value="0.05465" units="cm"/>
      <inkml:brushProperty name="color" value="#F2395B"/>
    </inkml:brush>
  </inkml:definitions>
  <inkml:trace contextRef="#ctx0" brushRef="#br0">55141 3422 402,'-14'-1'5,"1"-1"8,2 0 9,3-1 10,5-4 2,11-4-2,11-5-2,11-5-3,6-1-4,1 1-3,0 3-4,2 1-4,-2 3-1,-3 5 0,-5 3 0,-4 4 0,-2 4 1,-3 4 0,-1 3 0,-2 5 0,-2 2 1,-1 1 2,-1 1 0,-1 1 2,-1 1 1,0-1 0,-2 1 0,0-1 0,-1 0-1,3-3-2,2-1-1,2-2-3,1-2-1,1-1 0,1-1 0,1 0 0,1-1-3,1-1-3,1 1-6,1 0-4,2-1-8,1-2-11,2-3-11,3 0-10,0-4-6,2 0 0,1-3 0,1-2 1,-3-1 3,-4 0 5,-4 1 7,-6-1 6,-4-1 2,-1 0 0,-2-1-1,-2-1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1"/>
    </inkml:context>
    <inkml:brush xml:id="br0">
      <inkml:brushProperty name="width" value="0.05471" units="cm"/>
      <inkml:brushProperty name="height" value="0.05471" units="cm"/>
      <inkml:brushProperty name="color" value="#F2395B"/>
    </inkml:brush>
  </inkml:definitions>
  <inkml:trace contextRef="#ctx0" brushRef="#br0">59737 1966 402,'-6'-7'7,"6"2"17,4 2 15,6 2 15,2 1 2,3 2-12,1 0-12,3 2-12,-1 0-8,0 2-5,-1 0-4,0 1-5,-4 1-3,-3 2-2,-4 0-2,-4 1-2,-4 1 2,0 0 5,-3-1 5,-2 1 5,-1 2 6,1 4 7,-1 3 8,0 5 8,1 0 2,0 0-3,2-1-1,1-1-3,0 1-3,2 1-3,0 2-3,2 3-4,-1-1-4,0 0-5,-2-1-6,0-1-4,0-1-2,0-1 2,2-1 1,1-1 1,-1-2-8,-1 0-18,0-1-19,-1 0-17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1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59240 4630 518,'-28'1'6,"7"0"12,7 2 12,7 0 12,4 0 5,3 0-3,4-2-3,2 0-3,3-2-2,4 0-3,2-2-4,3 0-3,3-1-3,3-2-2,3 0-2,3-1-3,0 1-5,0 1-9,-1 2-9,-1 2-8,-1 1-3,-1 0 3,-1 0 3,-1 0 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1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60729 3981 503,'2'-13'33,"4"3"7,3 4 6,5 4 7,2 3 0,-1 2-8,1 2-7,0 2-8,-2 1-6,-3 3-1,-3 2-3,-2 2-3,-4 1-1,-2 3-4,-4 1-2,-2 3-3,-3 0-3,-4 1-4,-2-1-4,-3 1-4,-1-1-1,-1-1-1,0-1 0,1-1 1,0-2 0,3-3 0,1-3 2,3-2 1,4-4 5,10-3 9,8-2 8,9-4 10,5-1-1,3 1-6,1-1-9,2 0-6,2 0-11,-1 0-13,0 0-12,1 0-12,-4 0-10,-4 0-9,-5 0-8,-4 1-8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2"/>
    </inkml:context>
    <inkml:brush xml:id="br0">
      <inkml:brushProperty name="width" value="0.05287" units="cm"/>
      <inkml:brushProperty name="height" value="0.05287" units="cm"/>
      <inkml:brushProperty name="color" value="#F2395B"/>
    </inkml:brush>
  </inkml:definitions>
  <inkml:trace contextRef="#ctx0" brushRef="#br0">62066 3555 416,'-7'-10'4,"2"-2"10,2-3 10,2-3 9,4-1 3,7 1-2,8 1-2,6 1-3,4 1-3,2 2-2,3 3-3,1 1-4,1 3 0,1 4 0,-1 4 0,0 4 1,-2 3-1,-3 3 1,-5 3-1,-3 4-1,-4 1 0,-1 0 0,-2 2-1,-3 2 0,0-2-1,0 0-1,-1-1 0,1 0-1,0-4-1,0-1-2,-1-4-1,1-3-1,1-1-3,0 0-5,1 0-4,1-1-5,2 1-4,1-2-3,3-1-5,1 0-4,2-2-4,1-2-5,1-2-3,1-2-4,1-3 0,-1-2 4,0-3 5,1-3 5,-3-1 4,-5 4 4,-5 3 6,-5 3 4,-2 0-3,0 0-8,0-1-9,0-2-10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2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65610 2600 493,'16'0'8,"-1"0"15,1 0 15,-1 0 16,1 2 4,1 4-7,2 4-5,0 3-6,-2 3-6,-1 1-4,-4 2-6,-3 0-4,-2 1-3,-2 2-1,-2 3-1,-2 1 0,-5 3-4,-6 3-5,-7 2-6,-7 4-4,-3 0-3,1-3-1,1-4-1,2-2-1,0-3 1,1-3 1,1-3 2,1-3 1,1-2 2,3-3 2,1-1 1,2-2 2,6-2 1,9-2 1,8-3 1,9 0 1,5-4-1,1 0-2,1-3-1,0-2-1,2-1-8,-1 0-13,0 1-12,1-1-13,-3 0-6,-4 0 1,-3 0 2,-4 1 1,-3-1 2,-1 2 1,-1 0 3,0 2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3"/>
    </inkml:context>
    <inkml:brush xml:id="br0">
      <inkml:brushProperty name="width" value="0.05186" units="cm"/>
      <inkml:brushProperty name="height" value="0.05186" units="cm"/>
      <inkml:brushProperty name="color" value="#F2395B"/>
    </inkml:brush>
  </inkml:definitions>
  <inkml:trace contextRef="#ctx0" brushRef="#br0">67491 2109 424,'5'-15'5,"-4"4"10,-6 3 10,-4 3 11,-3 2 4,-1 3 0,-1 4 1,-2 2 0,0 3-2,-1 4-4,-1 2-4,-1 3-3,-1 2-4,1 3-2,-1 1-3,1 3-2,1-1-2,5-1-2,3-3-2,4-1-2,2-1 0,0 3 1,0 1 1,0 3 1,1-1-2,2-2-2,2-1-2,2-2-4,2-3-1,2 1-1,2-2 0,2-1-2,0-1-1,-1-1-1,-1-1-2,0 0-1,-1-1-3,-1 1-5,1 1-5,0 2-4,-3-1-2,-4-1-1,-6-1-1,-4-1 1,-4-1 0,-1 0 1,-3-2 2,-1-1 2,-3 0-3,0-2-7,-1-1-8,0 0-7,0-2-1,4-1 6,5 0 6,3-1 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6"/>
    </inkml:context>
    <inkml:brush xml:id="br0">
      <inkml:brushProperty name="width" value="0.05444" units="cm"/>
      <inkml:brushProperty name="height" value="0.05444" units="cm"/>
      <inkml:brushProperty name="color" value="#00BFF3"/>
    </inkml:brush>
  </inkml:definitions>
  <inkml:trace contextRef="#ctx0" brushRef="#br0">89552 15085 404,'20'-9'7,"-5"0"5,-6-1 5,-6-1 5,-3-1 2,0 0 0,0 0 0,0 1 1,0-1-1,0 0-2,0 0-1,0 1-3,-3 1 0,-6 4-1,-6 4-1,-5 4-1,-3 4 0,1 6-1,1 4-1,1 5-1,1 2-2,2 1-1,2-1-3,3 1-2,1-2-1,2-1 0,2-3-2,3-1 0,2-3-4,5-4-7,6-5-9,4-3-7,5-4-2,3-3 3,5-5 3,3-4 4,1-1 1,-3 1-1,-3 1 0,-3 0-2,-4 5 10,-7 6 18,-5 8 20,-6 6 18,-3 4 4,-2-1-14,0 1-12,-1 0-14,2-2-16,6-3-21,6-3-21,5-2-21,4-5-5,2-4 13,0-5 12,1-6 12,0 0 9,1 1 7,0 2 5,-1 2 7,-1 2 6,-2 1 7,-4 0 7,-3 2 6,-2 1 11,0 4 14,-2 2 15,0 4 15,-2 1 0,-1 1-14,0 2-13,-1 0-13,0 0-16,3-1-16,4 0-16,2-2-17,3-2-8,3-4 2,3-4 1,4-4 1,1-4 1,4-3 1,3-5 2,3-4 2,0-2 2,-2-3 5,-1-1 4,-3-2 4,-3 0 4,-5 3 2,-4 3 3,-6 3 3,-3 2 3,-2 3 5,-3 1 4,0 2 4,-4 3 11,0 3 15,-3 2 16,-2 4 16,-2 2 3,0 4-11,-1 2-11,-1 3-10,-2 4-7,0 2-3,-1 3-3,-1 3-3,0 1-3,0-1-3,2-1-2,1-1-2,1-1-7,2-1-10,2-1-9,3-1-11,2-2-5,7-4-3,6-4-2,6-4-1,3-5-3,3-4-3,1-5-2,3-5-2,0-2 2,-1 2 5,-1 3 7,-1 1 6,-3 2 5,-3 0 1,-4 2 2,-4 1 2,-5 4 12,-5 8 25,-4 7 24,-5 9 24,-3 3 7,0-1-10,0-1-10,1-1-10,0-1-8,2-1-5,2-1-7,2 0-5,5-3-7,6-3-7,7-3-6,8-2-8,2-6-7,1-6-7,-1-7-8,1-7-8,-1-4-3,1-1 1,-1-1 0,1-1 1,-2-1 3,-3 1 4,-3 0 6,-3-1 4,-3 3 6,-2 3 4,-4 5 5,-2 3 5,-4 3 4,-2 2 3,-4 3 4,-2 1 4,-2 3 2,-2 6 2,0 4 1,-1 5 3,0 3 0,1 1-2,1 2-2,0 0 0,4 1-5,5 1-5,4 1-6,6 1-5,2-2-6,3-3-3,2-5-5,2-3-4,1-2-1,1 0 0,1 0 1,1 0 0,0 0 3,-1 1 3,-1 2 4,0 0 5,-3 1 3,-1 1 7,-2 1 5,-2 2 5,-1-1 3,-1 1-3,1 0-1,0-1-2,-1 1 1,-2 0 1,-3-1 2,0 1 2,-2 1 1,0 3-3,0 3-2,0 3-1,-4 2-6,-6 3-10,-7 1-8,-7 2-11,-6 1-8,-3 1-8,-4-1-8,-4 0-8,-2-2-2,2-3 4,0-5 4,1-3 4,5-5 3,8-5 4,7-5 3,8-4 3,4-3 2,1 2 2,-1 0 1,0 2 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3"/>
    </inkml:context>
    <inkml:brush xml:id="br0">
      <inkml:brushProperty name="width" value="0.05674" units="cm"/>
      <inkml:brushProperty name="height" value="0.05674" units="cm"/>
      <inkml:brushProperty name="color" value="#F2395B"/>
    </inkml:brush>
  </inkml:definitions>
  <inkml:trace contextRef="#ctx0" brushRef="#br0">68200 2725 387,'9'-7'1,"1"0"2,3 2 1,2 1 3,-1 0 2,-1 2 4,-2 0 5,-2 2 3,-2 1 2,-2 4 1,-3 2 1,0 3 0,-3 4-2,-1 4-2,0 3-3,-1 5-2,-2 0-3,-2-2-4,-2-1-4,-2-3-2,1-1-3,1-3-1,2-1 0,2-2-2,6-5-2,10-8-4,9-8-4,11-8-4,3-4-3,-2-1 1,-1-1-1,-3-1-1,0 0 1,1-1 1,1 1 0,1-1 1,-2 1 2,-2 1 1,-3 1 3,-3 1 2,-2 1 2,-3-1 2,-1 1 2,-2-1 2,-2 2 5,-3 5 5,-1 3 8,-2 4 5,-2 4 11,0 2 14,-2 4 14,0 2 14,-2 5 1,-4 7-12,-2 7-13,-3 7-13,-2 3-9,2 1-3,1-1-4,0 0-4,2-2-4,1-4-3,0-3-3,2-5-3,3-4-8,8-6-12,6-6-12,7-6-11,4-8-4,1-10 7,1-9 6,1-10 6,-1-6 4,-1 0 1,-3-2 1,-1 0 2,-4 1 1,-3 4 3,-4 4 2,-4 4 2,-3 3 4,0 5 2,-2 3 4,0 5 3,-3 3 3,-2 2 1,-4 4 1,-2 3 1,-3 1 1,-3 2-2,-3 0 0,-3 2-2,-1 2-4,1 4-10,1 4-8,1 3-9,2 2-2,4-1 4,4-1 4,5 0 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4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70395 3400 429,'15'9'72,"-1"1"-8,-1 3-7,0 2-8,-3 1-7,-3-1-7,-2 1-6,-4 0-8,-1-1-5,-2 3-4,0 0-5,-1 1-3,-3 1-4,-2 1-2,-3 1-2,-3 1-2,-1-1-1,2-3 1,2-3 1,3-3 0,2-1 2,4 0 2,4-1 3,4 1 2,3-1 2,3 0 1,3-2 0,3-1 2,1 0-1,-1 0 1,-1 0-1,0 0 1,-2 2 0,-1 5 4,-1 5 2,-1 5 2,-3 2 1,-4 1-1,-6-1-2,-4 1-1,-4-1-4,-3 2-5,-4 1-6,-2 1-6,-2 0-5,-3 0-7,-1 1-7,-2-1-6,-1-1-5,3-3-3,1-4-4,3-1-4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4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71700 933 567,'16'-6'99,"1"4"-13,1 4-14,1 4-15,-1 3-12,-3 3-12,-3 3-13,-2 3-12,-5 2-5,-2-1-1,-6 1 1,-2 0 0,-4-1-2,0 1-3,-1-1-4,-1 1-4,-1-3-2,0-1 0,1-4-2,-1-3-1,3-1 1,6 2 5,6 0 3,6 1 4,5-1 4,5-2 2,5-4 3,5-2 2,1-3-2,-2 0-8,-2-2-9,-1 0-7,-2-1-9,-1 0-9,-1 0-9,-1 0-8,-3 0-3,-3-2 5,-4 0 4,-4-1 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0:45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72737 1181 516,'-6'-7'68,"6"2"-4,4 2-2,6 2-3,4 1-6,5-2-7,5 0-7,5-1-8,1-1-7,0 2-5,-1 0-7,-1 2-6,-2 0-9,-1 2-12,-3 0-13,-1 2-12,-3-1-4,-3 1 7,-3 0 5,-2 0 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07"/>
    </inkml:context>
    <inkml:brush xml:id="br0">
      <inkml:brushProperty name="width" value="0.03538" units="cm"/>
      <inkml:brushProperty name="height" value="0.03538" units="cm"/>
      <inkml:brushProperty name="color" value="#F2395B"/>
    </inkml:brush>
  </inkml:definitions>
  <inkml:trace contextRef="#ctx0" brushRef="#br0">21000 34200 621,'-16'2'111,"0"4"-27,1 4-25,-1 3-26,1 4-15,-1 1-2,0 3-4,1 1-4,0 1-1,1-1-1,0-1 0,2-1 0,1 0-2,3 0 0,1-1-2,2 1-2,1-2 0,0-1-1,0-3 0,0-1-2,1-1 1,0 2 1,2 0 0,1 1 2,-1 2 0,-1 3 0,0 3 0,-1 3 0,-1 1 1,2 1-1,0-1 1,2 0-1,0 0-1,2-1-1,0-1-2,2-1-1,0 0-3,1-1-1,2 0-2,0 1-3,2-1-2,2-1-2,1-1-4,3-1-3,1-3-2,-1-3-2,1-4-2,-1-4-2,0-3 2,-2-1 4,-3 0 6,-1-1 3,-1-1 1,0 0-6,0 0-4,-1 0-5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0"/>
    </inkml:context>
    <inkml:brush xml:id="br0">
      <inkml:brushProperty name="width" value="0.04858" units="cm"/>
      <inkml:brushProperty name="height" value="0.04858" units="cm"/>
    </inkml:brush>
  </inkml:definitions>
  <inkml:trace contextRef="#ctx0" brushRef="#br0">21231 33933 452,'-7'-6'62,"-1"4"-11,0 4-10,0 4-11,0 2-6,-2 1-3,0 2-3,-1 0-2,-1 1-1,1 3 1,-1 2 0,0 2 2,0-1-1,1 0-2,-1 0-1,0-2-2,0 0-1,1-1-1,-1 1-1,0 0 0,1-1-2,1 3-1,0 0-1,2 1 0,1 0-2,1 1-1,0-1-1,2 1-2,0-1 0,2-1 0,0-1-1,2 0 0,0-1 0,0 1 1,0 1 1,0 1 0,0 1 0,2 3 1,0 1-1,2 3 1,0 0 1,0 1 3,-1-1 2,1 0 2,0 1 1,0 1 1,0 1-2,0 1 1,-1-2-1,0-2-1,-2-3-1,0-3 0,-1-1-1,2 0-5,0-1-2,2 1-3,0-2-2,1-1 0,2-3 0,0-1-1,2-1-4,3 0-7,4-1-7,2 1-8,1-2-2,1-2 3,-1-4 5,1-2 3,0-4-1,1 0-6,1-3-6,1-2-6,-2 0-2,-3 0 2,-4 2 2,-4 1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2"/>
    </inkml:context>
    <inkml:brush xml:id="br0">
      <inkml:brushProperty name="width" value="0.04162" units="cm"/>
      <inkml:brushProperty name="height" value="0.04162" units="cm"/>
    </inkml:brush>
  </inkml:definitions>
  <inkml:trace contextRef="#ctx0" brushRef="#br0">22953 34800 528,'-30'30'150,"5"-3"-36,3-4-36,5-1-35,0 0-20,-3 4-3,-4 6-4,-1 5-4,-2 1-4,3-2-2,1-2-5,3-1-2,1-3-3,1 0-2,1-1-1,1-1-2,1-2-1,4-3-1,3-3-1,3-3-1,2-5-9,3-8-16,4-8-16,2-8-17,4-7-2,4-7 11,3-7 10,5-6 11,-1-1 9,-3 7 6,-5 7 8,-3 7 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2"/>
    </inkml:context>
    <inkml:brush xml:id="br0">
      <inkml:brushProperty name="width" value="0.04663" units="cm"/>
      <inkml:brushProperty name="height" value="0.04663" units="cm"/>
    </inkml:brush>
  </inkml:definitions>
  <inkml:trace contextRef="#ctx0" brushRef="#br0">23400 34947 471,'0'-12'8,"0"7"16,0 6 16,0 8 15,0 3 4,2 3-10,0 1-9,2 3-10,0 1-6,0 3-2,-1 1-3,1 3-3,0 0-2,0-2-3,0 0-1,0 0-2,0-4-2,0-1-3,0-5-3,0-1-2,2-5-3,5-7-4,5-4-3,5-7-4,2-7-5,-1-7-4,-1-8-6,-1-9-4,-1-3-1,-1 0 4,-1 0 4,0 0 4,-2 3 5,-1 6 4,-1 6 5,-1 5 4,-2 5 5,-2 1 4,-4 2 5,-2 3 5,-2 3 6,2 6 11,0 6 10,2 6 10,-2 4 2,-1 3-8,-2 3-7,-1 3-7,-2 2-6,2 1-4,0 1-4,2 1-5,-1 1-2,-2 0-3,-2 2-2,-2 1-3,0 0-2,0 1-2,2-1-4,1 0-1,0-2-6,2-3-7,0-5-6,2-3-7,0-8-8,0-12-7,0-12-7,0-11-8,1-6 1,2 1 11,2 1 10,2 1 11,0 3 9,-1 5 7,-1 5 9,0 5 8,-1 3 6,2 0 4,0 2 6,1 1 4,1 0 3,0 0 0,0 0-1,0 0 1,0 1-2,1 0-1,1 2-3,2 0 0,-1 1-4,1 0-6,0 0-4,0 0-5,-1 0-2,-1-2 0,-1 0 0,0-2 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2"/>
    </inkml:context>
    <inkml:brush xml:id="br0">
      <inkml:brushProperty name="width" value="0.05078" units="cm"/>
      <inkml:brushProperty name="height" value="0.05078" units="cm"/>
    </inkml:brush>
  </inkml:definitions>
  <inkml:trace contextRef="#ctx0" brushRef="#br0">25043 33927 433,'7'-36'23,"-2"9"1,-3 7 1,0 9 1,-2 5 1,0 4 1,0 4 1,0 4 1,0 3-1,0 1 0,0 3 0,0 2-2,-1 2 0,0 3-1,-2 3-3,0 3 0,-2 2-2,0 2-1,-1 3-1,-1 1-1,-1 3-2,0 4-1,0 4-3,1 4-2,-1 4-3,2 4-3,1 3-5,0 5-3,1 2-5,1 1-3,-2 1-5,2 1-5,-1-1-3,2-1-4,0-3-3,2-1-3,0-2-1,0-1 4,0-1 3,0 0 3,0-3-1,0-3-4,0-2-7,0-4-4,0-6-1,0-10 5,0-9 4,0-10 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3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25843 35250 658,'-9'10'99,"0"3"-20,-1 5-21,-1 3-20,-2 3-13,0-1-6,-1 1-6,-1-1-5,-1 0-6,1-1-1,-1-2-4,1 1-3,0-3-2,2 1 2,2-2 0,3-1 0,3-2 1,8-3 2,6-3 2,7-2 0,4-3 0,1-2-4,1-2-4,1-2-5,0-1-1,1 0 0,-1 0 1,1 0 1,-2 1-3,-1 0-2,-3 2-4,-1 1-3,-2 0-3,-1 1-3,-1 2-2,-1 0-3,-1 1 1,-2 0 5,-2 0 5,-2 0 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6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94050 15262 531,'1'-14'3,"2"2"6,2 4 6,2 3 5,2 1 9,5 0 11,4 0 12,3 1 11,5-1 1,5 2-10,5 0-10,4 2-10,4 0-10,0 0-10,1 0-11,2 0-9,-2 0-11,-6 0-9,-4 0-11,-5 0-9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3"/>
    </inkml:context>
    <inkml:brush xml:id="br0">
      <inkml:brushProperty name="width" value="0.0339" units="cm"/>
      <inkml:brushProperty name="height" value="0.0339" units="cm"/>
    </inkml:brush>
  </inkml:definitions>
  <inkml:trace contextRef="#ctx0" brushRef="#br0">26427 35424 649,'-21'-21'3,"5"5"10,5 5 10,5 5 11,3 3 2,0 3-5,2 4-4,0 2-5,1 4-2,0 4 2,0 3 0,0 5 1,0 1 0,0 1-5,0-1-3,0 1-3,0 2-6,-2 6-6,0 6-9,-1 6-6,-1 1-7,2-4-3,0-4-6,2-3-3,0-6-1,0-4 5,0-5 5,0-4 5,0-4-2,0-1-6,0-1-7,0 0-6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4"/>
    </inkml:context>
    <inkml:brush xml:id="br0">
      <inkml:brushProperty name="width" value="0.04651" units="cm"/>
      <inkml:brushProperty name="height" value="0.04651" units="cm"/>
    </inkml:brush>
  </inkml:definitions>
  <inkml:trace contextRef="#ctx0" brushRef="#br0">27000 33722 472,'2'-19'76,"4"7"-18,4 8-16,3 8-16,3 5-9,1 3 3,2 4 0,0 2 2,-1 1 0,-1-1 0,-3-1 1,-1-1-1,0 1-1,2 3 0,1 3-1,3 3-1,-2 1-1,-3-1-2,-4-1-3,-4-1-1,-3 0-3,-1 1-3,0 1-4,-1 1-2,-2 0-5,-1 1-4,0-1-6,-1 0-4,-5 6-8,-8 11-10,-7 10-11,-8 11-10,-3 1 0,3-11 8,3-9 10,3-9 10,3-9 2,3-4-3,3-5-2,3-4-4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7"/>
    </inkml:context>
    <inkml:brush xml:id="br0">
      <inkml:brushProperty name="width" value="0.04125" units="cm"/>
      <inkml:brushProperty name="height" value="0.04125" units="cm"/>
    </inkml:brush>
  </inkml:definitions>
  <inkml:trace contextRef="#ctx0" brushRef="#br0">28941 35830 533,'-16'1'-1,"2"0"-2,1 2-2,1 0-2,2-1 9,4-4 16,4-4 19,4-3 17,4-4 3,2 0-10,3-1-12,3-1-10,1-1-8,-1 0-4,0 1-4,-2-1-4,0 2-2,0 3 1,-1 2-1,1 4 1,0 2 0,0 2 2,-1 2 2,1 2 1,-1 2 0,-1 2 0,0 1-1,-2 3-1,0 2 0,0 2-1,0 1 1,0 3-1,0 0 0,-1 1-1,1-1 1,0 1-1,-1 0 1,-1-1-1,0 1 1,-2-1 0,1 1-1,0-1-1,1 1 0,2 0-1,-1-2-1,-2-1-1,-3-3-2,0-1 0,-2-1-4,2 0-6,0-1-7,1 1-6,0-3-9,-4-6-12,-2-6-12,-3-6-12,-1-2-1,2 1 10,2 0 9,2 2 10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17"/>
    </inkml:context>
    <inkml:brush xml:id="br0">
      <inkml:brushProperty name="width" value="0.03883" units="cm"/>
      <inkml:brushProperty name="height" value="0.03883" units="cm"/>
    </inkml:brush>
  </inkml:definitions>
  <inkml:trace contextRef="#ctx0" brushRef="#br0">29527 35072 566,'0'-19'44,"0"7"2,0 8 3,0 8 2,-2 5-2,0 3-9,-3 4-7,-2 2-9,-1 2-5,-2 3 0,0 1-2,-1 3 0,-2 1-4,-2 2-4,-1 2-5,-3 3-5,-1 1-2,-3 2 1,-1 2 0,-2 2 1,-1 0-8,3-2-17,1-2-16,3-1-17,2-6-8,5-6 3,3-7 2,4-6 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0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32942 33134 458,'-15'-50'37,"4"8"-7,3 9-7,3 9-7,1 5-4,2 3-1,0 1-1,2 3 0,-1-1-2,-2 0-2,-2-1-4,-2-1-2,-1 0-1,-2 2 1,0 3 1,-1 1 0,-2 1 2,0 0 0,-1 0 2,-1 1 0,0-1 1,-1 2-1,0 0 1,1 2-1,-1 1-1,0 2 1,1 2-1,-1 2 0,0 2-1,-1 2 1,-2 1-1,1 3 1,-2 2-1,2 2 1,1 1-1,1 3 1,0 2-1,1 3 1,-1 3-1,1 3 0,-1 1 1,2 0 0,1 1 1,1-1 0,0 0 1,2 1-1,1-1 1,1 0-1,0 1 1,0-1-1,0 0 0,0 0 0,1 1-1,1-1 0,0 0 0,2 1-1,0-1 0,2 2 0,0 1 0,2 1 1,0-2-1,0-2-1,0-3 0,0-3 0,0-3-1,2-1-1,0-3 0,2-1 0,1-2-2,1-2 0,3-3-2,2-1 0,2-2-2,1-2 0,3-2 0,2-2-1,1-3-1,1-4-2,1-4-2,1-3-2,0-4-2,1-2 0,-1-1-2,1-3 0,-2 1 0,-1 1 2,-3 3 2,-1 1 3,-3 2 1,-1 1 1,-2 1 1,-2 0 0,-1 2 4,0 3 6,-1 1 6,1 2 5,-1 5 6,0 8 4,-2 8 4,0 7 5,-2 3-1,2-3-6,-2-3-5,1-3-6,0-1-4,0 1-1,0 1-2,0 2-2,1-2-2,2-1-4,1-3-3,3-1-5,1-3-2,0-4-3,-1-4-1,1-4-4,1-5 0,0-6-1,1-5 0,1-7 0,1-2 0,-1 1 2,1 1 1,0 1 2,-1 1 2,1 0 2,0-1 2,-1 1 2,-1 0 4,-2 4 3,-4 3 3,-3 3 4,-1 4 8,-2 6 13,0 6 12,-2 6 14,0 3 1,0 0-10,0-1-8,0 1-10,0 1-6,0 3-2,0 3-1,0 4-3,1 0-1,0 0-1,2 1-1,0-1-2,0 0-2,0-1-5,-2-1-3,0 0-5,0-2-6,2 1-7,2-1-7,2 1-7,0-1-4,-1 1 1,-1-1-1,0 1-1,-1-1-3,0-3-9,0-1-7,0-2-9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0"/>
    </inkml:context>
    <inkml:brush xml:id="br0">
      <inkml:brushProperty name="width" value="0.04845" units="cm"/>
      <inkml:brushProperty name="height" value="0.04845" units="cm"/>
    </inkml:brush>
  </inkml:definitions>
  <inkml:trace contextRef="#ctx0" brushRef="#br0">36840 34734 454,'-14'16'74,"3"1"-15,3 1-15,2 1-14,3 1-10,0-1-3,2 1-2,1-1-3,-1 0-2,-1-1-2,0 0-1,-1-2-2,1-2-5,6-3-8,4-3-10,5-2-8,3-6-4,-1-6 1,1-7 2,0-7 1,-1-4 2,1 1 2,0-1 3,-1 1 2,0 0 2,-3 1 1,-1 1 3,-2 1 1,-2 2 2,-1 3-1,0 2 0,-2 4 0,0 1 6,-2 1 13,0-1 13,-2 0 11,-1 2 8,-2 6 3,-2 4 1,-1 6 2,-2 3-1,2 3-6,1 3-5,0 3-6,2 1-4,0-1-3,2-1-3,0-1-3,1 0-2,0 1-1,0 1-2,0 1-1,0 1-1,0 1-2,0 1-1,0 1-1,0 1-2,-2 1-1,0 0-3,-1 2-1,-1 1-2,2-1-5,0 0-3,2 0-3,-1-1-3,0-1 0,-2-3-1,0-1 0,0-3-1,0-3 1,1-3 0,2-3 1,-1-2-1,-2 0 2,-2-2 0,-1-1 0,-3 0 2,0-2 2,-2-1 2,1 0 2,-2-2 3,0-2 1,0-2 2,1-2 1,-1-2 2,2-2 1,1-2 0,1-1 1,0-4 1,2-2 0,1-3 1,0-3 0,3-2-1,4-1-2,4-1-2,4 0-2,3-3-4,5-1-6,3-2-6,5-3-5,0 2-2,0 4 3,-1 3 4,-1 5 4,-2 2-3,-3 1-8,-3 0-7,-2 2-8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5"/>
    </inkml:context>
    <inkml:brush xml:id="br0">
      <inkml:brushProperty name="width" value="0.04058" units="cm"/>
      <inkml:brushProperty name="height" value="0.04058" units="cm"/>
    </inkml:brush>
  </inkml:definitions>
  <inkml:trace contextRef="#ctx0" brushRef="#br0">39650 33433 542,'-16'-6'47,"2"4"-4,1 4-3,1 4-4,0 4-4,1 7-2,-1 6-2,0 5-3,0 4-2,-1 0-1,-1 2-1,-1 1-1,-1 1-2,2 0-2,1 2-2,1 1-1,1 0-2,2 2-3,2 0-2,3 2-3,0 0-2,2 0 0,0 0-2,2 0 0,2-2-4,4-4-7,3-4-6,5-3-6,3-6-6,3-4-7,3-4-4,3-6-7,0-3 0,-3-2 3,-3-3 3,-3 0 3,-3-3 3,-1 0 4,-2-2 3,-2 0 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5"/>
    </inkml:context>
    <inkml:brush xml:id="br0">
      <inkml:brushProperty name="width" value="0.04158" units="cm"/>
      <inkml:brushProperty name="height" value="0.04158" units="cm"/>
    </inkml:brush>
  </inkml:definitions>
  <inkml:trace contextRef="#ctx0" brushRef="#br0">41019 33600 529,'-36'30'124,"9"-1"-30,8-3-30,7-1-30,3-2-14,-2 2-1,-2 1 2,-1 1 0,0-1-2,5-3-2,3-3-2,4-3-3,4-2-4,4-1-5,3-1-6,5 0-4,1-2-3,-1-3 0,-1-1-1,0-2 0,-3 0 0,-1 2 1,-2 2 0,-2 2 1,-1 0 0,0 1 2,0 0 0,0 0 1,-2 0 1,-4 3 1,-4 1 1,-4 3 0,-2 1 1,1 1-2,-1 1-1,0 1 0,0-1-4,-1-3-2,-2-3-5,0-2-3,1-4-4,1-1-2,2-2-2,3-2-2,1-3-1,2-4 1,2-4 1,2-4 0,1-2 3,0 1 2,0-1 3,0 0 3,0 0 2,2 1 1,0-1 1,2 0 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6"/>
    </inkml:context>
    <inkml:brush xml:id="br0">
      <inkml:brushProperty name="width" value="0.04201" units="cm"/>
      <inkml:brushProperty name="height" value="0.04201" units="cm"/>
    </inkml:brush>
  </inkml:definitions>
  <inkml:trace contextRef="#ctx0" brushRef="#br0">42181 33823 523,'7'-8'0,"-1"1"-1,0-1 1,-2 0-2,0 3 10,-2 8 16,0 6 18,-2 7 17,-1 4 3,-2-1-10,-2 1-11,-1 0-11,-2 0-6,2 1-2,1 0-3,0 3-2,1-1-1,1 0-1,-1 1-1,0-1-1,0 0-2,2-1-4,0-1-3,2-1-5,2-1-6,4-3-7,3-1-7,5-2-7,1-5-2,-1-8 2,-1-8 3,0-8 4,-2-5 2,1-3 1,-1-3 3,1-2 1,-1-3 2,-1-1 2,0-1 2,-2 0 2,-1-1 2,-2 1 0,-3 1 2,0 2 2,-2 2 1,0 5 2,0 5 3,0 5 3,-2 3 1,-2 2 1,-4 2 2,-2 3 0,-1 2-4,-1 5-9,0 6-8,1 4-10,0 3-6,2-1-1,2 1-3,3 0-2,1-2-1,6-3-1,2-3-1,5-2-1,1-3 2,-1-1 6,0 0 5,-2-2 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6"/>
    </inkml:context>
    <inkml:brush xml:id="br0">
      <inkml:brushProperty name="width" value="0.04134" units="cm"/>
      <inkml:brushProperty name="height" value="0.04134" units="cm"/>
    </inkml:brush>
  </inkml:definitions>
  <inkml:trace contextRef="#ctx0" brushRef="#br0">43128 34150 532,'7'7'6,"0"-1"15,-2 0 13,0-2 14,-3 1 4,-1 2-5,-2 2-5,-1 2-4,-3 1-5,0 1-5,-2 1-3,0 1-5,-1 1-4,-2 1-1,0 2-2,-1 0-2,0 0-3,2 1-2,2-1-2,3 1-3,0-2-4,2-1-2,0-3-3,2-1-4,1-3 0,4-2 2,2-4 3,3-2 2,4-3 0,1 0-2,5-2-2,2 0-2,0-2 0,0 0 0,-1-1 1,0-2 0,-3 1-3,-1 1-8,-3 0-7,-1 2-9,-2 0-3,-1 0 2,0 0 0,-2 0 2,-1 0 1,-2-2 2,-3 0 2,0-1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7"/>
    </inkml:context>
    <inkml:brush xml:id="br0">
      <inkml:brushProperty name="width" value="0.04743" units="cm"/>
      <inkml:brushProperty name="height" value="0.04743" units="cm"/>
      <inkml:brushProperty name="color" value="#00BFF3"/>
    </inkml:brush>
  </inkml:definitions>
  <inkml:trace contextRef="#ctx0" brushRef="#br0">94993 14671 463,'-8'-9'0,"0"0"0,1-2 0,-1 1 0,0-2 4,2 2 8,1 1 8,1 0 7,0 6 11,2 8 13,0 9 13,2 10 13,0 5-2,0 6-17,0 4-17,0 6-17,-1 0-9,-2-2-3,-2-4-2,-2-2-2,1-4-10,1-3-19,2-5-19,2-3-18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6"/>
    </inkml:context>
    <inkml:brush xml:id="br0">
      <inkml:brushProperty name="width" value="0.04301" units="cm"/>
      <inkml:brushProperty name="height" value="0.04301" units="cm"/>
    </inkml:brush>
  </inkml:definitions>
  <inkml:trace contextRef="#ctx0" brushRef="#br0">43628 34466 511,'-15'-7'13,"2"2"8,3 2 5,1 2 7,2 4 7,0 6 7,2 5 7,1 7 7,0 2-2,2-1-13,0-1-12,2-1-11,0 4-9,0 7-4,0 8-4,0 8-4,0 4-8,0 0-9,0-1-9,0 2-11,0-4-5,0-3-3,0-4-2,0-3-3,0-6-1,2-6-1,0-5-1,2-6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7"/>
    </inkml:context>
    <inkml:brush xml:id="br0">
      <inkml:brushProperty name="width" value="0.04236" units="cm"/>
      <inkml:brushProperty name="height" value="0.04236" units="cm"/>
    </inkml:brush>
  </inkml:definitions>
  <inkml:trace contextRef="#ctx0" brushRef="#br0">43944 32463 519,'2'-21'29,"4"8"3,3 7 3,5 7 3,2 4 0,-1 5-3,1 4-3,0 4-2,-1 3-3,1 2 0,0 4-2,-1 3-1,0 2-2,-3-1-3,-1 0-1,-2 0-3,-2 2-2,-2 1-3,-3 2-3,0 2-3,-4 1-4,0 1-5,-3-1-6,-2 0-6,-2 1-5,-4 2-5,-2 2-6,-3 2-4,-2 0-5,-1-2-3,-1-2-2,-1-2-3,0-1 1,-1-2 4,1 0 5,0-1 4,1-4 6,4-6 7,5-5 6,3-6 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8"/>
    </inkml:context>
    <inkml:brush xml:id="br0">
      <inkml:brushProperty name="width" value="0.04351" units="cm"/>
      <inkml:brushProperty name="height" value="0.04351" units="cm"/>
    </inkml:brush>
  </inkml:definitions>
  <inkml:trace contextRef="#ctx0" brushRef="#br0">45650 34639 505,'23'0'123,"-1"-2"-30,-1 0-30,-1-1-30,-1-1-17,-1 0-3,-1 0-3,-1 0-4,-1 1-3,-1 2 0,-1 2 0,0 2-2,-3 2 1,-3 2-1,-2 1 1,-4 3 0,-2 1 1,0 0 1,-2-1 0,0 1 2,-2 1 1,-3 3-1,-4 3 1,-2 3 0,-1 1-1,1-1 0,1-1-2,1-1-1,0-1 1,0-1-1,0-1 0,1 0 1,-1-2-1,0 1 1,1-1 1,-1 1-1,1 0 1,2-1 0,2 1 1,3-1-1,2-1 0,4-4-4,3-4-2,5-4-2,3-2-5,2 0-3,1 0-5,3 0-5,0 0-1,-1 0-2,-1 0 1,-1 0-1,-1 0-1,-1 0-3,-1 0-1,0 0-4,-2-1-3,-1 0-6,-1-2-6,0 0-5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8"/>
    </inkml:context>
    <inkml:brush xml:id="br0">
      <inkml:brushProperty name="width" value="0.03692" units="cm"/>
      <inkml:brushProperty name="height" value="0.03692" units="cm"/>
    </inkml:brush>
  </inkml:definitions>
  <inkml:trace contextRef="#ctx0" brushRef="#br0">45589 35061 595,'-18'-13'44,"9"8"8,10 7 8,10 6 9,5 5-3,3 3-15,1 3-16,3 3-14,1 1-14,2 1-14,3-1-13,1 0-13,-2-1-12,-6-5-11,-5-3-10,-6-4-11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29"/>
    </inkml:context>
    <inkml:brush xml:id="br0">
      <inkml:brushProperty name="width" value="0.04212" units="cm"/>
      <inkml:brushProperty name="height" value="0.04212" units="cm"/>
    </inkml:brush>
  </inkml:definitions>
  <inkml:trace contextRef="#ctx0" brushRef="#br0">48495 34133 522,'-13'-6'105,"4"4"-18,6 4-18,5 4-18,2 2-12,1 1-5,1 1-5,2 2-6,0-1-5,1 1-6,2-1-4,0 1-5,0-1-8,-1-1-8,-1 0-10,0-2-8,-2 0-12,1 1-15,0 2-13,0 0-14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32"/>
    </inkml:context>
    <inkml:brush xml:id="br0">
      <inkml:brushProperty name="width" value="0.05771" units="cm"/>
      <inkml:brushProperty name="height" value="0.05771" units="cm"/>
    </inkml:brush>
  </inkml:definitions>
  <inkml:trace contextRef="#ctx0" brushRef="#br0">50507 32730 381,'-7'-11'40,"2"9"-4,2 8-5,2 9-4,1 5-4,0 3-1,0 1-4,0 3-2,-1 1-1,-2 3-3,-2 1 0,-2 2-2,-1 1-1,-1-2-1,-2 0 0,0-1-2,0-1-1,1-1-3,0-2-4,2 1-2,1-4-1,0-3 0,2-5 0,1-3 1,3-9-2,7-14-3,7-14-4,8-13-4,4-8 0,2 0 0,4-1 2,3-2 1,1 2 1,-1 2 3,-2 4 2,0 2 2,-2 4 1,-3 5 2,-3 5 1,-3 5 2,-3 4 2,-3 3 4,-2 2 5,-4 4 3,-2 4 5,-1 8 4,0 6 4,-2 7 5,0 4-1,-2 1-5,0 1-4,-2 1-6,-1 0-3,-2-1-2,-2-1-2,-1-1-1,-1-1-2,2-2 1,2 0 0,2 0 0,1-3-2,0-1-2,0-2-4,0-3-3,2-1-5,6-2-8,4-2-9,5-2-7,3-4-3,1-5 2,1-4 1,1-5 2,3-4 3,3-3 3,4-3 3,5-3 3,-1-2 2,-2-1-1,-3-1 0,-3 0 0,-3-2 0,-2-1 2,-1-1 3,-2 0 1,-4-1 2,-5 3-1,-5 2 1,-4 1 1,-3 4 0,0 1 2,0 4 3,0 3 1,-1 3 7,0 1 12,-2 2 13,0 2 12,0 4 7,0 5 2,1 4 3,2 5 1,-1 5-3,0 4-8,-2 3-10,0 5-7,0 1-7,0 0-2,2 1-3,0-1-2,1 1-2,-2 1-2,0 0-2,-1 2-1,-2 1-2,0-1-1,-2 0-1,0 1-2,-1-2-2,-2-2-5,0-1-4,-1-3-4,0-2-2,2-3 1,2-3 1,3-2 0,1-7-3,2-7-10,2-7-9,2-9-9,1-4-2,3 1 8,2-1 6,2 1 8,1-2 5,1 0 4,1 0 4,2-2 4,-1 1 5,-1 5 6,-1 3 5,0 4 6,-2 3 5,-1 0 4,-1 2 4,0 1 4,0 0 1,1 2-5,3 0-4,2 2-5,0 0-4,-1 0-3,-1 0-4,0 0-3,-2-1-3,1 0 0,0-2 0,0 0-1,-2-2-6,-1-2-13,-2-2-12,-2-1-12,-1-4-3,0-4 8,-1-3 7,2-5 8,-2-3 6,-1-2 4,0-4 5,-2-3 3,1 0 4,0 2 1,2 2 3,0 2 1,1 1 4,0 5 3,0 2 4,0 3 3,-1 3 4,-1 2 2,0 4 3,-1 3 1,-2 4 8,-1 6 9,0 6 11,-1 6 10,-2 4 2,0 3-10,-1 3-8,-2 3-8,1 3-7,1 6-5,0 5-4,2 4-4,-1 4-3,0 0-4,-1 2-3,-2 0-2,1 1-4,1 2-3,0 0-3,2 1-3,0 2-6,0 2-6,0 1-8,0 3-7,1 2-5,0 1-2,2 3-2,0 1-2,1-2 0,0-5 5,0-6 4,0-6 4,0-5 1,0-4-1,0-4-1,0-4-3,0-4 1,-2-7 3,0-5 2,-1-6 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32"/>
    </inkml:context>
    <inkml:brush xml:id="br0">
      <inkml:brushProperty name="width" value="0.05653" units="cm"/>
      <inkml:brushProperty name="height" value="0.05653" units="cm"/>
    </inkml:brush>
  </inkml:definitions>
  <inkml:trace contextRef="#ctx0" brushRef="#br0">54300 34390 389,'22'-35'55,"-3"8"-6,-3 7-7,-3 8-6,-1 5-5,0 2-5,0 3-5,-1 1-4,0 3-5,-2 3-3,-2 5-3,-2 4-3,-2 2-3,-2 3 0,-2 2-2,-2 1-1,-2 1-1,0 1 2,-2-1-1,0 1 1,4-6-1,8-11-4,9-10-3,9-11-4,6-8-1,3-1 2,3-4 1,3-3 2,-1 0 0,-2 3 0,-3 3-1,-3 3-1,-4 3 2,-1 3 4,-4 3 5,-3 3 5,-4 3 8,-3 4 13,-4 4 12,-4 4 14,-2 2 2,-2 1-9,-1 2-8,0 0-9,0 2-3,0 3-2,2 3 0,0 3 0,1 1-2,0-1-4,0-1-3,0-1-3,1 0-2,2 3-2,2 1-1,2 3 0,1-2-3,2-1-4,0-4-2,1-3-3,2-3-4,3-3-5,4-3-3,2-2-4,1-5-1,1-6 0,-1-6 1,1-5 1,-1-5 3,1-2 5,-1-1 4,1-2 4,-2-2 4,-3 1 1,-3 0 2,-3-1 2,-3 2 2,-2 0 3,-4 1 1,-2 1 3,-3 1 1,0 3-2,-2 1 0,0 3 0,-4 1-3,-4 2-4,-5 3-4,-5 1-4,-5 3-6,-5 6-9,-5 4-10,-4 6-8,-1 1-5,4 1 1,3 0 2,5 0 0,3-1 0,3 1-3,3 0-2,3-1-2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3:3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67100 16000 333,'49'20'167,"16"14"-1,16 14 1,15 16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36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21365 45187 614,'-7'-6'45,"3"6"0,1 4 2,2 6 1,1 1-3,0 1-7,0-1-8,0 1-7,0-1-6,0 1-1,0 0-2,0-1-3,0-2-4,0-6-8,0-6-6,0-6-7,0-2-4,2 1-1,0 1-1,1 1-1,-1 0-5,-2 2-9,-3 1-9,-3 0-9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3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33482 39550 999,'-1'14'-83,"0"-4"20,-1-2 21,-1-2 21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7"/>
    </inkml:context>
    <inkml:brush xml:id="br0">
      <inkml:brushProperty name="width" value="0.05451" units="cm"/>
      <inkml:brushProperty name="height" value="0.05451" units="cm"/>
      <inkml:brushProperty name="color" value="#00BFF3"/>
    </inkml:brush>
  </inkml:definitions>
  <inkml:trace contextRef="#ctx0" brushRef="#br0">96498 14775 403,'6'-8'0,"-1"0"0,-2 0 0,-2 1 0,0-1 7,0 2 15,2 1 15,0 0 14,0 3 7,0 4-1,-2 4 0,0 4 0,-1 3-4,0 3-6,0 3-7,0 3-6,0 2-6,0 0-7,0 2-7,0 1-6,-2-1-4,0-1-3,-3-3-1,-2-1-2,-1-3-9,-1 0-19,-1-1-16,-1 0-18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43"/>
    </inkml:context>
    <inkml:brush xml:id="br0">
      <inkml:brushProperty name="width" value="0.03725" units="cm"/>
      <inkml:brushProperty name="height" value="0.03725" units="cm"/>
      <inkml:brushProperty name="color" value="#F2395B"/>
    </inkml:brush>
  </inkml:definitions>
  <inkml:trace contextRef="#ctx0" brushRef="#br0">32028 39724 590,'-7'-7'3,"0"0"7,2 2 6,1 1 6,0 2 5,2 6 5,0 4 4,2 5 4,-1 3-1,0 1-6,-2 1-6,0 2-6,-1 0-4,0 0-3,0 2-1,0 1-3,0 1-1,1-1-2,-1 1-1,0-1-1,0 0-1,2-1 1,0-1 0,2-1 0,1-2-2,4-3-4,2-2-5,3-4-4,3-5-2,0-8 2,1-8 1,1-7 3,1-5 0,-1 1 0,1-1-1,0 1 1,0-2 0,1-1 2,1-2 0,1-3 2,-2 1 2,-3 4 2,-4 2 3,-4 3 3,-3 2 0,0 3-2,-2 1-1,0 2-2,-3 2-1,-2 1-3,-4 0-2,-2 2-3,-2 2 0,1 2 1,-1 4 1,0 3 2,0 1-3,-1 3-6,-1 2-7,-1 2-6,0 1-4,4 1-3,3 1-3,3 1-2,1 0-2,2-2-1,0-3-1,2-1-1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43"/>
    </inkml:context>
    <inkml:brush xml:id="br0">
      <inkml:brushProperty name="width" value="0.02866" units="cm"/>
      <inkml:brushProperty name="height" value="0.02866" units="cm"/>
      <inkml:brushProperty name="color" value="#F2395B"/>
    </inkml:brush>
  </inkml:definitions>
  <inkml:trace contextRef="#ctx0" brushRef="#br0">33100 40300 767,'14'15'106,"-1"-1"-32,-2-1-32,-2-1-32,-2 0-19,-1 0-8,-1-1-7,0 1-8,-1-1-3,2-3 3,0-1 3,1-2 1,1-1 1,-2 0-1,-1 0-2,0 0-1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44"/>
    </inkml:context>
    <inkml:brush xml:id="br0">
      <inkml:brushProperty name="width" value="0.04776" units="cm"/>
      <inkml:brushProperty name="height" value="0.04776" units="cm"/>
      <inkml:brushProperty name="color" value="#F2395B"/>
    </inkml:brush>
  </inkml:definitions>
  <inkml:trace contextRef="#ctx0" brushRef="#br0">33928 39324 460,'-14'-5'8,"3"7"14,2 8 15,4 6 15,1 3 2,0-1-10,0-1-9,0-1-11,0 0-6,1 0-2,-1-1-2,0 1-2,0-1-1,2-1-2,0-1 0,2 0-2,1-3-1,4-1-6,2-2-3,3-2-4,3-4-3,0-4 0,1-5 0,1-5 0,0-4-1,-3 0 2,-1-1-1,-2-1 1,-1-1 1,0 1 1,0-1 0,-1 1 1,0-1 1,-2 1 0,-2-1-1,-2 1 1,-1 0 1,0 2 1,0 3 3,0 1 2,-1 3 0,-4 2 1,-2 4 0,-3 3 0,-1 2-2,2 2-3,2 2-4,2 1-3,2 2-5,2 0-6,2 0-6,2 0-6,3-4-1,2-5 2,3-5 3,3-7 3,2-3 3,0 1 3,-1-1 3,1 0 4,-1 1 3,-1-1 3,-1 1 4,0-1 3,-3 1 5,-1 2 7,-2 3 7,-2 1 7,-2 4 7,0 6 9,-2 6 9,0 6 8,-1 2 0,0 1-12,0 0-9,0-1-12,0 1-5,0-1-3,0 1-2,0 0-2,0 0-2,2 1 0,0 1 0,2 1-1,0 0 0,0-1-2,-1-1-1,1 0-2,0-2-2,0 1-1,0-1-1,0 1-2,0 0-2,2 1 1,0 1 0,2 1-1,-1 0 0,1-1 0,0 0-1,0-2 0,-1-1-1,-1 1-1,0 0-2,-2-1 0,0 0-1,0-1-1,0 0 0,0-2 1,-1 1-2,-2 1 0,-2 3 0,-2 2-2,-3 0-1,-4 1-2,-3-1-3,-5 1-2,-2-1-3,1 1-1,-1-1-2,1 1-2,-1-1-1,1-3-3,-1-1-3,1-2-1,0-3 1,4-1 3,3-2 5,3-2 3,1-2 2,0-2-1,0-2 0,0-2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44"/>
    </inkml:context>
    <inkml:brush xml:id="br0">
      <inkml:brushProperty name="width" value="0.02933" units="cm"/>
      <inkml:brushProperty name="height" value="0.02933" units="cm"/>
      <inkml:brushProperty name="color" value="#F2395B"/>
    </inkml:brush>
  </inkml:definitions>
  <inkml:trace contextRef="#ctx0" brushRef="#br0">34950 39293 750,'18'-28'59,"5"7"-6,5 7-4,5 7-6,1 3-11,0 0-19,-1 0-17,-1 1-18,-4-1-14,-6 2-9,-5 0-10,-6 2-9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46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35774 39533 454,'-9'30'84,"0"-3"-20,-1-3-19,-1-3-20,-2-1-12,0 1-3,-1 1-3,-1 1-4,0-1-3,2-3-3,3-3-3,1-2-3,3-7-3,4-7-3,4-7-4,4-9-3,3-3 0,3 1 6,3 1 4,4 1 4,-2 1 4,-1 2 3,-4 2 2,-3 3 3,0 1 4,0 2 5,1 2 5,2 2 5,-2 3-1,-3 4-3,-3 4-6,-2 3-4,-1 2-5,2-3-5,2-1-5,2-2-4,1-3-2,-1-4 2,1-4 1,0-4 1,0-2 1,2 1 1,0-1 1,1 0 0,0 1 2,-1 2 2,0 2 3,-2 2 1,0 0 1,0-2-4,0-2-1,0-1-4,-1 0 5,-1 6 13,-1 4 13,0 5 12,-2 3 3,0 0-4,-2-1-6,0 1-4,0-1-6,2 0-6,2-2-6,2-1-6,1-2-6,1-6-7,1-4-8,2-5-6,-1-3-3,1 0 3,0 0 3,0 1 3,-2-1 1,-3 0 1,-2 0 1,-4 1 0,-2 0 6,-4 2 11,-2 2 11,-3 3 11,-2 0 3,0 2-4,0 0-5,1 2-4,-1 1-2,2 1-2,1 3-1,1 2-2,3-1-7,7-4-13,8-4-14,6-4-14,2-2-3,-1-1 5,-2-2 6,-2 0 5,-1-3 4,3-3 0,1-5 1,3-3 1,-1-2 1,-3 3 4,-2 1 3,-4 3 3,-2 1 4,-2 3 4,-3 1 5,0 3 4,-3 1 11,-1 2 17,0 2 16,-1 2 16,-1 4 4,0 6-11,0 6-9,0 6-10,0 3-8,-2 1-4,0 0-4,-1 3-4,0 0-2,2 2-2,2 3-2,2 1 0,1 4-3,0 6-6,0 6-4,0 6-4,0 5-9,0 4-13,0 3-12,0 5-12,0-6-4,2-11 2,0-14 3,2-12 2,0-6 2,0 0-2,-1-1-1,2 1-1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54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42780 39916 560,'-8'16'107,"0"3"-23,0 1-21,0 3-23,2 1-12,1 1-6,2 1-4,2 0-4,1 2-3,0-1 1,0 0 0,0 1 0,0-2-3,0-3-3,0-3-4,0-3-5,2-4-3,5-5-3,6-4-3,4-6-2,2-4-1,1-7 1,-1-6 2,1-5 0,-2-4 2,-1 1 2,-3 0 2,-1-1 1,-2 2 1,-1 0 1,0 1 1,-2 1 0,-1 1 2,-2 3 0,-3 1 1,0 3 0,-4 1 1,0 2-1,-3 2 0,-2 3-2,-2 1 1,-2 2 1,-1 2-1,-3 2 2,-1 2-3,-1 4-6,-1 2-5,-1 3-5,0 3-5,3 2-3,1 1-4,3 3-4,1 0-2,2-1 0,2-1-2,3-1 0,0-2 2,0-2 5,0-4 6,0-3 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54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43700 40300 712,'15'14'134,"-1"-1"-42,-1-3-40,-1-1-43,-1-2-19,0 0-2,-2-2 0,-1 0-1,0-2-5,0 1-12,0 0-12,0 0-10,-1-1-3,1 0 7,0-2 7,0 0 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55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44946 38427 450,'-8'-42'6,"2"11"12,1 11 12,1 11 12,1 9 6,0 8 1,2 7 0,0 9 1,1 5-3,0 5-8,0 3-6,0 4-7,0 2-5,-2 2-3,0 0-4,-1 2-2,-1 1-2,2 2 0,0 2 1,2 1 0,0 8-6,0 12-11,0 10-13,0 14-11,0 2-7,0-3-2,0-4-2,0-4-1,0-7-1,2-11 1,0-11 0,2-10 0,-1-9 1,1-4 1,0-5 0,0-5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4:56"/>
    </inkml:context>
    <inkml:brush xml:id="br0">
      <inkml:brushProperty name="width" value="0.04914" units="cm"/>
      <inkml:brushProperty name="height" value="0.04914" units="cm"/>
      <inkml:brushProperty name="color" value="#F2395B"/>
    </inkml:brush>
  </inkml:definitions>
  <inkml:trace contextRef="#ctx0" brushRef="#br0">46031 39456 447,'6'-25'52,"-4"14"-7,-4 14-6,-4 14-8,-3 7-7,-2-1-6,-2 1-5,-1-1-8,-1-1-3,2-1-4,3-3-2,1-1-3,3-4-3,6-4-2,4-6-3,6-4-3,2-4 1,3-2 2,2-2 2,1-1 4,0-1 2,-2 4 5,-4 2 3,-3 4 5,-1 0-2,0 0-5,0-2-5,0 0-5,1-1-2,3 0 2,3 0 2,3 1 2,2-2 2,0 0 0,-1-2 1,1 0 1,-2 0 2,-1 2 4,-2 2 2,-3 2 4,-1 3 2,-4 2 1,-3 4 1,-2 2 2,-2 1 0,0 1 0,0 0 1,0 0 0,1-1-2,2-3-7,2-1-6,2-2-7,2-4-4,3-6 0,3-6-3,3-5 0,0-2 0,-2 2 3,-4 4 3,-3 3 3,-2 3 5,-2 4 8,-2 4 6,-2 4 8,-2 2 3,0 0 1,-2 0 0,0-1 0,0 2-1,0 0-2,2 1-3,0 2-3,2-1-4,0 1-5,2 0-5,0-1-6,3-1-6,4-6-9,3-4-8,5-6-8,-1-2-3,-5-2 5,-4 0 5,-6-1 4,-1-1 3,0-2 2,2 0 3,0-1 2,-1 0 2,-2 1 2,-3 1 2,-4 1 3,0 0 1,1 2 1,0 1 2,2 0 1,0 2 1,2-1-1,0 0 0,2 0 0,0 0-2,2-2-2,0 0-3,2-1-3,1-1-3,1 1-1,3-1-2,2 0-3,1 0 0,2 1 1,0-1 0,1 0 1,-1 0 3,-1 1 4,-2-1 5,-2 0 5,-1 1 2,0 1-2,0 0 0,-1 2-1,1 0 4,-2 0 8,-1 1 8,0-1 9,-2 3 9,-2 8 12,-2 6 12,-2 7 12,-1 5 0,2 1-13,0 2-12,2 3-13,0 2-10,0 5-6,0 3-7,0 4-7,0 4-4,2 6 2,0 4-1,2 5 1,1 6-9,1 5-20,3 6-20,2 7-20,-1-6-10,-2-14-1,-4-14 1,-2-15-2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5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37128 44900 530,'0'15'76,"0"-1"-18,0-1-19,0 0-18,0-1-10,0 3-1,0 2-2,0 1-1,0 2-2,0 1-2,0 1-1,0 1-2,0 0-1,2-1 0,0-1 0,2 0 0,0-3 0,2 0 1,0 0 0,1-2 1,1-2-2,0-3-4,0-3-4,0-2-4,0-4-1,3-2 0,2-3 1,1-4 1,1-2 0,0-1 1,-2-3 1,-1-2 0,1-3 0,1-3 0,3-4 0,2-5-1,-2 1 1,-3 4 3,-4 3 3,-4 4 2,-3 2 4,1-1 2,0-1 3,0-1 3,-2 1 4,-2 3 5,-3 2 4,-4 4 4,0 3 2,2 4-4,3 4-2,1 4-2,1 2-3,0 2-1,0 0-2,0 1-2,0 2 0,0 0-1,0 1 1,0 1-1,0 2-1,0 1-1,0 3-1,0 1-1,0 2-1,0-1 1,0 1 1,0-1 0,0 1 0,0-1-1,0 1-1,0-1-2,0 2-2,0 1-2,0 2-1,0 3-2,0 0-2,0 0-2,0 1-1,0-1-2,-1-1-1,0-1-2,-2-3-1,0-1-1,-2-3-1,0-2 1,-1-1-1,-2-2 1,0-3 0,-1-1 2,-2-2-1,0-2 2,0-2 1,-1-1 0,0 0 2,1-2 1,-1 0 1,0 0 2,0 0 2,1 0 2,-1 0 0,0 0 1,0-1-1,1 2 1,-2-3 0,-2-3 4,-1-2 2,-3-3 3,1-3 1,3 0-1,3-1 1,3-1-2,2-3 0,2-2 0,2-3-3,2-3 0,1-2 0,2-1 0,0-1 0,2-1 0,2-1-1,5-1-3,5 0-4,5-2-3,4 0-4,3 1-5,3 2-5,3 0-5,2 1-5,2 3-7,2 1-6,2 3-6,-4 2 2,-8 4 7,-9 4 9,-9 5 8,-4 1 4,0 0 0,0 0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7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96600 15177 530,'8'-8'0,"1"0"0,2 1 0,0-1 0,1 0 10,1 1 20,1-1 20,2 0 19,-1 2 6,1 1-11,-1 2-11,1 2-10,-1 1-10,-1 0-9,-1 0-10,0 0-10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5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38705 45581 644,'-13'-7'-3,"6"2"13,6 2 15,6 2 13,4 1 6,3-2-4,4 0-2,2-1-4,3-1-2,2 2-4,4 0-3,3 2-4,0 0-5,-1 0-8,-3 0-9,-2 0-9,-1 0-6,-3 0-6,-1 0-6,-3 0-6,-1 1-6,-4 4-8,-3 2-7,-2 3-7,-4 0 3,-3-1 13,-2-2 14,-3-2 12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6"/>
    </inkml:context>
    <inkml:brush xml:id="br0">
      <inkml:brushProperty name="width" value="0.02978" units="cm"/>
      <inkml:brushProperty name="height" value="0.02978" units="cm"/>
      <inkml:brushProperty name="color" value="#F2395B"/>
    </inkml:brush>
  </inkml:definitions>
  <inkml:trace contextRef="#ctx0" brushRef="#br0">39021 46200 738,'-9'6'0,"0"-1"0,-2-2 0,1-2 0,-2-1 2,2 0 5,1 0 3,0 0 5,6 0 6,8 0 10,9 0 7,10 0 10,3 0-3,0 0-16,0 0-14,1 0-15,-1 0-11,-2 0-8,0 0-7,0 0-9,-3 0-4,-2 0 0,-1 0-1,-2 0-1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6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40715 45078 554,'-7'-10'53,"3"12"4,1 12 3,2 11 5,1 7-4,0 1-11,0 1-10,0 0-10,0 3-10,0 2-11,0 4-9,0 2-10,0 5-9,0 4-7,0 5-8,0 5-7,0-3-2,0-12 1,0-12 3,0-12 2,0-6 0,0-1-2,0-1-1,0 0-3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7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47502 44897 589,'-15'-8'4,"3"0"10,1 0 8,2 1 9,5 0 7,8 2 5,8 2 5,7 2 5,6 1-2,1 0-12,2 0-10,3 0-12,-2 0-6,-2 0-4,-3 0-3,-3 0-5,-3 0-1,-1 2-2,-2 0-2,-3 2-2,-2 1 1,-2 1 0,-4 3 1,-2 2 2,-4 2 1,-4 3 1,-4 3 1,-3 3 2,-5 2 1,-2 1-1,-3 1 1,-2 1-1,-3 0 0,1 1 1,0-1-1,0 0 0,1 0 0,5-3 0,3-1 0,5-3 0,1-1 0,2-3 1,1-1-1,1-2 0,3-2 0,7-1 0,8-1 1,6 0 0,4-3-3,3-4-4,1-4-5,3-4-5,-1-2-6,0 0-5,-1 0-5,-1 1-7,-2-1-2,-1 2-1,-3 1 0,-1 0 0,-3 0 1,-3 0 4,-3-1 3,-2-1 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8"/>
    </inkml:context>
    <inkml:brush xml:id="br0">
      <inkml:brushProperty name="width" value="0.0322" units="cm"/>
      <inkml:brushProperty name="height" value="0.0322" units="cm"/>
      <inkml:brushProperty name="color" value="#F2395B"/>
    </inkml:brush>
  </inkml:definitions>
  <inkml:trace contextRef="#ctx0" brushRef="#br0">47628 45407 683,'-22'-9'4,"3"-1"7,3-3 9,3-1 7,5 1 6,8 8 5,8 7 5,7 6 5,6 4-5,3 3-13,3 1-13,3 3-14,2 0-7,0-1 1,2-1 0,1-1 1,-3-2-11,-6-3-23,-5-3-23,-6-2-24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8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49681 45062 695,'-14'-14'0,"5"1"0,3 2 0,4 3 0,4 1 9,4 2 20,3 2 17,5 2 20,3 1 0,1 0-18,3 0-19,1 0-18,1 1-11,-1 2-2,-1 2-4,-1 2-3,-1 0-4,-1 1-7,-1 0-6,-1 0-6,-2-1-5,-4 1-4,-4 0-3,-4 0-3,-2-1 1,0 1 8,0 0 8,0 0 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8"/>
    </inkml:context>
    <inkml:brush xml:id="br0">
      <inkml:brushProperty name="width" value="0.03281" units="cm"/>
      <inkml:brushProperty name="height" value="0.03281" units="cm"/>
      <inkml:brushProperty name="color" value="#F2395B"/>
    </inkml:brush>
  </inkml:definitions>
  <inkml:trace contextRef="#ctx0" brushRef="#br0">49655 45865 670,'-13'0'9,"6"0"16,6 0 18,6 0 16,5-1 2,5 0-13,5-2-13,5 0-13,2 0-9,1 1-4,-1 0-4,1 2-4,-2 0-8,-2 0-10,-1 0-10,-3 0-10,-1 0-8,-3 0-5,-1 0-6,-2 0-6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08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51255 44747 528,'8'-21'62,"0"7"-13,0 5-12,0 6-14,1 3-6,3 2 1,3 0 0,4 2 1,-1 1 0,0 1-1,0 3-2,-2 2-1,-2 1-1,-1 1-4,-2 2-2,-2 0-3,-2 1-2,-2 1-2,-3 1-1,0 1-1,-4 1-1,0 1-1,-3 1-1,-2 1-1,-2 1-2,-2-1-3,-2 1-2,-1-1-2,-2 1-2,-2-1 0,0 1 1,0-1-1,-1-1 2,2-3 1,2-3 2,3-2 2,1-3 5,0 1 7,2 0 7,1 0 8,3-2 6,8-1 4,6-2 5,7-2 4,5-2 0,3-2-5,3-2-6,3-2-6,2-3-6,2-2-6,3-3-7,1-3-5,0-1-10,-2 2-11,-2 3-12,-1 1-12,-4 2-5,-3 2 3,-5 2 3,-3 2 2,-3 0 2,-1-2 2,-1-2 3,0-1 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16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16377 53463 567,'-6'-10'65,"2"0"-15,4-3-14,3-1-15,1-3-8,1 0-4,1-1-2,2-1-4,0-1-2,0 1-2,-1-1-1,1 1-2,-1 0 1,0 3 0,-2 1 1,0 2 2,-1 1 0,1 1 1,2-1 2,0 0 0,1 1 0,0 1 1,0 0-1,-1 2 1,2 0 0,0 1 2,1-1 1,2 0 2,-1 2 1,1 6-1,0 4 0,-1 6 0,1 2 0,0 1 3,-1 1 1,1 2 3,1 0-1,0 4-1,1 4-1,1 2-2,1 1-1,-1 2-1,1 1 0,0 1-1,-1 0-1,-1 1-1,-1-1-2,-1 0-2,0 1-2,0 3-1,-1 1-1,1 2-2,0 0-2,0-2-2,-1-2-1,1-1-2,-1-3-2,-1-2-3,0-1-4,-2-3-3,-1-1 0,0-3 2,-2-1 3,0-2 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16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17227 52933 519,'0'-23'1,"0"3"2,0 1 2,0 3 1,-1 3 9,-1 6 13,0 6 14,-1 6 14,-2 3 2,0 2-8,-1 0-9,-2 1-9,-1 2-6,-1 1-3,-3 3-3,-2 2-2,-1 1-3,-1 3-2,-1 1-1,-1 3-1,-3 4-5,-5 8-10,-5 8-10,-5 8-8,-2 6-8,0 5-5,0 5-4,0 5-6,1 1-3,3-2-1,3-1-1,4-3-2,2-8 3,6-14 8,5-15 7,5-15 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7"/>
    </inkml:context>
    <inkml:brush xml:id="br0">
      <inkml:brushProperty name="width" value="0.05734" units="cm"/>
      <inkml:brushProperty name="height" value="0.05734" units="cm"/>
      <inkml:brushProperty name="color" value="#00BFF3"/>
    </inkml:brush>
  </inkml:definitions>
  <inkml:trace contextRef="#ctx0" brushRef="#br0">97240 14872 383,'6'-19'23,"-2"7"11,-4 8 11,-2 8 10,-3 6 6,-2 3-2,-2 5-1,-2 4-2,0 1-3,1 0-6,0 1-5,2-1-6,2-1-9,2-1-11,4-3-12,3-1-11,2-3-12,3-4-12,3-5-11,4-3-13,1-3-4,3-2 2,1-2 2,3-1 1,-1-1 5,-1 2 6,-3 2 7,-1 2 5,-3 2 8,-3 2 11,-3 2 11,-2 2 10,-3 1 7,0-1 3,-2 1 4,0 0 3,2-1-4,6-2-11,5-3-10,7 0-11,0-3-6,-3 0-1,-5-2 0,-3 0-1,-2-1-1,0 0-3,0 0-3,0 0-4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18"/>
    </inkml:context>
    <inkml:brush xml:id="br0">
      <inkml:brushProperty name="width" value="0.02934" units="cm"/>
      <inkml:brushProperty name="height" value="0.02934" units="cm"/>
      <inkml:brushProperty name="color" value="#F2395B"/>
    </inkml:brush>
  </inkml:definitions>
  <inkml:trace contextRef="#ctx0" brushRef="#br0">20692 53350 749,'-15'8'77,"2"2"-19,3 0-19,1 1-19,0 2-10,-2 3 0,-2 3-1,-1 3-1,-2 2 0,-1-1-3,-1 1-1,-1-1-2,-1 1-2,1 1-1,-1 1-2,1 1-1,-1 1-4,1 0-3,-1 2-5,1 1-3,1-1-2,5-3 0,3-4 0,4-1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18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20231 53364 615,'-7'-8'-41,"1"0"15,0 1 17,2-1 14,0 2 18,2 4 17,0 4 17,2 4 18,1 3 1,2 1-15,2 3-16,2 2-16,2 1-9,3 1-5,3 1-6,3 1-4,2 2-4,1 5-5,1 3-3,2 5-4,0 2-5,4 4-6,3 2-5,3 4-6,1 2-3,0 3-3,0 4-2,1 2-3,-4-4 1,-6-10 3,-5-12 3,-6-9 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20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24315 52155 595,'-7'-13'74,"3"6"-9,1 6-9,2 6-10,1 4-7,0 1-8,0 3-8,0 2-6,0 2-6,0 3 0,0 3-1,0 3-2,0 2-1,0 1-2,0 0-4,0 2-1,0 2-4,0 1-6,0 2-4,0 2-5,0 3-4,0 4 0,0 4-1,0 4 0,1 7-3,2 11-4,1 11-5,3 10-3,-1-4 0,-1-17 7,-2-20 6,-2-18 7,-1-10 2,2 1-2,0-1-3,2 1-2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22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26430 53850 580,'-15'0'2,"2"0"3,3 0 4,1 0 4,3 0 9,4 2 13,4 0 13,4 1 15,2 0-1,-1-2-13,1-2-13,0-2-14,1 0-8,2 1-1,1 0-3,3 2-2,3 0-3,3 0-2,5 0-3,3 0-2,2 0-1,-1 0-2,-2 0-2,1 0 0,-2 0-2,0 0-1,1 0-2,-1 0-2,1 0-1,1 0 0,1 0-1,1 0-1,-1 0 0,-2 2-2,-2 0-2,-1 1-1,-3 0-1,-1 0-1,-2-2-2,-2 0-1,-3 0 0,-3 1-1,-3 3 0,-2 2 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22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27496 52365 600,'-7'-8'0,"1"2"0,0 1 0,2 0 0,0 0 0,0-2 0,0-1-1,1-3 0,-1 4 9,2 10 16,0 10 16,2 9 17,0 6 3,0 1-9,0 1-10,0 1-10,0 1-6,0 4-4,0 3-3,0 2-4,0 3-5,0 2-7,0 2-5,0 2-8,0 2-4,0 3-5,0 3-3,0 4-4,1 1-6,4 3-8,2 1-9,3 3-8,0-6 1,-1-13 8,-2-12 8,-2-13 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28"/>
    </inkml:context>
    <inkml:brush xml:id="br0">
      <inkml:brushProperty name="width" value="0.03356" units="cm"/>
      <inkml:brushProperty name="height" value="0.03356" units="cm"/>
      <inkml:brushProperty name="color" value="#F2395B"/>
    </inkml:brush>
  </inkml:definitions>
  <inkml:trace contextRef="#ctx0" brushRef="#br0">32055 52731 655,'-6'-7'7,"6"1"12,4 0 14,6 2 13,1 0 3,1 2-8,0 0-7,0 2-7,0 0-6,1 2-2,1 0-3,2 2-3,-1 1-3,-1 1-3,-1 3-5,-1 2-2,-1 1-3,-2 1-1,-2 2-1,-2 0-1,-2 0 0,2-1-1,-2-1 1,1 0-1,-1-1 0,-4 3 0,-2 2 0,-3 1 0,-4 3-1,0 1-2,-3 3-3,-1 1-1,-3 1-1,0-1 1,-1-1 3,-1-1 1,-1-1 2,1 1 0,-1-1 1,1 1 1,-1-1 1,1-1 2,-1-1 1,1-1 3,0-2 0,2-1 2,2-2 1,3-2 1,1-3 3,0 1 4,2-2 5,1 0 4,2-3 1,4-3 0,4-2-2,4-4-1,3-1-3,3 1-5,3-1-4,4 0-4,2 0-3,5 0-1,3 0-1,4 0 0,2 0-3,1 0-5,-1 0-4,0 1-5,0-1-5,-2 2-4,0 0-6,-1 2-5,-2 0 1,-3 0 5,-3 0 6,-3 0 6,-3 0 1,-3 0-3,-3 0-4,-2 0-2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0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34499 52689 634,'-16'-5'69,"2"6"-12,1 6-12,1 6-11,-1 3-8,0 1-3,-1 1-3,-1 1-3,0 0-2,-1 1-1,0 0 0,1-1-1,-3 2-2,-6 5-5,-3 3-4,-6 5-6,-1-1-3,3-2-5,4-3-4,2-3-4,2-1-3,1 1 1,1 1 0,1 1-1,2-2-1,5-2-3,3-3-2,4-2-4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0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34181 52911 601,'-7'-15'-1,"1"3"1,0 1-2,2 2 1,0 1-1,2 0 2,0 1 1,2-1 1,1 2 10,2 4 17,2 4 19,2 4 17,1 3 3,1 3-12,2 3-11,0 4-12,1 2-10,1 2-8,1 4-8,2 3-7,1 2-7,3 1-5,3 1-6,3 0-4,1 2-3,1 1-2,-1 0-2,1 2 0,-3-2-2,-2-4-1,-3-4 0,-2-3-1,-4-5-1,-1-3-1,-2-4 0,-2-4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0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36681 51672 570,'-7'-19'35,"2"7"10,2 8 9,2 8 9,1 7-1,0 7-12,0 7-13,0 7-11,0 4-9,0 1-2,0 0-4,0 2-4,0 2-2,-2 6-3,0 4-2,-1 6-3,-1 2 0,2 1-1,0 1 1,2 1 1,0 4-7,2 5-15,0 7-14,2 5-15,-1-2-6,-1-11 3,0-11 4,-2-11 4,1-8 4,0-5 5,2-7 7,0-5 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1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38981 52943 638,'-13'-9'7,"3"0"13,4-1 13,4-1 14,3 1 2,4 2-8,2 4-10,3 3-8,5 0-4,4 0-1,4-2-1,7 0 0,1-1-2,2 0-3,1 0-4,1 1-4,0-1-4,2 2-4,1 0-6,0 2-5,0 0-3,-1 0-3,-3 0-3,-2 0-3,-2 1-1,-3 2-2,-3 2-2,-3 1-1,-2 2-2,-3 0 1,-1 0-1,-2-1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19:12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18638 18181 594,'-6'-7'17,"6"0"11,4 2 10,6 1 10,1 0 2,1 2-7,0 0-6,0 2-8,0 2-4,3 4-4,2 3-3,1 5-4,0 1-2,-2-3-2,-4-1-2,-3-2-2,-2 1-5,-2 5-6,-2 5-7,-2 5-6,-4 3-4,-4-1 2,-5 0 1,-5 1 2,-3-2 0,1-2 3,-1-1 0,0-3 1,1 0 3,1-1 2,1 1 4,1-1 3,1-1 3,2-2 3,3-4 2,1-3 3,5-2 2,8-2 1,8-3 0,7 0 2,9-5-4,7-4-6,8-5-7,8-5-6,6-4-8,5 0-7,5 0-8,5-2-7,-4 1-5,-13 5-2,-12 3-1,-13 4-2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38"/>
    </inkml:context>
    <inkml:brush xml:id="br0">
      <inkml:brushProperty name="width" value="0.05509" units="cm"/>
      <inkml:brushProperty name="height" value="0.05509" units="cm"/>
      <inkml:brushProperty name="color" value="#00BFF3"/>
    </inkml:brush>
  </inkml:definitions>
  <inkml:trace contextRef="#ctx0" brushRef="#br0">99150 15314 399,'7'-8'1,"-1"0"2,0 1 1,-2-1 3,-1 4 13,-2 10 28,-2 8 25,-2 9 28,0 4 2,1 0-21,0 1-21,2-1-21,1-1-14,1-1-8,3-3-8,2-1-7,3-3-5,4-1-6,3-3-4,5-1-5,2-3-4,0-4-4,2-4-4,1-4-4,0-4-2,-1-4 0,-1-4 1,-1-3-1,-2-3 2,-1-1 4,-3-1 3,-1-1 5,-4 0 3,-5-1 1,-4 1 2,-6-1 2,-5 2 1,-9 3 0,-7 3 0,-9 3 0,-1 2-3,4 3-5,3 1-6,5 2-4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2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39300 53846 634,'-22'0'0,"4"-2"-1,5 0-1,3-1 1,4-2 8,6 0 20,4-1 18,6-2 20,2 2 3,3 1-13,2 2-14,1 2-13,3 1-10,1 0-7,3 0-7,1 0-6,2 0-6,3 2-4,1 0-3,2 2-5,1 0-2,1 1-1,-1 2-1,0 0-2,-1 1-2,-2 1-4,-1 2-4,-3 0-5,-3-1 0,-5-1 3,-5-2 4,-4-2 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6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44625 52221 579,'-7'-9'4,"2"-1"6,3-3 7,1-2 7,3 1 3,5 1 1,6 2 0,4 2 0,2 3-2,1 2-2,-1 4-3,1 3-2,-1 2-3,1 3 1,0 3-1,-1 4 0,0 1 0,-3 1 0,-1 1 0,-2 1-1,-2 1-1,-3-1-4,-1 1-3,-2-1-3,-2 1-3,-2 1-2,-2 1-4,-2 2-3,-3-1-1,-6 0-3,-4 1-1,-5-1-1,-2 1-2,0-1 0,-1 1-1,1-1 0,-1 0 1,1-3 2,-1-1 3,1-2 1,-1-2 3,2-1 1,2-1 1,-1 0 1,3-3 1,1-1-1,2-2 0,3-2-1,4-1 4,8 0 7,8-1 9,7 1 7,7-1 1,5-4-6,5-2-6,5-3-5,2-2-6,0 2-4,0 1-3,1 0-4,-3 2-6,0 0-6,-3 2-8,-2 0-5,-1 1-5,-3 0 1,-2 0-1,-1 0 1,-4 0 2,-3 0 8,-4 0 6,-4 0 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6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47055 52169 551,'0'-14'0,"0"1"0,0 2 0,0 2 0,0 2 1,0-1 2,0 0 3,0 0 3,-3 4 8,-4 8 15,-5 8 16,-5 7 14,-4 7 3,-1 3-12,-3 4-11,-1 4-12,-2 1-7,-1-1-3,-1-3-5,0-2-3,0 0-4,3-1-5,3 0-6,3 0-4,3 0-7,3-1-9,3-1-9,2-1-9,3-3-3,1-2 1,0-3 2,2-2 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6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46414 52490 558,'-8'-24'1,"0"3"1,1 0 2,-1 1 1,2 3 7,4 6 13,4 6 11,4 6 12,2 6 3,-1 6-6,1 5-7,0 7-6,0 3-6,2 2-3,0 3-5,1 1-4,2 2-2,2 2 1,1 2 0,3 3 1,2 0-5,3 1-9,3 2-8,3 1-10,0-1-7,0 1-7,-1 0-6,-1 0-6,-3-4-5,-5-10-4,-5-8-5,-4-8-3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7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48952 51471 572,'8'-21'5,"3"5"9,2 4 9,2 6 10,1 3 3,1 2-2,1 2-2,1 2-3,1 2-3,1 4-2,1 2-3,1 3-2,-1 3-2,-3 3 0,-3 3-2,-2 3 0,-4 2-1,-1 3-2,-2 1-2,-2 2-2,-4 2-1,-4 2-1,-5 2-1,-6 3-1,-3-1-3,-5-2-4,-3-2-5,-4-2-6,-3-3-1,3-3-1,0-5 2,1-4-1,2-2 2,3-3 2,3-1 4,3-2 2,2-2 1,2-3-1,3-1 0,1-2-1,4-2 5,6 0 7,6-2 10,6 0 8,5-2 3,7-2-5,5-2-5,6-2-3,4 0-6,2 1-5,2 0-5,2 2-6,0 1-4,-2 0-2,-2 1-2,-1 2-3,-4 0-4,-2 2-8,-3 1-8,-3 0-7,-5 1-2,-3 2 8,-6 0 7,-5 1 6,-3 1 3,0 0-2,-2 0-2,0 0-3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8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30031 57933 589,'-13'-22'-1,"3"1"6,4 3 4,4 1 7,2 2 3,2 1 1,0 1 1,2 0 2,1 2 0,5-1-1,4 0-1,4 1-2,2 0 0,1 2-1,1 2-1,1 2-2,0 4 1,1 6-1,-1 6-1,1 6 0,-1 3 1,1 4-1,-1 3 1,1 3 0,-2 1-2,-1-2-4,-3 0-5,-1-1-4,-2-1-2,-1 1-3,-1-1-1,0 1-1,-2-2-3,-1 0-3,-1-1-4,0-1-2,-2-1-2,-1-1 0,0-1 0,-2-1 1,0-1-1,0-3-3,0-1-2,0-2-3,-1-2-1,0-1-1,-2-1-2,0 0-1,-1-3 2,2-3 3,0-2 4,2-3 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8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30734 57416 581,'-9'-23'6,"0"-1"9,-1 1 11,-1-1 10,-1 5 5,0 7 0,0 8 0,1 8 0,-2 6-3,0 5-6,-1 5-6,-1 5-5,-1 3-5,-2 1-3,0 1-2,0 1-4,-4 1-2,-2 2-2,-2 2-4,-4 3-1,-3 0-5,-1 2-5,-2 0-5,-2 2-5,-1 1-4,2 2-5,0 2-3,1 2-3,3 1-3,4 1 2,3 1-1,5 2 2,3-5 1,5-10 2,3-10 2,4-9 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8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32961 58446 673,'-15'-14'3,"4"3"16,3 3 15,3 3 15,3 1 4,5 2-8,6 0-8,4 2-9,4 0-6,3 2-5,3 0-5,3 2-5,5-1-6,6 1-8,8 0-6,6 0-7,0 0-2,-8 2 3,-8 0 5,-7 1 2,-6 1-2,-3 2-11,-3 0-9,-3 1-11,-2-1-2,-2-1 4,-2-2 4,-2-2 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9"/>
    </inkml:context>
    <inkml:brush xml:id="br0">
      <inkml:brushProperty name="width" value="0.03148" units="cm"/>
      <inkml:brushProperty name="height" value="0.03148" units="cm"/>
      <inkml:brushProperty name="color" value="#F2395B"/>
    </inkml:brush>
  </inkml:definitions>
  <inkml:trace contextRef="#ctx0" brushRef="#br0">33163 59200 698,'-46'0'52,"18"0"0,17 0 0,18 0 0,11 0-7,5 2-14,5 0-15,5 2-14,3-1-9,4-1-1,2 0-1,4-2-3,0 1-4,-4 0-8,-2 2-9,-3 0-7,-6 0-4,-6 0-2,-7-2 1,-6 0-2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39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35681 57655 545,'-5'-14'12,"5"3"12,7 2 11,6 4 13,3 2 2,-1 2-8,1 2-8,0 2-7,0 2-5,1 2-2,1 1-2,1 3-3,0 1-1,-1 0-3,-1-1-3,0 1-2,-3 1-3,-3 1 0,-3 3-2,-2 2-1,-3 0-2,-1 1-3,0-1-2,-1 1-2,-6 2-3,-8 5-2,-9 4-2,-9 6-1,-3 0-1,3-3 1,3-5 3,4-4 1,0-2 2,1-3 3,-1-1 3,1-2 1,0-2 4,3-1 2,1-1 3,3-1 4,1-1 2,2 0 4,2-2 3,3-1 3,3 0 3,8-2 0,6-1 2,7 0 1,8-3-3,7-4-7,8-4-8,8-4-8,3-2-6,0 1-6,-2-1-7,0 0-7,2 1-5,7 1-6,7 0-5,7 2-5,-4 1 1,-15 2 8,-14 2 8,-15 3 7,-7-1 2,-1-1-6,1 0-7,0-1-5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1"/>
    </inkml:context>
    <inkml:brush xml:id="br0">
      <inkml:brushProperty name="width" value="0.04616" units="cm"/>
      <inkml:brushProperty name="height" value="0.04616" units="cm"/>
      <inkml:brushProperty name="color" value="#00BFF3"/>
    </inkml:brush>
  </inkml:definitions>
  <inkml:trace contextRef="#ctx0" brushRef="#br0">41350 48550 476,'6'18'171,"-1"7"-40,-2 5-39,-2 7-39,-1 0-23,0 0-7,0-3-8,0-2-8,0 2-6,0 6-4,0 6-6,0 6-4,0 0-6,0-8-7,0-6-6,0-7-7,0-6-4,0-2 0,0-3-1,0-2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0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70231 33933 654,'-7'-6'79,"2"4"-15,2 4-16,2 4-16,2 4-10,0 3-3,2 5-4,0 3-4,0 3-2,0 1 0,-2 1 0,0 1 1,-1 1-2,0 3-2,0 1-3,0 2-1,-1 2-4,0 1-3,-2 0-3,0 2-2,-1-1-5,0-2-4,0-1-4,1-3-5,-1-3-4,2-5-2,0-5-3,2-5-2,0-5-1,2-4 2,0-6 2,2-4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0"/>
    </inkml:context>
    <inkml:brush xml:id="br0">
      <inkml:brushProperty name="width" value="0.04323" units="cm"/>
      <inkml:brushProperty name="height" value="0.04323" units="cm"/>
      <inkml:brushProperty name="color" value="#F2395B"/>
    </inkml:brush>
  </inkml:definitions>
  <inkml:trace contextRef="#ctx0" brushRef="#br0">70518 33075 508,'2'-22'3,"6"5"6,4 3 4,5 4 6,5 3 4,3 1 3,5 0 4,3 2 3,3 0 0,0 2-4,2 0-5,1 2-4,-2 1-4,-2 2-3,-3 2-2,-3 2-2,-3 1-3,-3 1-2,-3 2-2,-3 0-2,-2 1-2,-3 1 0,-1 1-1,-2 2-1,-3 0 1,-2 1-1,-4 1 1,-2 1 1,-5 1 0,-4 3 0,-5 1 0,-5 3 1,-4-1-3,-1 0-4,-2-1-5,-3 0-4,0-4-2,-2-1 0,-1-5 1,-1-1 0,2-3 1,2-3 1,3-1 3,3-2 1,1-4 2,1-4 2,-1-5 0,1-5 3,2-4 1,7 0 4,5-1 3,6-1 4,4 0 3,4 1 2,2 1 4,3 1 2,4 1 0,2 2-1,3 3-2,3 1-2,2 2 1,1 0 0,1 2 2,1 1 0,-1 0 0,-2 4-4,-1 0-2,-2 4-4,-4 1-4,-3 3-4,-4 3-4,-4 4-4,-5 1-3,-5 3 0,-4 1 0,-5 3-1,-4 1-1,-3 3-3,-3 1-1,-3 2-3,-2 0 1,1-3 3,0-3 3,-1-3 4,2-3 1,1-3 0,3-3 0,1-2-1,3-4 2,1-1 5,2-2 4,3-2 4,2-1 6,6-2 7,4 0 6,6-1 7,4-2 0,3-2-7,5-2-6,4-2-7,2-1-5,2-1-4,3-1-2,1-1-4,2-1-3,-1 2-1,0 1-1,1 1-3,-3 0-2,-2 0-4,-3 1-3,-3-1-4,-3-1-2,-4 0 2,-5-1 1,-3-1 1,-4-3 2,-4-3 2,-4-5 2,-3-3 3,-4-4 2,0-4 4,-1-4 2,-1-4 2,-1-3 3,2 0 0,1-2 1,1 0 0,1 1 4,2 4 6,2 4 7,3 4 7,0 4 2,0 4-2,0 3-3,0 5-2,1 7 5,0 14 14,2 12 14,0 13 13,1 8 1,-2 2-12,0 4-13,-2 3-12,0 4-8,-2 7-1,0 7-2,-1 8-2,-1 0-1,0-1-3,0-5-2,1-1-3,0-3-3,2 1-3,2 0-4,2-1-4,2-1-2,2-4 3,2-4 1,2-4 3,1-5-3,3-4-7,2-5-5,2-5-7,1-6-4,1-5-4,1-6-2,1-6-4,2-8-1,5-10 2,3-9 1,5-11 0,2-10 3,2-13 1,2-13 3,2-13 2,1-3 3,-2 4 5,0 5 4,-1 6 4,-5 8 4,-8 16 1,-7 14 2,-8 15 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1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72810 32529 531,'-32'-7'29,"13"4"4,14 2 4,14 4 4,10 0-1,7 0-9,7-2-8,7 0-7,3-2-7,0 0-2,0-2-4,0 0-3,-1-2-2,-4 0-2,-2-1-2,-3-2-1,-4 1-4,-5-1-2,-5 0-5,-5 0-4,-4 0-1,-2 1-2,-4-1-1,-2 0-1,-5-2 1,-6-2 1,-6-3 2,-5-3 2,-5-1 1,-1 1 2,-3 1 1,-1 1 1,-1 0 4,1 0 5,1 1 6,2-1 5,1 2 6,2 2 4,4 4 6,3 3 6,2 1 2,-1 2 2,0 0 0,1 2 2,0 1 0,2 4-2,2 2-1,3 3-2,1 4-3,2 4-1,2 3-3,2 5-3,1 3-2,0 4-2,0 4-2,0 5-3,0 1-2,0 0-3,0 0-4,0 0-2,0-2-4,0-4-1,0-4-1,0-3-2,0-5-6,2-5-9,0-5-9,2-5-9,2-7-4,5-8 3,5-9 2,6-9 4,2-9 3,2-10 7,3-10 7,1-10 5,0-2 5,-1 7 3,-3 5 2,-1 6 3,-4 6 4,-3 7 3,-4 7 5,-4 8 4,-3 4 8,-1 6 14,0 5 13,-2 4 14,-3 6 1,-4 6-10,-5 5-11,-5 7-10,-5 5-7,-6 4-5,-4 6-4,-4 5-4,-4 2-7,-1 1-8,0 2-7,-2 0-8,1-2-4,1-4 0,3-5 1,2-5-1,2-5 1,1-4 0,3-3 1,1-4-1,3-5 2,3-3 3,3-4 2,3-4 2,4-2 7,6 0 10,6 0 11,6 0 11,2 0 5,-1 2-1,0 0-2,-2 2 0,-1 1 1,0 3 0,-2 3 1,0 4 2,-2 2-2,-1 3-4,0 3-3,-2 3-4,0 3-4,-2 2-2,0 4-3,-1 3-3,-1 0-3,0-2-7,0-2-4,0-1-6,0-4-2,0-3 2,0-5 1,0-3 1,3-10-9,4-16-18,5-16-20,6-15-19,0-5-2,-1 8 13,-2 6 14,-2 7 13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2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73250 34188 475,'23'-50'20,"-1"12"-1,-1 10-1,-1 11-2,1 6 2,3 0 1,3 2 4,3 1 1,2 1 0,2 2-3,3 2-4,1 2-4,1 1-1,-2 0-2,0 0 0,-1 0-2,-3 0-4,-3 2-7,-5 0-8,-3 2-7,-4 0-5,-1 0-5,-3-1-4,-1 1-4,-4 0-1,-4 0 1,-6 0 1,-4 0 1,-3-1 5,0 0 6,1-2 6,-1 0 8,-1-1 5,0 0 8,-1 0 5,-1 0 8,-1 0 5,2 0 6,1 0 6,0 0 5,1 3 5,-1 6 4,-2 5 4,0 7 5,1 4-2,2 3-10,4 3-8,3 2-8,1 5-7,0 6-4,0 6-4,0 6-3,0 7-3,0 7 1,0 9 0,0 7 0,0 4-5,2 0-12,0 0-10,2 0-11,-1 1-8,-1 2-7,0 2-7,-2 2-6,0-6 0,0-16 5,0-14 6,0-14 5,0-11 5,0-6 3,0-5 4,0-6 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2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73331 34417 753,'8'-9'0,"-2"0"0,-1-2 0,0 0 0,0 0 4,5 1 9,4 0 8,4 2 9,2 2 2,1 4-5,1 4-5,1 4-5,-1 4-6,-3 6-7,-3 4-8,-3 5-6,-3 4-3,-2 2 1,-4 4 1,-2 3 1,-5-1 2,-4-4 1,-5-4 0,-5-3 1,-3-5-1,1-5-5,-1-5-3,0-4-4,0-5 3,-1-4 9,-1-4 11,-1-4 8,2-4 5,3-5-1,4-5-1,5-5-2,2-4 2,2-4 5,2-5 4,2-2 5,4-2-2,7 1-7,8 3-7,6 2-8,4 2-9,2 4-7,3 2-8,1 3-8,3 1-8,2-1-6,4 0-7,3-2-7,-2 1 3,-4 5 11,-6 3 10,-4 5 10,-4 2 8,-5 2 2,-3 3 4,-4 1 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3"/>
    </inkml:context>
    <inkml:brush xml:id="br0">
      <inkml:brushProperty name="width" value="0.04402" units="cm"/>
      <inkml:brushProperty name="height" value="0.04402" units="cm"/>
      <inkml:brushProperty name="color" value="#F2395B"/>
    </inkml:brush>
  </inkml:definitions>
  <inkml:trace contextRef="#ctx0" brushRef="#br0">76116 32052 499,'16'-35'17,"1"9"8,1 9 11,1 9 8,2 5 3,0 2-4,0 2-5,3 2-5,-3 2-7,-1 4-10,-4 2-9,-3 3-11,-3 3-5,-2 3 2,-4 3 1,-3 3 1,-4 2-1,-5 3-3,-7 1-2,-5 3-3,-5-1-7,-1 0-11,-3-1-11,-1-1-12,-1-4 0,-1-4 9,1-5 10,0-4 9,1-5 7,3-1 4,3-2 5,3-2 5,2-2 2,3 0 2,1-2 3,2 0 1,2-1 9,3 2 17,1 0 16,2 2 16,2 0 4,2 3-10,2 2-8,2 2-11,1 1-6,0 3-4,0 2-4,0 2-4,-1 2-3,-2 5-3,-2 3-3,-2 4-2,-2 1-3,-2-2-4,-2-1-5,-2-3-4,4-8-9,7-14-11,7-16-13,9-13-12,5-8 0,3 3 10,3 1 12,3 3 12,1 1 8,0 1 6,1 1 7,-1 1 6,-2 2 5,-5 5 0,-5 3 2,-5 4 2,1 1 2,5-2 3,7-2 3,5-1 4,0 0 0,-7 4-2,-7 4-1,-7 4-2,-8 4-3,-8 5-7,-9 5-5,-9 6-6,-6 2-4,-5 1-2,-3 1-1,-4 0-3,0 1-2,2-1-2,3-1-1,3-1-3,2-2 1,2-1 6,0-2 5,1-3 5,2-1 3,5-2 1,3-3 2,5-1 0,5 0 2,8 0 2,8 1 3,7 2 2,8-3-1,7-5-5,7-4-4,7-6-4,4-4-3,5-3-1,4-5-1,4-3-1,-1-2-3,-3 3-5,-4 1-6,-4 3-5,-5 1-2,-6 2-1,-6 2-1,-5 3 1,-9-1 0,-7 0 1,-10-2 0,-8 0 2,-6 0 3,-1 1 6,-3 0 6,-2 2 6,0 0 7,1 1 9,1-1 7,1 0 8,1 0 5,3 2 1,1 1 1,2 1 1,2 4 2,0 7 2,2 9 2,1 7 3,0 5-2,2 1-7,0 1-7,2 1-7,0 2-5,0 4-3,0 4-5,0 4-4,0 3-3,0 2-5,0 2-4,0 2-5,-1-2-3,0-6-3,-2-6-3,0-6-3,-1-5-3,0-5-1,0-5-1,0-5-1,-2-4 1,-3-4 3,-5-4 3,-4-4 3,-2-5 2,-3-4 3,-1-5 3,-3-5 1,1-4 2,1-1-2,3-2 0,2-3-1,2 1 7,6 2 14,5 1 14,4 3 13,5 1 6,4 3-4,4 1-4,4 3-4,4 0-4,7 2-4,5 1-3,6 1-5,4 0-9,0 0-14,2 0-16,1 1-14,-1-2-7,-2 0 0,-2-1 1,-2-1 0,-2-1 3,-2-1 4,-1-2 4,-3 1 5,-2-2 3,-3 1 6,-3-1 3,-3 0 5,-2 1 3,-2 1 4,-3 1 2,-1 1 4,-2 1 5,-2 2 8,-2 3 8,-2 1 9,-1 3 7,2 4 9,0 4 8,2 4 9,-1 4 0,0 3-7,-2 5-9,0 4-7,-3 3-8,0 4-9,-3 5-9,-2 3-8,-1 1-7,-2-2-2,0-2-4,-1-1-2,2-8-15,4-11-24,5-12-25,6-12-24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3"/>
    </inkml:context>
    <inkml:brush xml:id="br0">
      <inkml:brushProperty name="width" value="0.04803" units="cm"/>
      <inkml:brushProperty name="height" value="0.04803" units="cm"/>
      <inkml:brushProperty name="color" value="#F2395B"/>
    </inkml:brush>
  </inkml:definitions>
  <inkml:trace contextRef="#ctx0" brushRef="#br0">79396 32277 458,'0'-10'36,"-2"10"11,0 12 8,-2 10 10,1 9 0,2 8-11,2 8-11,2 8-9,1 5-8,0 3-1,0 3-3,0 3-3,-2 4-3,-4 5-2,-4 5-4,-4 4-3,0 6-4,1 4-5,2 5-5,3 6-7,0-3-5,2-7-9,0-8-7,2-8-9,1-6-4,2-7-2,2-5-1,1-6-2,1-9 1,0-10 4,-2-12 4,-1-9 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4"/>
    </inkml:context>
    <inkml:brush xml:id="br0">
      <inkml:brushProperty name="width" value="0.03108" units="cm"/>
      <inkml:brushProperty name="height" value="0.03108" units="cm"/>
      <inkml:brushProperty name="color" value="#F2395B"/>
    </inkml:brush>
  </inkml:definitions>
  <inkml:trace contextRef="#ctx0" brushRef="#br0">78830 34762 707,'-9'-20'44,"14"7"5,13 7 5,15 7 5,5 3-8,-2 3-22,-2 2-22,-2 1-23,-2 1-13,-2-3-4,-1-1-4,-3-2-4,-2-2-2,-5 0 0,-3-2-1,-4 0-1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4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80800 32878 612,'1'-16'7,"2"2"15,2 1 13,2 1 15,4 2 4,7 3-4,7 2-4,7 4-5,1 2-7,-2 4-9,-3 2-9,-3 3-9,-3 3-9,-3 1-11,-3 3-11,-3 1-10,-3 1-8,-2-1-4,-4-1-4,-2-1-4,-4-1 1,0-1 6,-3-1 6,-2 0 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5:54"/>
    </inkml:context>
    <inkml:brush xml:id="br0">
      <inkml:brushProperty name="width" value="0.04514" units="cm"/>
      <inkml:brushProperty name="height" value="0.04514" units="cm"/>
      <inkml:brushProperty name="color" value="#F2395B"/>
    </inkml:brush>
  </inkml:definitions>
  <inkml:trace contextRef="#ctx0" brushRef="#br0">80496 33550 487,'-22'3'69,"3"6"-4,3 5-5,3 7-4,1 3-6,0 3-7,0 1-7,1 2-7,-2 1-4,0-1-3,-1-1-3,-1-1-2,1-2-5,2-2-4,4-1-7,3-2-4,6-6-10,11-7-14,11-8-15,11-8-14,5-6-3,1-3 7,-1-5 7,0-3 8,-2-1 6,-4 3 8,-4 3 7,-3 3 6,-5 3 7,-3 2 4,-4 4 5,-4 3 5,-6 3 6,-5 6 7,-5 4 6,-7 5 6,-5 4 1,-3 1-6,-5 3-6,-3 2-7,-1-1-5,3 0-5,3-1-5,3 0-4,7-3-4,11-1-3,10-3-2,11-1-2,6-3 0,-1-2 1,1-4 2,-1-2 2,1-3 1,-1-1-1,1 0-1,-1-1-1,-1-1 0,-3 2 1,-3 0-1,-3 2 1,-5 1-1,-8 4-3,-8 2-3,-7 3-3,-8 3 0,-5 2 1,-6 1 2,-6 3 2,-3 0 1,1 1 1,2-1 2,0 1 0,1-1 2,2-3 4,0-1 2,1-2 4,3-2 4,2 1 7,3 0 6,3 0 7,3-2 4,3-1-2,3-2 0,3-2-1,7 0-1,14 2 0,12 1 0,12 3-1,10-1-2,6-2-1,6-4-3,6-2-2,4-3-4,5 0-6,3-2-6,5 0-7,2-1-4,4 2-3,3 0-5,2 2-2,-4 0-6,-13 0-5,-13 0-6,-12 0-6,-9 0-5,-2 0-2,-3 0-4,-3 0-2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2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41333 49546 456,'-6'-8'93,"4"0"-15,4 1-14,4-1-16,3 2-8,3 1-3,3 2-4,3 2-2,2 1-4,-1 0-3,1 0-4,0 0-4,-1 0-3,2 0-3,1 0-3,1 0-4,0 0-4,-1 2-3,-1 0-3,-1 2-3,-1-1-6,-3-1-9,-1 0-7,-2-2-8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3T01:48:55.27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11631 9328 0,'0'0'0,"0"0"0,-22 5 0,8-2 16,-2-1-16,-8 3 0,-5 1 15,-1 1-15,1 2 0,-4 0 16,-4-2-16,-4 4 0,3-2 16,-3 3-16,-2-1 0,3-1 15,3 0-15,-8 3 0,-1 2 16,5-2-16,1-1 0,0 4 0,0 0 16,1 1-16,0-2 0,-7 6 15,1 3-15,2-2 0,1-1 16,-3 4-16,-3 3 0,4-1 15,3 0-15,-9 6 0,-2 2 16,6-2-16,4-1 0,-6 3 16,-3 3-16,8-6 0,5-1 0,-23 20 15,3 1-15,10-9 0,9-7 16,-2 3-16,1 1 16,5-2-16,3-2 0,-4 6 0,-4 3 15,5-5-15,3-1 0,3 4 16,5 5-16,1-7 0,-1-4 0,-3 3 15,-3 2-15,6 0 16,3 1-16,0 9 0,0 6 16,-2-6-16,0-4 0,-2 5 15,0 3-15,5-3 0,4-2 0,1 1 16,2 3-16,0-7 0,0-5 16,-4 6-16,0 3 15,3-4-15,3-4 0,4 5 0,1 1 16,-1-3-16,1-4 0,-1 4 15,1 1-15,2-3 0,2-2 16,1 8-16,0 5 0,0-6 16,1-5-16,-1 3 0,1 4 15,1-3-15,1-2 0,1 3 16,3 4-16,-1-5 0,2-4 16,4 3-16,4 2 0,-1-3 0,-3-3 0,5 1 15,5 2-15,-3-3 16,-2-3-16,-1 11 0,-3 9 15,2-6-15,2-4 0,1 6 16,0 2-16,5-3 0,2-5 0,8 7 16,1 5-16,0-6 15,1-3-15,10-4 0,7-1 16,-16-16-16,-10-10 0,-9-8 16</inkml:trace>
  <inkml:trace contextRef="#ctx0" brushRef="#br0" timeOffset="865.6178">18894 10855 0,'0'0'0,"7"12"16,0 0-16,0 0 0,0 1 0,4 11 15,3 3-15,1 1 0,1 3 16,4 10-16,1 5 15,-3-3-15,-2-1 0,2 11 0,0 2 16,-1-3-16,-2-2 0,4 8 16,0-1-16,-3-5 0,-2-5 0,2 10 15,-3-1-15,-3-3 0,-2-3 16,-3 1-16,0 0 16,-5-3-16,-4-3 0,-1 5 15,-3 2-15,-2-5 0,-2-5 0,-10 18 16,-2-7-16,11-23 0,-2-1 0,-16 23 15,-5 3-15,7-18 16,-2-1-16,-27 24 0,-8 3 16,2-5-16,1-3 0,-15 6 15,-12 5-15,0-1 0,0-2 0,27-20 16,20-12-16,13-10 0</inkml:trace>
  <inkml:trace contextRef="#ctx0" brushRef="#br0" timeOffset="5416.6036">11385 11786 0,'0'0'0,"0"0"16,0 0-16,0 0 0,0 0 0,0 0 16,0 0-16,0 0 0,0 0 15,31 7-15,-31-7 0,23 4 16,-23-4-16,30 7 0,-30-7 15,38 3-15,-17-2 0,3 0 16,2 1-16,0 1 0,1 0 0,8-1 16,2 1-16,-1 0 15,0 0-15,11-1 0,-1 0 16,-1-1-16,-2 1 0,5 0 16,2 0-16,8 0 0,-5-2 0,6-2 15,6 0-15,-1-2 0,-1 1 0,-7-1 16,-14 1-16,-11 1 15</inkml:trace>
  <inkml:trace contextRef="#ctx0" brushRef="#br0" timeOffset="5873.9734">14307 11582 0,'0'0'0,"0"0"15,0 0-15,0 0 0,23 1 0,-23-1 16,21 4-16,-21-4 16,28 2-16,-8-1 0,4 0 15,0 0-15,-2-1 0,10 1 0,1 0 16,0-1-16,0-1 0,2 0 15,3-1-15,6-2 0,-2 0 16,0 0-16,1-1 0,-3 0 16,0 1-16,8-2 0,1 0 15,-4-1-15,-3-1 0,-1 0 16,0 1-16,-4-3 0,0 2 0,-5 0 16,-4 4-16,-1-2 0,-2 0 15,-2 3-15,0 0 16,-3 0-16,-3 0 0,-4 1 15,-3 2-15,-5-1 0,0 1 0,-2-1 16,0-1-16,0 1 16,-3 1-16,2-3 0,-2 3 0,0 0 15,0 0-15,0 0 16,-4 0-16,2 1 16,2-1-16,-2 1 0</inkml:trace>
  <inkml:trace contextRef="#ctx0" brushRef="#br0" timeOffset="11066.0878">12784 11489 0,'0'0'0,"0"9"0,-1 5 16,1 0-16,0 1 0,3 7 16,3 2-16,2-1 0,3 0 15,5-1-15,6 1 0,7 2 16,1-5-16,4 0 0,4-2 16,1-4-16,0 0 0,11-1 15,4-1-15,2-4 0,2-2 0,15-6 16,2-5-16,-5-3 0,-3-2 15,12-8-15,-2-5 0,-4-4 16,-4-4-16,32-17 0,-7 0 16,-11 2-16,-8 0 0,-4-5 15,0-2-15,-7 1 0,-5 2 0,-1-9 16,-3-8-16,-4-1 0,-4-1 16,-5-8-16,-2-6 0,-6 4 15,-3 4-15,-7-13 0,-4-9 16,-9 9-16,-6 6 0,-6 5 15,-4 5-15,-12 3 0,-6 3 16,-10 6-16,-7 2 0,-3 10 16,-2 7-16,-7 1 0,-5 1 15,-2 3-15,1 4 0,-5 1 0,-3 2 16,0 3-16,0 4 0,-3 6 16,0 3-16,3 4 0,2 1 15,-7 3-15,-5 3 0,1 8 16,1 5-16,-2 9 0,0 6 15,1 2-15,1 1 0,-3 11 16,-2 6-16,0 0 0,0 0 0,0 8 16,-1 4-16,8 4 0,4 3 15,-1 4-15,-3 4 0,7-3 16,5 0-16,3-1 16,5 0-16,5-5 0,5-3 0,7 0 15,3 2-15,11 0 0,7-2 16,6-2-16,7-1 0,3-6 15,3-2-15,9-2 0,7 0 16,6-5-16,5-2 0,5-1 16,0-1-16,2-4 0,1-4 0,4-2 15,3-2-15,0-1 0,1 0 16,3-4-16,3-4 16,2-6-16,2-4 0,11-7 15,6-4-15,-4-15 0,-1-10 0,0-17 16,3-12-16,-23 20 0,-16 10 15,-11 8-15</inkml:trace>
  <inkml:trace contextRef="#ctx0" brushRef="#br0" timeOffset="11386.0072">14427 8824 0,'0'0'0,"0"0"0,0 0 16,-4 20-16,4-20 0,-3 21 0,0-3 15,0 4-15,-1 2 0,0 6 16,-2 5-16,-1 10 0,-1 1 15,-1 12-15,0 3 0,3-7 16,1-3-16,1 4 0,-1-4 16,2-9-16,1-6 0,2-3 15,1-6-15,3-12 0,2-5 0,4-13 16,3-10-16,2-6 0,2-6 16,-4 6-16,-3 3 0,-2 4 15</inkml:trace>
  <inkml:trace contextRef="#ctx0" brushRef="#br0" timeOffset="12400.2716">14506 8654 0,'0'0'15,"0"0"-15,0 0 0,0 0 0,0 0 16,0 0-16,0 0 16,21-12-16,-21 12 0,25-2 0,-25 2 15,37 2-15,-18 1 0,-1-1 16,1-1-16,-1 1 0,-2 2 0,4 5 15,-3 4-15,-6 1 16,-6 2-16,-6 7 0,-4 5 16,-6 1-16,-4 0 0,-8 9 15,-3-1-15,0-3 0,2-4 0,0-2 16,4-7-16,4-5 0,5-3 16,5-3-16,4-3 15,4-3-15,4 0 0,7-3 0,4-2 16,4-2-16,2 1 0,5-1 15,4-1-15,0 2 0,1 0 16,0 4-16,-1 4 0,0 4 16,-6 3-16,-5 11 0,-4 5 15,-8 4-15,-6 3 0,-6 8 16,-5 7-16,-2-4 0,-1-3 0,-1-1 16,1-6-16,4-12 0,4-7 15,8-15-15,8-13 0,3-5 16,5-5-16,7-12 0,4-8 15,-3-5-15,-1-3 0,7-8 16,2 1-16,-8 9 0,-3 6 0,-5-5 16,-5 4-16,-5 11 0,-3 10 15,-5 1-15,-2 3 0,-4 8 16,-4 6-16,-6 12 16,-7 7-16,-2 5 0,0 4 0,-3 9 15,-2 8-15,4-4 0,2-2 16,5-3-16,3-2 15,5-5-15,3-3 0,8-5 0,3-1 16,5-7-16,2-3 0,5-7 16,2-4-16,1-6 0,3-3 0,6-9 15,3-6-15,-2-3 0,-1 3 16,2-5-16,-4 4 16,-6 4-16,-5 4 0,-5 7 0,-4 7 15,-2 2-15,0 3 0,-3 6 16,0 5-16,0 2 0,-2 3 15,0 1-15,0 6 0,1-1 16,0 0-16,2 0 0,-1 1 16,2-2-16,3-3 0,3-7 15,4-5-15,3-4 0,4-2 0,5-14 16,4-9-16,2-5 0,1-2 16,10-15-16,1-5 0,-4-1 15,-4 2-15,0-14 0,-6-2 16,-6 2-16,-6 11 0,-8 9 15,-5 6-15,-1 13 0,-3 7 16,-3 4-16,-3 5 0,-4 9 16,-3 6-16,-7 15 0,-6 11 15,1 2-15,0 2 0,3 7 0,2 4 16,4-4-16,3-2 0,5-1 16,7-5-16,4-7 0,3-4 15,6-4-15,6-5 0,-2-5 16,1-2-16,4-4 0,4-3 15,0-1-15,1 2 0,1 2 16,0 5-16,-4-1 0,-4-1 16,-6 6-16,-3 4 0,-7 2 0,-4 5 15,-12 7-15,-8 4 16,-2-1-16,-2 0 0,-6 2 16,-1-3-16,5-10 0,3-8 0,5-3 15,5-4-15,2-2 0</inkml:trace>
  <inkml:trace contextRef="#ctx0" brushRef="#br0" timeOffset="12751.0181">16330 8604 0,'0'0'16,"0"0"-16,0 0 0,-7 22 0,7-22 15,-13 34-15,2-7 0,-1 2 16,-2 2-16,-2 13 0,0 4 15,3-5-15,3-1 0,4 2 16,3-5-16,5-7 0,2-7 0,8-5 16,6-8-16,0-14 15,5-6-15,13-17 0,8-10 16,-1-5-16,-1-2 0,8-16 0,-2-6 16,-9 3-16,-7 3 0,-7-6 15,-10 4-15,-6 9 0,-4 6 16,-12-6-16,-6 15 0,-7 12 15,-4 6-15,2 19 0,-7 7 16,-4 7-16,-4 4 0,0 9 16,-2 6-16,9-1 0,3-3 0,9 2 15,7 0-15,9-5 16,8-4-16,-3-6 0,0-5 0,0-2 16</inkml:trace>
  <inkml:trace contextRef="#ctx0" brushRef="#br0" timeOffset="12966.801">16835 8496 0,'0'0'0,"0"0"15,-15 18-15,8-6 0,-2 2 0,-1 7 16,-1 4-16,-1 10 0,2 0 16,2 9-16,6 1 15,2-4-15,2-1 0,10 1 0,9-8 16,6-6-16,3-7 0,11-4 15,8-7-15,-1-5 0,1-5 0,12-11 16,4-8-16,-16 5 0,-13 4 16,-8 2-16</inkml:trace>
  <inkml:trace contextRef="#ctx0" brushRef="#br0" timeOffset="13132.8041">17184 8346 0,'0'0'0,"-5"3"0,-1 0 16,0 3-16,0 3 0,-5 9 0,-5 10 15,-6 15-15,0 6 0,-9 27 16,-3 13-16,-1 17 16,4 0-16,4-11 0,2-15 0,9-23 15</inkml:trace>
  <inkml:trace contextRef="#ctx0" brushRef="#br0" timeOffset="13773.7441">13453 13288 0,'0'0'0,"0"0"16,0 0-16,0 0 0,0 0 0,0 0 16,0 0-16,28-8 15,-28 8-15,24-2 0,-24 2 0,32-5 16,-13 4-16,3 0 16,2 0-16,4 0 0,1 0 0,5-1 15,-7 1-15,-4 0 0</inkml:trace>
  <inkml:trace contextRef="#ctx0" brushRef="#br0" timeOffset="14129.6774">13887 11192 0,'0'0'0,"0"0"0,0 0 15,0 0-15,0 0 0,0 0 0,2 26 16,-2-26-16,0 0 0,15 24 16,-15-24-16,0 0 0</inkml:trace>
  <inkml:trace contextRef="#ctx0" brushRef="#br0" timeOffset="14335.2537">14088 11527 0,'0'0'0,"0"0"15,0 0-15,0 0 0,0 0 0,4 18 16,-4-18-16,0 0 0,25 9 16,-25-9-16</inkml:trace>
  <inkml:trace contextRef="#ctx0" brushRef="#br0" timeOffset="14533.0273">14118 11482 0,'0'0'0,"0"0"0,0 0 16,0 0-16,0 0 0,0 0 0,29 3 16,-29-3-16,42 0 0,-42 0 15,37 0-15,-37 0 0</inkml:trace>
  <inkml:trace contextRef="#ctx0" brushRef="#br0" timeOffset="14684.5592">14441 11776 0,'0'0'0,"0"0"16,0 0-16,0 0 0,27 21 15,-27-21-15,16 13 0,-16-13 16</inkml:trace>
  <inkml:trace contextRef="#ctx0" brushRef="#br0" timeOffset="18266.2268">10110 11718 0,'0'0'0,"0"0"0,0 0 16,0 0-16,-21-2 0,21 2 0,0 0 15,-24-3-15,16 3 0,-2 0 16,0 0-16,0 0 0,0 0 0,0 0 16,0 1-16,1-1 0,2 0 15,-1 1-15,0-1 0,1 0 16,2 0-16,2 0 0,0 0 16,3 0-16,2 2 0,1-1 15,1 0-15,2 3 0,0 2 16,3-1-16,1 0 0,2 0 15,3-1-15,1 0 0,4 0 16,0 1-16,1-2 0,10 4 16,3 0-16,1-1 0,0 0 0,5 1 15,3 0-15,8 1 0,-2-2 16,5 1-16,5 1 16,7-1-16,-4-1 0,12-2 15,-1-1-15,-3-4 0,-3-2 0,8 1 16,-2 2-16,-5-1 0,-3 1 15,1-1-15,2 0 0,3 3 16,-3 2-16,15 1 0,-8 1 16,-8-1-16,-7 1 0,0-2 0,-1 0 15,-9-1-15,-7 0 0,2-3 16,1-4-16,-7 0 0,-5-2 16,-2 2-16,-2 1 0,-4-1 15,-1 0-15,-14 1 0,0-1 16,-5 2-16,1 1 0,-4-2 15,-2 0-15,-1 1 0,0 2 16,-1-3-16,-1 4 0,-1-1 16,-2 2-16,0-5 15,-3-1-15,-2-5 16,-2-4-16,3-4 0,2-3 0,2 4 16,1 4-16,0 1 0</inkml:trace>
  <inkml:trace contextRef="#ctx0" brushRef="#br0" timeOffset="18766.2287">10620 9570 0,'0'0'16,"0"0"-16,-12 2 0,4 0 16,-1 0-16,-1 2 0,-1 1 0,-2-1 15,-2 0-15,-5 3 0,1 1 16,1 1-16,2 1 0,-2-1 15,0-1-15,-1 3 0,0 0 16,0 0-16,-1 1 0,3 3 16,0 0-16,0 3 0,-1 1 15,0 1-15,1 1 0,-5 4 16,0 1-16,2 3 0,2 1 0,4-6 16,2-3-16,2-5 0</inkml:trace>
  <inkml:trace contextRef="#ctx0" brushRef="#br0" timeOffset="19133.2037">10294 11722 0,'0'0'0,"0"0"0,0 0 15,25 7-15,-25-7 0,23 0 16,-5-1-16,1 1 0,1 1 0,9-12 16,2-10-16,-6 3 0,-3 3 15,-4 2-15</inkml:trace>
  <inkml:trace contextRef="#ctx0" brushRef="#br0" timeOffset="19233.2146">11206 11735 0,'0'0'15,"0"0"-15,20 2 0,-6 0 16,0 0-16,4 0 0,2 0 0,8 1 16,0 2-16,1-1 15,3 0-15,-5 0 0,-5-1 0,-3 1 16</inkml:trace>
  <inkml:trace contextRef="#ctx0" brushRef="#br0" timeOffset="19466.715">12705 11892 0,'0'0'15,"0"0"-15,0 0 0,0 0 0,13 18 16,-13-18-16,0 0 0,11 27 15,-11-16-15,-2 3 16,-2 3-16,-2-5 0,-3-2 0,1-1 16,2-3-16,-1 1 0</inkml:trace>
  <inkml:trace contextRef="#ctx0" brushRef="#br0" timeOffset="20386.7079">9541 13324 0,'0'0'0,"0"0"0,0 0 16,0 0-16,0 0 0,0 0 0,0 0 16,0 0-16,0 0 0,0 0 15,0 0-15,0 0 0,0 0 0,0 0 16,26-9-16,-26 9 0,22-3 16,-22 3-16,31 0 0,-31 0 15,33 2-15,-13-2 0,3 1 16,0-1-16,2-1 0,2 1 15,3 1-15,7 0 0,0-1 16,2 2-16,3-1 0,7-1 16,-3 1-16,4 1 0,4 1 15,-2-2-15,-2-2 0,12 1 16,-1 0-16,-2 1 0,0-1 0,8 1 16,-1 0-16,-3-2 0,-3-1 15,8 2-15,-4 2 0,-2-1 16,-1 0-16,2 0 15,1 1-15,-2-1 0,-3 0 16,26 1-16,-9 1 0,-10-1 0,-6 0 16,-4-1-16,-2 2 0,-1-1 15,0 0-15,-3 1 0,-3 1 16,-3-3-16,-1-2 0,-1 3 16,0 2-1,1 0-15,1 0 0,-28-3 0,-2-1 0,12 2 16,1 0-16,-16 0 15,-1 0-15,2-1 0,2 1 16,-4-2-16,-2 0 0,-4 0 16,-1 0-16,0-2 0,-1 1 0,-2 1 15,0 0-15,0 0 0,0 0 16,2 2-16,-1 0 0,1-1 16,0-1-16,1 0 0,-1 0 15,-2 0-15</inkml:trace>
  <inkml:trace contextRef="#ctx0" brushRef="#br0" timeOffset="25799.4862">11167 15068 0,'0'0'16,"0"0"-16,0 0 0,0 0 15,0 0-15,0 0 0,0 0 0,0 0 16,28 2-16,-28-2 0,25-1 16,-25 1-16,29-1 0,-11-1 15,3-1-15,2 1 0,1-1 16,4 2-16,3 1 0,9 0 15,0-2-15,4 0 0,3-1 16,9 1-16,-1 3 0,0-2 16,0 0-16,8-2 0,-4-1 0,0 0 15,2 2-15,-4 0 0,-2-1 16,11-2-16,2 0 16,-6 1-16,-1 2 0,11-3 0,1-2 15,-3-1-15,-2 0 0,39-11 16,-3-4-16,-32 7 0,-24 5 0,-14 3 15</inkml:trace>
  <inkml:trace contextRef="#ctx0" brushRef="#br0" timeOffset="26306.9101">15151 14652 0,'0'0'0,"14"0"0,2 2 15,-2-1-15,3 1 0,12-1 0,8-1 16,10 1-16,3 0 16,3 0-16,3 0 0,-4 1 0,-4-2 15,9 1-15,5-1 0,-2 1 16,-3-1-16,1 0 0,-1 0 15,0-2-15,-1-1 0,8-2 16,0-1-16,-3-2 0,-3-1 0,1 2 16,0 0-16,1-1 15,-1 0-15,29-5 0,-9-2 0,-8 5 16,-8 6-16,2-1 16,1 1-16,1 0 0,1 1 0,-4 3 15,-2 1-15,-9-5 0,-7-3 16,5-1-16,4-1 0,-7 3 15,-4 2-15,2 0 0,-1-2 16,-3 2-16,-4-1 0,0 0 16,-1 3-16,-7-4 0,-5-1 15,3 2-15,1-1 0,-14 4 16,2-1-16,-2 2 0,-1 1 16,-3-1-16,-1 1 0,-1-1 0,0-1 15,0 1-15,0-1 0,-2 2 16,1 0-16,-2-2 0,-2-2 15,-1 1-15,0 0 0,-1 2 16</inkml:trace>
  <inkml:trace contextRef="#ctx0" brushRef="#br0" timeOffset="32684.4136">11240 10894 0,'0'0'0,"0"0"0,0 0 16,0 0-16,0 0 0,0 0 15,8 25-15,-8-25 0,8 21 16,-1-8-16,2 2 0,0 2 0,1 1 16,5 2-16,2 4 0,2 0 15,0-2-15,8 13 0,4 3 16,5 7-16,-3-2 0,6 10 16,0 3-16,-5-4 0,-2-3 15,7 10-15,0 4 0,-5-7 16,-3-5-16,8 10 0,3 2 15,-12-19-15,-9-12 0,-6-9 16</inkml:trace>
  <inkml:trace contextRef="#ctx0" brushRef="#br0" timeOffset="33199.4711">14459 10873 0,'0'0'0,"0"0"15,0 0-15,0 0 0,0 0 0,17 23 16,-11-11-16,1 1 15,-1 1-15,2 0 0,1 1 16,-2 0-16,1 1 0,2 5 16,-1 0-16,0-1 0,-2-2 0,4 1 15,4 2-15,-3-3 0,-1-1 16,1 0-16,0-1 0,0 0 16,0-1-16,1 0 0,0-2 15,-2-1-15,0-1 0,0-1 16,1-1-16,1 0 0,0 1 15,1-1-15,-1-2 0,-4-1 0,-4-2 16,0-1-16,-1 0 0,-1-1 16</inkml:trace>
  <inkml:trace contextRef="#ctx0" brushRef="#br0" timeOffset="33420.3127">14880 11004 0,'0'0'0,"0"0"16,0 0-16,0 0 0,0 0 0,0 0 15,0 0-15,0 0 16,16 23-16,-16-23 0,20 10 15,-20-10-15</inkml:trace>
  <inkml:trace contextRef="#ctx0" brushRef="#br0" timeOffset="35318.9139">8962 9801 0,'0'0'16,"0"0"-16,0 0 0,0 0 0,-19 11 15,19-11-15,-20 7 16,8-4-16,0 1 0,-2 1 16,-3 1-16,2-1 0,1 0 0,-4 1 15,1-2-15,2 0 0,0 0 16,0-3-16,-2-1 0,2 2 16,2 1-16,-2 3 0,1 1 15,1 1-15,1-3 0,0 3 16,1-1-16,2 0 0,-1 0 0,2-2 15,3 0-15,-1-1 0</inkml:trace>
  <inkml:trace contextRef="#ctx0" brushRef="#br0" timeOffset="35525.5059">7781 11152 0,'0'0'0,"-2"8"16,1 3-16,-2 1 0,0 4 15,1 0-15,0-3 0,0-1 16</inkml:trace>
  <inkml:trace contextRef="#ctx0" brushRef="#br0" timeOffset="36466.8803">8837 11210 0,'0'0'0,"0"0"0,0 0 0,0 0 15,0 0-15,16-18 0,-16 18 16,0 0-16,20-14 0,-20 14 15,18-13-15,-8 7 0,0 0 0,0 1 16,1 0-16,0 2 0,1-1 16,0 1-16,3 2 15,-4 0-15,0 0 0,1 0 16,1 2-16,-1 0 0,0 2 0,0 3 16,1 1-16,-2 1 0,-1 2 0,1 6 15,-1 2-15,-2 1 16,0 3-16,-2 2 0,-2 2 15,0-1-15,0 0 0,1 2 16,2-1-16,-1-1 0,1-2 0,0 1 16,-2-6-16,0-3 0</inkml:trace>
  <inkml:trace contextRef="#ctx0" brushRef="#br0" timeOffset="59517.1356">4195 17563 0,'0'0'16,"0"0"-16,0 0 0,0 0 0,0 0 16,0 0-16,0 0 0,21 14 15,-21-14-15,23 4 0,-23-4 16,31 5-16,-15-3 0,3 1 16,4 1-16,3 0 0,1-1 0,14 3 15,3 1-15,0 0 16,0 0-16,14 5 0,4 2 15,-1 0-15,-1 0 0,12 1 16,1-1-16,5-5 0,-5-5 0,1-1 16,1-1-16,2-2 0,-7-3 15,5-1-15,5-3 0,27-2 16,-12 4-16,2-2 0,1-1 16,-10 1-16,-9 3 0,10-5 15,2 0-15,-10 2 0,-6 3 0,10-2 16,6-2-16,-8 1 15,-7 1-15,8-2 0,5-2 16,-11 4-16,-5 2 0,10 0 0,3 2 16,-11-1-16,-9 0 0,4-1 15,3-3-15,-10 2 0,-7-1 16,7 1-16,4 1 0,-8 3 16,-6 2-16,2-5 0,1-1 15,-7 1-15,-2 2 0,-4 1 16,-1-1-16,-8 3 0,-4 2 15,-3-1-15,1-2 0,-2-4 16,1-3-16,-6 4 0,-3 3 0,-3 1 16,-4 1-16,3-2 0,1 0 15,-8-3-15,-1-2 0,1 0 16,3 1-16,-2-1 0,0 0 0,-2 1 16,-1 1-16,-2 1 15</inkml:trace>
  <inkml:trace contextRef="#ctx0" brushRef="#br0" timeOffset="59683.0715">8486 17437 0,'0'0'0,"0"0"0,-3 11 0,6-6 16,2 0-16,8-2 0,8-2 15,-2 1-15,-2 0 0,-3-1 16</inkml:trace>
  <inkml:trace contextRef="#ctx0" brushRef="#br0" timeOffset="62616.6058">11033 9522 0,'0'0'0,"-8"0"16,-6 0-16,1 1 0,-1 0 0,-9 3 15,-5 0-15,0 0 0,0 1 0,-11 6 16,-3 5-16,5-2 16,3 1-16,-9 6 0,-1 3 15,1-2-15,2-1 0,0 5 16,1 2-16,3-3 0,2 0 0,-6 10 15,0 2-15,6-2 0,3-3 16,-7 12-16,-1 4 0,5-4 16,4-2-16,0 7 0,1 6 15,2-4-15,4-4 0,-4 7 16,9-16-16,6-13 0</inkml:trace>
  <inkml:trace contextRef="#ctx0" brushRef="#br0" timeOffset="63466.2876">10144 17512 0,'0'0'0,"0"0"0,0 0 16,16 19-16,-16-19 0,0 0 0,22 23 15,-13-13-15,0 0 0,2 0 16,1-1-16,0-1 0,1-1 15,1 2-15,0 1 0,5 2 16,-2-2-16,4 1 0,4-1 0,-1 0 16,-1 0-16,2-2 0,2-2 15,-2 0-15,1 0 0,2-1 16,3-1-16,8 0 0,-1-1 16,1 1-16,-1 0 0,0 1 15,-2 1-15,3-2 0,2-1 16,6 0-16,-1-1 0,1 1 15,-1 0-15,-1-1 0,0-1 0,3 1 16,0 1-16,6 0 0,-2-2 16,1-1-16,1 0 0,-3 1 15,-3 1-15,3 1 0,2 1 16,-3 0-16,-3 0 0,8 1 16,0-2-16,-4 1 0,-4 0 0,-2 1 15,-2 1-15,-4 1 0,-1 0 16,-2-2-16,-1 1 15,-5-3-15,-4-1 0,0-1 0,-1 0 16,-7-5-16,-3-5 0,-4 4 16,-2 0-16,-2 1 0</inkml:trace>
  <inkml:trace contextRef="#ctx0" brushRef="#br0" timeOffset="64116.4092">10187 9901 0,'0'0'0,"0"0"16,0 0-16,0 0 0,0 0 0,0 0 15,0 0-15,0 0 0,28 14 16,-28-14-16,27 6 0,-27-6 16,33 5-16,-13-3 0,1-1 15,3 1-15,2 0 0,2-1 16,2-1-16,8 1 0,2 0 0,0 0 16,-1 0-16,9 0 0,-2 0 15,-1-1-15,-2-1 0,0 0 16,-1 0-16,3-1 0,-4 0 15,-4 0-15,-3-1 0,-6-2 16,-1-3-16,-6 1 0,-4-1 16,-3-5-16,-6-1 0,-5 0 15,-7-2-15,2 4 0,0 1 0,1 3 16</inkml:trace>
  <inkml:trace contextRef="#ctx0" brushRef="#br0" timeOffset="64383.173">10675 9455 0,'0'0'0,"0"0"16,0 0-16,0 0 0,-20 5 0,20-5 15,0 0-15,-20 25 0,20-25 16,-12 32-16,7-11 0,0 2 16,1 4-16,-2 9 15,2-1-15,1 2 0,1 1 0,0 9 16,2-1-16,-1-1 0,0-2 15,0 0-15,0 2 0,-1 3 16,1-2-16,1-3 0,1 0 16,0-5-16,1-3 0,0-6 15,2-4-15,3-4 0,4-3 0,1-9 16,2-6-16,-3 0 0,-2-2 16,-3 1-16</inkml:trace>
  <inkml:trace contextRef="#ctx0" brushRef="#br0" timeOffset="64799.8816">11079 9471 0,'0'0'0,"0"0"0,0 0 16,0 0-16,0 0 0,0 0 0,0 0 15,0 0-15,32-3 0,-32 3 16,29-5-16,-29 5 0,40-6 15,-18 4-15,1 0 0,1 0 16,1 1-16,-1 2 0,0 1 16,5 1-16,-4 2 0,-3 1 15,-3 2-15,-5 5 0,-3 2 0,-4 5 16,-5 3-16,-6 5 0,-5 4 16,-6 11-16,-3 2 15,-1 0-15,-2-1 0,-5 5 0,-1-3 16,3-6-16,1-4 0,4-3 15,6-8-15,3-6 0,2-4 16,6-8-16,4-1 0,5-4 16,4 1-16,3-7 15,5-3-15,3 0 0,3-3 0,6-1 16,7-4-16,10-4 0,3-3 0,5 2 16,5-3-16,1 4 0,0 2 15,14-4-15,1 2 0,-13 2 16,-18 5-16,-13 3 0</inkml:trace>
  <inkml:trace contextRef="#ctx0" brushRef="#br0" timeOffset="64938.1813">12475 9335 0,'0'0'0,"21"-14"15,6-4-15,1-2 0,-3 4 0,-4 2 16</inkml:trace>
  <inkml:trace contextRef="#ctx0" brushRef="#br0" timeOffset="65753.53">14561 6402 0,'0'0'16,"0"0"-16,0 0 0,-32-6 16,17 7-16,-10 4 0,-7 0 15,-15 8-15,-1 0 0,-20 13 0,-4 4 16,0 2-16,3 1 0,-14 15 16,-12 9-16,7 3 0,15-4 15,-15 23-15,15-8 0,21-11 16,13-9-16,14 0 0,11-2 15,6-1-15,6-1 0,8 1 16,4 0-16,4-5 0,2-7 0,13 2 16,8 0-16,-4-3 0,-3-3 15,11-7-15,8-3 0,0 3 16,3-1-16,7-1 0,3 0 16,-2-11-16,-4-5 0,10 1 15,7 0-15,-7-3 0,-4-1 0,10-6 16,6-1-16,-3-7 15,-2-2-15,12-6 0,7-4 16,-3 5-16,-1 2 0,6-11 16,7-12-16,-5 1 0,-4-2 0,14-7 15,10-7-15,-13 6 0,-8 2 16,-10-6-16,-7-3 16,-18 3-16,-12 4 0,-9-5 15,-7-3-15,-8 3 0,-4 3 0,-4-6 16,-3-3-16,-5 7 0,-5 4 15,-5-4-15,-3-2 0,-3 3 16,0 3-16,-12-3 0,-9-4 16,-2 7-16,-1 5 0,-16 0 15,-11 4-15,2 1 0,1 4 0,-16 2 16,-11 3-16,1 4 0,0 4 16,-7 5-16,-6 4 0,9 1 15,5 3-15,-13 7 0,-9 4 16,4 11-16,3 6 0,-19 10 15,-11 9-15,8 6 0,7 7 0,-10 19 16,-8 16-16,12-1 16,9 2-16,-4 21 0,-3 15 0,17-5 15,12-4-15,1 20 16,1 15-16,27-48 0,17-33 0,13-21 16</inkml:trace>
  <inkml:trace contextRef="#ctx0" brushRef="#br0" timeOffset="69179.4284">12224 10819 0,'0'0'0,"0"0"15,0 0-15,0 0 0,0 0 0,-7 22 16,7-22-16,0 0 0,0 0 15,6 20-15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0"/>
    </inkml:context>
    <inkml:brush xml:id="br0">
      <inkml:brushProperty name="width" value="0.04161" units="cm"/>
      <inkml:brushProperty name="height" value="0.04161" units="cm"/>
      <inkml:brushProperty name="color" value="#F2395B"/>
    </inkml:brush>
  </inkml:definitions>
  <inkml:trace contextRef="#ctx0" brushRef="#br0">33013 28000 528,'-8'16'118,"2"-1"-26,1 1-27,0 0-27,0 0-14,-4 3 0,-2 1 0,-3 3 0,-1 0-3,-1 2-4,0 1-5,1 1-5,-2 1-4,0-1-1,-1 0-1,-1 1-3,0-2-3,1 0-6,1-1-4,1-1-6,1-2-3,2-3-3,3-3-2,1-2-4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0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32347 29896 525,'-21'15'9,"7"-3"18,5-1 17,6-2 18,4-2 4,2-1-12,2-1-10,2 0-12,2-2-7,3 0-4,3-2-2,3 0-4,3-2-2,3 0-1,3-2-1,3 0-1,3-3-3,2-2-4,4-3-3,3-3-5,1 0-2,0 1-3,0 3-3,0 1-1,-1 2-2,-2 0 2,-2 2 1,-1 1 2,-4 0-2,-2 2-3,-3 0-3,-3 2-3,-4 0-6,-3 2-5,-4 0-8,-4 2-6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0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33347 29240 593,'-21'-19'16,"7"10"16,5 10 14,6 10 15,3 6 1,2 3-10,0 3-12,2 3-10,-1 2-9,-1 2-3,0 3-4,-1 1-4,-1 0-5,0 0-6,0-1-6,0-1-5,-1-2-7,-1-3-6,0-4-8,-1-1-6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1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34100 28982 474,'0'-19'10,"0"9"19,0 8 21,0 10 19,0 4 5,0 3-14,0 1-12,0 3-12,0 2-8,0 3-3,0 3-3,0 3-3,0 3-2,0 4-4,0 4-2,0 4-3,0 5-3,0 6-3,0 5-4,0 7-2,0 2-7,2-1-10,0-1-11,2-1-10,0-1-6,1-1-2,2-1-1,0-1-2,0-7 4,-1-12 9,0-13 8,-2-13 10,0-6 2,0 1-2,0 1-3,0 2-3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1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35600 27227 593,'22'-6'138,"-3"2"-34,-4 4-32,-1 2-34,-3 3-18,1 2-4,0 2-5,-1 2-4,0 0-7,-1-1-8,0-1-8,-2 0-10,-1-1-6,-2 3-6,-3 2-5,0 1-6,-2 1 0,0-1 4,0-1 5,0 0 5,-2-2 3,0-1 4,-3-1 3,-2 0 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1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35172 28480 578,'-19'1'10,"7"0"21,8 2 21,8 0 20,6 0 3,5 0-14,5-2-16,5 0-14,3-3-10,1 0-7,1-3-6,1-2-6,-1 0-4,-4 1 1,-2 1 0,-2 1 0,-4 0-4,0 2-11,0 0-11,-2 2-10,-3 1-10,-5 2-9,-4 2-8,-6 1-9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2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35066 29050 530,'-7'16'108,"2"-1"-25,2 1-26,2 0-26,1-1-15,0-1-6,0-1-6,0-1-5,3-4-10,6-6-13,6-7-14,5-8-14,2-2-1,-1 1 13,-3 1 11,-1 1 13,-2 1 7,-1 2 1,0 2 2,-2 2 1,-3 4 8,-6 4 16,-6 5 17,-6 6 15,-3 2 0,-2-1-16,0 1-17,-1-1-16,0 0-9,1-2-3,1-3-1,1-1-2,-2-1-6,-2 2-7,-3 0-9,-3 1-7,0 0-1,1 0 6,3-2 6,1-1 7,2-1 5,1-2 5,1-2 3,0-2 5,1-1 2,1 2 1,-1 0 1,0 2 1,1 0 4,1 0 5,0-1 8,2 2 6,1-2 7,1 1 10,0 0 9,2 0 9,0 1 1,2 0-6,0 1-6,2 2-7,0 1-4,2 3-6,0 3-3,2 3-6,-1 3-2,-1 1-2,0 3-2,-1 1-2,-1 0-4,0-1-8,0-3-6,0-1-9,1-5-14,3-7-23,4-6-22,2-8-23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3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35300 29859 527,'15'-7'0,"-1"1"3,-1 0 4,0 2 4,0-1 2,3 0 1,3-1 3,3-2 1,3 1 1,3-1-2,3 0 0,3 0-2,-1 1-1,-4 0-2,-3 2-1,-5 1-2,-3 0-1,-3 2 0,-2 0 0,-4 2 0,2 0 0,7 0 2,7 0 2,7 0 2,1 0-1,-3 2-2,-5 0-1,-3 2-3,-4 0-1,-1 3 0,-3 2 0,-1 2-1,-3 2 1,-2 1 2,-4 3 2,-2 1 1,-2 2 1,0 1 0,0 1 0,0 1-1,-1 1 1,-1 1-2,0 1 1,-1 1-1,-2-1-3,0-2-4,-1-1-4,-2-3-4,1-2-5,-1-2-5,0-4-6,0-3-4,-1-2-6,-4-2-6,-2-3-6,-3 0-6,-2-5 0,-3-6 7,-1-6 5,-3-5 7,0-4 3,0-1-1,-1-1-1,1-1-1,1 1 3,5 2 6,3 1 6,5 3 7,2 2 6,4 2 8,2 4 7,4 3 7,3 2 8,4 2 6,4 2 8,3 2 7,3 2 1,0 2-7,-1 2-7,1 2-6,-1 1-5,-1 2-5,-1 0-3,0 1-5,-3 1-3,-3 1-2,-2 1-1,-4 2-3,-1-1 0,-2 1 0,0 0 1,-2-1-1,-2 1-2,-3-1-5,-5 1-6,-4 0-5,-1-2-3,-1-3 3,1-3 1,-1-2 2,1-4 2,1-2 1,1-4 2,1-2 1,1-3 1,2-2 1,3-2 2,1-1 1,3-3 1,4-3-2,4-3 0,4-3-1,4-1-4,3 0-4,5-1-5,3 1-5,2 1-2,-1 3 4,-1 3 2,0 3 4,-3 2-3,-1 3-6,-3 1-6,-1 2-7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4"/>
    </inkml:context>
    <inkml:brush xml:id="br0">
      <inkml:brushProperty name="width" value="0.04428" units="cm"/>
      <inkml:brushProperty name="height" value="0.04428" units="cm"/>
      <inkml:brushProperty name="color" value="#F2395B"/>
    </inkml:brush>
  </inkml:definitions>
  <inkml:trace contextRef="#ctx0" brushRef="#br0">38366 28503 496,'1'-14'31,"1"4"2,3 4 4,2 4 2,2 3-1,2 0-5,2 2-5,1 0-6,1 1-6,-1 2-7,0 0-6,-2 2-7,-1 0-6,-2 1-5,-3 1-7,-1 2-5,-3 1-3,-4 5-3,-3 3-1,-5 5-1,-2 0 0,0-3 3,0-3 3,1-3 2,-1-3 4,0-1 5,0-2 6,1-2 4,0-2 4,2-1 2,2 0 3,2-2 1,1 0 1,1 0-2,-1 0-2,0 0-2,0 0 4,2 2 10,0 0 10,2 2 10,1 0 5,4 1 0,2 1 0,3 2 0,1 0-2,-2 1-6,-2 1-6,-2 1-4,-1 3-3,0 5 1,-1 5 0,1 5 0,0 2 0,-2 1-2,0-1-1,-2 0-2,0-2-1,-2-6 0,0-3 1,-2-6 0,0-4 1,-2-1 1,0-2 3,-1-2 2,0-5-2,2-5-3,2-5-4,2-7-4,3-6-5,2-5-6,3-6-8,4-6-7,1-7-6,3-5-7,2-5-6,1-7-7,3-1 0,0 5 6,0 3 7,3 4 5,-2 4 2,-1 4-1,-3 4-1,-1 3-2,-3 5 3,-3 4 6,-3 3 7,-2 5 6,-3 2 8,0 2 8,-2 2 8,0 3 9,0 1 10,2 4 13,2 2 14,2 4 12,0 1 1,-1 3-13,-1 2-13,0 2-13,-1 1-9,0 1-4,0 2-4,0 0-6,-1 1-3,-1 3-5,0 2-4,-1 1-3,-3 1-7,0-1-7,-3-1-7,-2-1-8,0-7-11,4-12-14,3-14-15,2-11-14,3-8 3,4-1 17,2-1 20,3 0 18,1 0 11,-1 5 4,0 3 4,-2 5 3,0 3 3,0 5 0,-1 3 1,1 4 1,-1 2 8,-1 0 16,0 0 16,-2 1 15,0 0 6,0 3-6,0 4-4,0 2-5,-1 2-4,-1 2-5,-1 0-5,0 1-4,-1 2-4,0 2-4,0 1-4,0 3-3,-2 1-4,-2 1-1,-4 1-2,-2 1-2,-3 0-4,0-1-4,-1-1-6,-1-1-4,-1-2-5,0-3-3,0-2-3,1-4-3,-1-2-2,2-1 0,1 0 2,1-2 0,0-2 2,2-4 1,0-3 1,2-5 2,1-3 2,2 0 3,2-1 3,2-1 4,2-1 2,4-1 0,2-2 1,3 1 0,1 0 4,-3 4 7,-1 4 5,-2 5 7,-1 1 3,0 2 3,0 0 1,0 2 2,-2 1-1,-1 2-1,-2 2-2,-2 1-2,-1 4-1,-2 2-1,0 3-1,-2 3 0,-1 2-4,-2-1-6,-1 1-7,-3 0-7,-1-2-5,-2 0-5,0 0-4,-1-2-4,0-2-1,1-3 2,1-3 4,0-2 2,2-3 0,1 0-3,0-2-3,2 0-3,1-2 2,0 0 7,2-2 6,1 0 7,0 2 14,2 8 20,0 6 22,2 7 20,0 2 3,0-3-14,0-3-16,0-2-13,0-2-9,0 1 1,0 1 1,0 1-1,0 2-1,0 1-1,0 3-3,0 2-1,2-6-14,4-11-24,3-12-24,5-11-24,2-8-5,1-1 13,2-3 14,0-1 13,0 1 9,-1 3 4,-1 5 6,-1 3 3,-2 4 7,-2 3 5,-4 2 6,-3 4 6,-1 3 10,0 4 16,0 4 15,0 4 16,-2 3 0,-4 3-12,-4 3-13,-4 3-12,-2 2-12,1-1-7,-1 1-8,0-1-8,0-1-5,1-1-3,-1-3-1,0-1-3,1-3-5,1-2-4,0-4-7,2-3-5,3-3 0,6-6 6,6-4 5,6-5 6,3-3 4,1 1 5,1-1 3,1 0 4,0 2 4,-3 3 3,-1 3 4,-2 2 4,-2 3 4,-1 2 1,0 2 3,-2 2 3,-2 3-1,-6 2-1,-5 3-3,-4 3-3,-3 2-1,-3 2-4,-2 0-2,-1 1-2,-3 0-4,0 1-3,-1-1-3,0 1-4,-3-1-2,-1-1 0,-3-1 0,-1-1-2,-2 0 3,-1-2 5,-1-1 4,0-1 4,0-1 6,5 0 6,3-2 6,5-1 5,3 0 3,3-2-3,2-1-3,4 0-3,7-2 2,10 0 4,11-2 4,11 0 4,6-2-2,2 0-7,2-2-9,3 0-6,-1-2-7,0 0-5,-2-1-5,0-2-5,-1 1-8,1 1-8,-1 0-11,0 2-9,-1-1-6,0-2 2,-1-2-1,-1-1 1,-4-1 3,-6 2 8,-5 2 8,-6 2 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2"/>
    </inkml:context>
    <inkml:brush xml:id="br0">
      <inkml:brushProperty name="width" value="0.05034" units="cm"/>
      <inkml:brushProperty name="height" value="0.05034" units="cm"/>
      <inkml:brushProperty name="color" value="#00BFF3"/>
    </inkml:brush>
  </inkml:definitions>
  <inkml:trace contextRef="#ctx0" brushRef="#br0">42646 47830 437,'-1'-15'3,"0"2"7,-2 3 7,0 1 7,0 3 7,0 4 10,2 4 8,0 4 9,1 3 0,-2 1-9,0 3-8,-1 2-9,0 2-5,0 3-2,2 3-1,0 3-3,1 5-2,0 8-5,0 8-5,0 8-4,0 5-2,-2 3-2,0 3 0,-1 3 0,-1 3-7,2 1-9,0 2-11,2 3-9,0 0-8,2 2-6,0 1-5,2 1-5,-1-8 2,1-15 11,0-16 10,0-16 10,0-8 4,-1-1-4,1-1-4,0 0-4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5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40908 27578 436,'0'-15'2,"0"1"2,0 1 3,0 0 3,1 3 4,4 3 9,2 2 8,4 4 7,1 1 2,3 0-4,1 0-4,3 0-4,-1 2-5,-3 6-9,-2 4-7,-4 5-7,-3 4-7,-4 5-5,-4 3-4,-4 5-5,-3 0-2,-4-2 0,-2-1 1,-3-3 1,-2-2-2,1-1 0,-1-3-2,1-1-1,0-3 3,3-3 6,1-3 7,2-2 7,5-5 9,8-2 12,8-6 12,8-2 12,4-4 1,3-2-9,1-2-8,3-1-10,-1-1-5,-3 4-2,-3 3 0,-3 3-2,-4 3 0,-5 4 2,-4 3 1,-6 5 2,-3 3 1,-3 2 1,-4 1 2,-2 3 0,-1 1 1,1 3 0,1 1 1,1 3-1,0 3 0,0 5-2,0 4 1,1 6-2,-1 4-1,2 5-2,1 6-3,0 4-1,1 3-2,-1 3 1,-2 1 0,0 3 1,0-3-2,3-4-2,1-4-5,2-6-2,0-3-10,0-2-14,-1-2-13,-2-2-15,1-4-7,1-6 3,0-6 2,2-5 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5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40200 29474 655,'10'-22'4,"5"5"9,5 3 10,5 4 8,5 2 6,3-2 3,4 0 3,5-1 3,1-2-4,2-1-11,0-3-10,2-1-10,-2-1-9,-2 2-3,-4 3-4,-2 1-5,-4 2-5,-5 3-5,-5 1-6,-5 2-6,-6 2-7,-8 2-6,-8 2-9,-8 2-7,-3 0 2,2 0 14,3-2 12,1 0 14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6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41558 28969 459,'-15'-7'2,"2"2"1,3 3 3,1 1 2,1 3 10,2 7 15,1 6 17,1 6 17,-1 3 0,2 4-13,-1 3-13,0 3-15,0 2-7,0 0-2,0 2-1,0 1-3,1-3-6,0-4-7,2-5-8,0-5-9,5-11-11,6-16-13,7-17-14,7-17-13,3-8-1,-1-2 10,-1 0 11,-1-1 11,-2 1 7,-1 7 6,-3 6 4,-1 6 5,-3 4 6,-3 5 11,-3 3 9,-2 5 9,-4 4 10,-2 6 8,-4 6 9,-2 6 9,-3 4-1,-2 5-8,-1 3-9,-3 5-9,0 2-7,1 1-9,1 1-8,1 0-8,1 0-5,2-3-3,2-3-2,2-3-3,3-3-4,2-3-4,4-2-5,2-4-3,2-3-2,2-4 4,0-4 3,1-4 4,0-1 1,-1 2 3,0 2 1,-2 2 3,-1 2 1,-2 2 2,-2 2 1,-2 2 2,-3 3 1,-2 3 2,-4 5 3,-2 4 1,-2 0 1,-1 0 0,-1-1 0,-1 0-1,-1-1 4,0 1 9,1 1 8,-1 1 9,1-1 4,1-3 0,1-3-1,1-3 0,0-2 0,2-1-1,1 0 0,0-2-1,5-3-1,6-6-2,8-6-1,6-5-2,3-5-4,1 0-3,-1-1-6,1-1-3,-2 1-5,-3 3-2,-3 2-3,-2 4-3,1-3-3,9-7-6,7-8-4,8-9-6,2 1 1,-3 6 4,-5 7 5,-4 7 4,-3 4 4,-3 0 0,-3 2 0,-2 1 2,-3 2 7,-1 6 17,-1 4 15,0 5 16,-4 4 4,-2 2-9,-6 1-8,-2 3-9,-4 2-7,-2 3-4,-2 3-4,-1 3-5,-3 1-4,-1 0-3,-3 1-2,-1-1-3,-2 0-6,-1-2-7,-1 0-8,-1-1-7,0-2-5,0-3-3,-1-3-1,1-3-2,0-3-2,1-4 1,1-5-1,1-2-1,2-3 4,3 0 3,3 0 6,3 0 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6"/>
    </inkml:context>
    <inkml:brush xml:id="br0">
      <inkml:brushProperty name="width" value="0.04021" units="cm"/>
      <inkml:brushProperty name="height" value="0.04021" units="cm"/>
      <inkml:brushProperty name="color" value="#F2395B"/>
    </inkml:brush>
  </inkml:definitions>
  <inkml:trace contextRef="#ctx0" brushRef="#br0">40950 30677 547,'8'-6'17,"2"2"12,0 4 11,1 2 10,1 4 3,1 2-6,2 3-6,0 4-7,2 1-3,3 4-3,3 4-3,3 1-2,3 2-5,5-1-6,3-1-8,4-1-6,3-1-10,2-1-14,2-1-14,2-1-13,-4-2-8,-8-3-2,-10-3-1,-7-2-1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9"/>
    </inkml:context>
    <inkml:brush xml:id="br0">
      <inkml:brushProperty name="width" value="0.04209" units="cm"/>
      <inkml:brushProperty name="height" value="0.04209" units="cm"/>
      <inkml:brushProperty name="color" value="#F2395B"/>
    </inkml:brush>
  </inkml:definitions>
  <inkml:trace contextRef="#ctx0" brushRef="#br0">45650 29511 522,'16'0'105,"-1"0"-26,1 0-24,0 0-25,1 0-14,3 0-4,3 0-3,3 0-3,0 0-4,-1 0-5,-3 0-5,-1 0-5,-3 0-2,-1 0-1,-2 0 0,-2 0 0,-3 2 1,-1 4 5,-2 4 3,-2 3 6,-2 4 1,-2 3 0,-2 3 0,-2 3 0,-2 2 4,-2-1 6,-2 0 6,-1 1 8,-2-2 3,0-1 0,0-3 0,1-1 1,-1-1-2,0 1-3,0 1-3,1 1-4,-2-1-3,0-1-3,-1-3-4,-1-1-2,0-3-2,2-1-2,2-2 0,3-2 0,-1-2-7,-2-2-10,-2-3-11,-1 0-12,0-7-2,4-10 4,4-9 5,4-11 4,4-7 0,2-8-6,4-6-6,2-7-5,2-1 0,1 5 6,1 4 7,2 6 6,-2 7 5,-1 8 5,-2 9 5,-2 9 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9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45492 28918 555,'8'-29'2,"-2"7"3,-1 5 2,0 7 4,-2 5 9,-2 8 17,-2 6 15,-2 7 17,-3 5 1,-2 3-14,-3 3-14,-3 3-13,-4 2-10,-3 2-5,-5 2-6,-3 2-5,-2 1-5,1 0-5,2 0-6,0 0-6,1-1-4,3-2-6,1-2-5,3-1-4,2-4-3,5-3 1,3-5 1,4-3 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39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47050 29700 503,'14'16'112,"-1"1"-26,-2 1-26,-2 1-25,-3 3-14,-1 3-3,-2 4-4,-2 5-2,-1 0-2,-2-2-3,0-2-1,-1-1-1,-1-4-4,2-4-4,0-3-5,2-4-5,1-6-6,3-7-6,4-6-7,2-7-8,3-6 0,3-5 3,3-5 5,3-5 4,0 0 6,-3 2 5,-3 3 5,-2 3 6,-4 5 11,-1 9 14,-2 7 14,-2 8 15,-2 6 5,0 5-5,-2 5-5,0 5-4,-2 2-5,0 1-5,-2-1-5,0 1-5,-1-2-3,0-2-3,0-1-2,0-3-2,0-1-10,0-3-20,0-1-20,1-2-19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0"/>
    </inkml:context>
    <inkml:brush xml:id="br0">
      <inkml:brushProperty name="width" value="0.03372" units="cm"/>
      <inkml:brushProperty name="height" value="0.03372" units="cm"/>
      <inkml:brushProperty name="color" value="#F2395B"/>
    </inkml:brush>
  </inkml:definitions>
  <inkml:trace contextRef="#ctx0" brushRef="#br0">48646 29350 652,'-14'2'81,"5"4"-13,3 3-13,4 5-14,2 2-9,0 1-6,0 1-7,0 1-5,0 1-6,-2-1-4,0 1-5,-1-1-3,-1 0-2,2-1 1,0-1 2,2 0 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0"/>
    </inkml:context>
    <inkml:brush xml:id="br0">
      <inkml:brushProperty name="width" value="0.04938" units="cm"/>
      <inkml:brushProperty name="height" value="0.04938" units="cm"/>
      <inkml:brushProperty name="color" value="#F2395B"/>
    </inkml:brush>
  </inkml:definitions>
  <inkml:trace contextRef="#ctx0" brushRef="#br0">49043 27840 445,'-7'-27'18,"2"11"16,2 9 17,2 10 17,2 6 2,0 3-11,2 4-12,0 2-10,0 2-8,0 3-3,-2 1-3,0 3-2,-1 2-3,0 2-3,0 4-3,0 3-3,0 3-1,0 4-3,0 4-2,0 4-2,-1 6-1,0 7-1,-2 8 0,0 9-2,-1 3-7,0 0-11,0 0-13,0 0-12,2-2-5,2-5 1,4-5 1,2-5 2,2-3 2,0 1 5,-1-1 4,1 1 5,-1-4 3,-2-9 2,-3-7 3,0-7 1,-2-9 3,0-6 2,0-7 2,0-6 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0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48683 29631 628,'-6'-14'57,"4"5"-5,4 3-6,4 4-4,3 4-4,3 4-4,3 3-4,3 5-2,2 3-7,-1 1-6,1 3-7,-1 1-8,0 1-7,-1-1-10,-1-1-8,0-1-10,-3-2-9,-3-3-8,-3-3-8,-2-2-7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3"/>
    </inkml:context>
    <inkml:brush xml:id="br0">
      <inkml:brushProperty name="width" value="0.0494" units="cm"/>
      <inkml:brushProperty name="height" value="0.0494" units="cm"/>
      <inkml:brushProperty name="color" value="#00BFF3"/>
    </inkml:brush>
  </inkml:definitions>
  <inkml:trace contextRef="#ctx0" brushRef="#br0">42800 48922 445,'1'-15'37,"2"2"-5,2 3-6,2 1-7,1 2-2,3 0 1,2 2 0,2 1 1,0 0-1,1 2-2,0 0-1,-1 2-2,0 2-1,-3 4-2,-1 3-1,-2 5-1,-2 2-1,-2 1-2,-2 1-2,-2 1 0,-3 1-2,-2 0-1,-4-1-2,-2 1 0,-1-2-1,1-1 0,0-3 0,2-1 0,0-2 1,1 0 1,-1-2 1,0-1 1,3-1 2,6-4-1,6-3 0,6-2 0,3-4-4,5-6-5,2-4-7,3-5-6,2-4-5,0-4-5,2-5-4,1-3-3,0-2-1,1-2 6,-1-1 5,0 0 5,0-1 3,-1 2 1,-1 0 1,-1 2 1,-3 1 2,-3 5 3,-5 4 4,-3 4 3,-3 3 5,-3 4 6,-1 5 7,-2 3 6,-2 4 13,-2 6 20,-2 4 20,-2 6 19,-2 4 1,-2 5-19,-1 5-17,-3 5-19,1 2-11,2 0-5,4 1-5,2-1-5,2-1-4,0-3-2,0-4-3,0-1-1,2-4-4,2-3-3,4-3-3,2-3-4,2-1-1,1-2-1,1-1 0,2 0-1,-1-2 1,1 0 1,0-2 2,-1 0 1,-1 2 1,-4 5 1,-5 7 1,-2 6 0,-6 2 2,-4 2 1,-6 1 2,-3 1 1,-4 0-1,0-3-1,1-1-2,-1-3-3,2-2-2,1-3-4,2-2-5,3-4-3,2-4-5,6-6-5,4-6-7,6-6-5,2-1-1,-1 1 3,1 2 3,0 2 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1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49289 29200 502,'31'0'108,"1"0"-26,-1 0-27,0 0-26,0 0-15,-2 0-4,0 0-3,-1 0-2,-2 0-4,-5 0-2,-3 0-2,-4 0-3,-5 3-2,-3 6 0,-4 5-3,-4 7 0,-4 2-1,-6-1 1,-4-1-1,-5-1 0,-3-1 1,-1 1 0,-1-1 2,0 1 1,-2-1 1,-1-3-1,-1-1 2,0-2-1,-1-1 3,3 1 3,2 1 4,1 1 5,3 1 2,1 0 3,3-1 3,1 1 2,3-2 4,2-1 4,4-2 4,3-2 5,5-2-1,10-1-4,8 0-5,9-2-5,5-2-3,4-6-2,3-4-1,2-5-3,1-3-5,0-1-6,-1-2-9,-2 1-7,-2-1-6,-3 4-5,-5 3-5,-4 3-4,-3 1-3,-5 2 0,-3 1-1,-4 0 0,-4 1 0,-4 1 0,-4-2 2,-4 2 0,-2-1 3,2 0 4,1 0 6,0 0 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1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49419 28549 513,'-8'-8'1,"2"-2"0,1 0 3,0-1 0,4 4 11,4 10 19,5 10 20,6 9 20,1 6 3,-1 3-14,-1 1-14,-1 2-13,-2 3-10,-2 2-6,-4 4-5,-2 3-7,-4 1-4,-4 3-2,-4 2-3,-4 2-2,-2-1-4,-3-1-6,-1-2-7,-3-2-5,0-3-4,0-4 2,-1-4 0,1-3 2,1-6 0,5-8 0,3-5 0,4-8 1,2-3-5,1 0-8,-1 0-8,0 0-8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1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50550 30900 729,'9'9'2,"1"1"4,3 3 3,2 2 4,1 1-1,1 1-5,1 1-5,1 1-6,1 0 8,-1 1 18,1-1 20,-1 1 18,0-2-3,-1 0-25,-1-1-26,0 0-24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1"/>
    </inkml:context>
    <inkml:brush xml:id="br0">
      <inkml:brushProperty name="width" value="0.03107" units="cm"/>
      <inkml:brushProperty name="height" value="0.03107" units="cm"/>
      <inkml:brushProperty name="color" value="#F2395B"/>
    </inkml:brush>
  </inkml:definitions>
  <inkml:trace contextRef="#ctx0" brushRef="#br0">51850 28258 707,'0'-14'0,"2"3"0,0 3 0,2 2 0,1 4 10,3 2 19,3 4 18,4 2 20,-1 3-2,-1 3-19,-3 4-22,-1 2-20,-2 2-13,-2 2-5,-3 3-7,0 1-5,-3 0-5,0-3-1,-2-3-1,0-3-3,-2-3 0,0-1-1,-1-2 0,-1-2-1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2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51800 28295 533,'13'17'28,"-3"3"0,-4 3 0,-4 3 1,-1 2-2,0 2-3,2 3-2,0 1-3,0 2-2,0 0 1,-2 2-1,0 1 0,-1-3 1,0-4 0,0-5 2,0-5 0,0-6 0,2-8-3,0-8-1,2-8-2,0-7-5,3-7-4,2-7-6,2-7-4,2-8-11,5-8-15,4-9-14,3-9-15,2-4-5,1 1 5,-1 1 4,1 2 5,-4 3 6,-4 8 9,-4 8 8,-6 8 10,-3 7 5,0 4 3,-2 5 3,0 5 2,-2 3 3,-1 1 3,0 1 1,-2 1 2,0 1 7,0 2 11,0 2 12,0 3 10,2 1 9,4 2 6,4 2 6,4 2 5,0 2-2,-1 2-13,-2 2-12,-2 2-11,-1 1-13,1 1-11,1 2-13,2 0-10,-2 0-11,-1 1-6,-2 0-7,-2 0-8,-1-1-2,0 1 0,0 0 1,0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4"/>
    </inkml:context>
    <inkml:brush xml:id="br0">
      <inkml:brushProperty name="width" value="0.04857" units="cm"/>
      <inkml:brushProperty name="height" value="0.04857" units="cm"/>
      <inkml:brushProperty name="color" value="#F2395B"/>
    </inkml:brush>
  </inkml:definitions>
  <inkml:trace contextRef="#ctx0" brushRef="#br0">52764 28280 452,'-14'1'21,"1"0"10,2 2 13,2 0 11,2 2 1,1 4-10,0 2-9,2 3-9,-1 3-7,0 1-3,-1 3-2,-2 2-4,1-1-2,-1-2-1,0-1-3,0-2-2,3-3-5,6-1-9,6-2-8,6-2-9,4-6-5,3-6-4,3-9-3,3-8-3,1-2 1,1 1 7,-1 3 6,0 1 6,-2 2 5,-5 3 2,-4 1 3,-6 2 2,-4 3 7,-2 4 10,-4 4 10,-2 4 11,-4 3 3,-2 2-5,-3 1-3,-3 3-4,-3 1-5,0 1-2,-1 1-4,-1 2-3,0-2-2,1 0 1,1 0-1,1-2 0,1-2 0,2-1 1,2-2 0,3-2 0,2-2-1,6-1-2,4 0-1,5-2-2,6-1-2,4-4-2,5-2-1,5-3-2,0-2-1,-4 2-2,-3 0-1,-4 2-2,-5 2 1,-3 4 4,-4 4 2,-4 4 3,-4 1 2,-2 1 3,-4 0 3,-2 0 1,-1 0 2,-1 1 1,0 1 0,0 1 0,1 0 1,1-2-2,0-3-1,2-1 0,2-1-1,4 2 2,4 0 0,4 1 1,3 0 1,2-2-1,2-2 0,1-2-1,1-1 0,-2 3-1,-3 2 1,-1 2-1,-2 1 1,0 0 1,-2-1 0,0 1 2,-2 0 1,-1 1 1,0 1 0,-1 2 2,-3-2-1,-2-1-1,-4-2-1,-2-2-1,-3-3-3,-1-3-2,-3-2-4,-2-4-4,2-5-3,5-9-4,4-9-4,6-9-4,4-6-3,2-6-3,3-4-2,4-5-3,3-2-1,5 0 2,5 2 1,5 1 1,3 2 2,2 6 3,3 5 4,1 4 2,0 4 4,-2 3 5,-2 3 4,-1 4 4,-2 2 5,-2 2 4,0 4 5,-1 3 4,-2 2 4,-3 3 2,-3 1 4,-3 2 3,-2 2 1,-2 2-2,-3 2-2,-1 2-2,-2 2-3,-4 4-4,-3 2-3,-2 3-4,-4 2-5,-3 1-4,-5 1-6,-4 2-4,-2 0-4,-1 1 0,-1 0-2,-1 3 0,1-2-5,3-3-8,3-3-8,3-3-9,2-2 6,2-1 17,2 0 19,2-2 19,1 1 9,1 2 3,-2 1 2,2 3 3,-1 2-2,0 1-3,0 3-4,0 1-4,1 3-3,0 1-2,2 2-3,0 3-2,1-1-2,0-2-1,0-1-2,0-3 0,0-1-3,0-3 0,0-1-2,0-2-2,3-7-10,6-9-20,6-10-20,5-9-19,2-7-5,-1-3 8,-2-3 9,-3-2 9,0 0 8,-2 5 10,-1 5 8,-1 5 9,-1 5 18,-2 6 24,-2 6 25,-2 6 26,-3 5 5,-1 4-17,-2 3-17,-1 5-15,-2 0-11,2-3-5,0-3-4,2-3-5,-1 0-3,-2 1-2,-2 3-3,-2 2-2,1-5-13,4-9-22,4-10-22,4-9-23,3-10-4,3-7 12,4-8 12,2-8 13,3-3 8,3 0 2,3 2 1,3 0 4,0 4 5,-2 6 10,-1 6 10,-3 6 11,-1 4 5,-3 5 5,-1 3 3,-2 4 4,-3 4 7,-3 4 9,-3 4 10,-2 4 9,-4 3 1,-4 3-11,-4 4-9,-4 2-10,-2 2-8,-1 1-6,-2 1-7,0 1-6,1-1-6,1-1-6,2-3-5,2-1-6,5-4-5,6-5-5,8-4-4,6-5-5,3-4 3,1 0 13,-1-2 11,1 0 13,-2 0 7,-3 2 2,-2 2 1,-4 2 3,-5 5 2,-6 6 3,-8 7 3,-5 7 3,-6 3-1,0-1-5,-1-1-5,-1-1-4,0 0-4,-1 3-2,1 1-2,-1 2-2,0 2-1,-1-1 0,-1 0 0,0 1 1,0-3 1,2-4 3,4-3 3,3-5 4,7-4 1,13-8 2,10-7 1,13-6 1,5-5 0,2-1-3,1-3-4,1-1-2,0-1-3,0 2-1,0 3-1,1 1-2,-3 2-4,-3 2-6,-5 3-7,-3 1-7,-4 1-4,-1 0-1,-3 0-2,-1 0-1,-3-3-4,-4-6-6,-4-5-5,-4-6-5,-3-2 2,0 5 10,-1 3 10,-2 4 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4"/>
    </inkml:context>
    <inkml:brush xml:id="br0">
      <inkml:brushProperty name="width" value="0.04935" units="cm"/>
      <inkml:brushProperty name="height" value="0.04935" units="cm"/>
      <inkml:brushProperty name="color" value="#F2395B"/>
    </inkml:brush>
  </inkml:definitions>
  <inkml:trace contextRef="#ctx0" brushRef="#br0">56124 29213 445,'-28'-22'4,"5"6"4,7 5 5,5 5 4,4 2 8,-1 2 9,0 0 11,0 2 9,2 2 2,1 4-8,2 4-8,2 3-7,1 8-5,0 11-1,0 10 0,0 12-1,0 8-2,2 7-5,0 7-4,2 7-5,-1 5-8,1 6-14,0 4-12,0 5-13,-1 2-9,0-3-8,-2-1-5,0-2-7,-1-10-1,2-17 7,0-19 5,2-16 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4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57550 28073 668,'35'-28'56,"-7"9"-9,-9 8-10,-7 7-10,-2 3-3,7-2 3,6-2 3,5-2 3,2 0-4,-2 1-13,-1 1-10,-3 0-13,-5 4-16,-10 6-19,-10 5-21,-10 7-19,-4 0-1,3-3 18,1-4 19,2-4 18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5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57645 28400 510,'-29'14'7,"7"-1"8,5-2 10,7-2 7,3-1 5,2-1-2,2 1 0,2 0-2,1 1 0,0 1 0,0 3 0,0 2 1,0 0-3,0 1-3,0 0-4,0-1-3,0 1-5,0 1-5,0 1-5,0 1-5,-1 0-7,0-3-7,-2-1-7,0-2-7,0-5-10,2-5-9,2-6-10,2-5-11,3-6 2,6-2 15,4-3 13,5-2 14,2-2 8,1 2 4,-1 3 4,1 2 4,0 0 4,1 0 7,0 1 7,2-1 6,-1 2 7,-3 3 6,-3 2 7,-3 4 6,-4 4 2,-6 6-3,-6 6-5,-6 5-3,-5 4-6,-6 1-8,-4 1-10,-4 1-8,-4 0-7,1-1-6,-1-1-6,1-1-7,0-1-2,-1-1-2,1-1 0,0-1-2,1-2 3,3-1 5,3-2 5,3-2 5,6-3 5,8-4 5,9-4 5,10-4 5,5-3 2,4-2-2,5-2-2,3-1-3,1-1-2,0-1-4,-1 0-4,-1 1-3,-3-1-4,-6 2-4,-3 1-5,-6 1-4,-3 1-3,-3 1-2,-1 0-2,-2 2-1,-2-1-1,0-2 0,-2-1 0,0-3-1,-1 0 4,0 1 5,0 1 4,0 1 6,-1 0 4,0 0 2,-2 1 2,0-1 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5"/>
    </inkml:context>
    <inkml:brush xml:id="br0">
      <inkml:brushProperty name="width" value="0.05596" units="cm"/>
      <inkml:brushProperty name="height" value="0.05596" units="cm"/>
      <inkml:brushProperty name="color" value="#F2395B"/>
    </inkml:brush>
  </inkml:definitions>
  <inkml:trace contextRef="#ctx0" brushRef="#br0">57538 27445 393,'-14'-39'0,"3"16"16,3 15 16,2 16 16,3 10 8,0 5-2,2 5-2,0 4-2,1 4-3,0 3-8,0 1-6,0 2-8,0 1-2,0 0-1,0 0 1,0 0 0,0 0-3,-2 0-3,0 0-6,-1 0-3,-1-2-8,0-4-8,0-4-10,0-3-9,0-5-7,0-3-3,0-5-3,0-3-4,2-7-4,2-10-4,4-10-6,2-9-4,2-5 2,2 1 12,0 1 10,1 1 11,1 2 7,0 3 3,-1 3 2,1 3 4,-1 2 5,0 4 8,-2 2 8,-1 4 8,1 2 7,0 0 4,1 2 5,2 0 5,-1 1-1,-1 0-5,-1 0-5,0 0-6,-1 0-7,-1 1-7,1 2-8,0 0-9,-4-1-8,-8-2-11,-8-4-10,-7-2-11,-5-1 1,-1 0 9,-1 1 12,-1 2 9,-2 0 7,-3-2 3,-3-1 3,-2 0 2,-1 0 1,1 2 1,3 2-1,2 2 0,2 1 7,3 0 13,3 0 14,3 0 13,2 0 5,3 2-2,1 0-3,2 1-3,3 2-1,3 2 0,2 2-1,4 1 0,1 2-3,0 2-3,0 0-3,0 1-5,2 2-2,6 3-4,4 2-2,5 4-3,4 0-2,3-3-4,3-3-3,3-3-3,3-3-3,2-3-5,4-3-5,3-2-5,1-5-6,2-2-6,0-6-8,2-2-6,1-6-4,3-6 1,4-5-1,2-6 1,1-5 3,-2-1 3,-3-2 4,-1-2 5,-6 2 0,-10 7-1,-9 7-2,-10 7-1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3"/>
    </inkml:context>
    <inkml:brush xml:id="br0">
      <inkml:brushProperty name="width" value="0.05156" units="cm"/>
      <inkml:brushProperty name="height" value="0.05156" units="cm"/>
      <inkml:brushProperty name="color" value="#00BFF3"/>
    </inkml:brush>
  </inkml:definitions>
  <inkml:trace contextRef="#ctx0" brushRef="#br0">45816 48531 426,'6'-19'47,"-3"10"1,-2 10 2,-4 10 0,-1 6-1,1 3-6,-1 3-5,0 3-5,0 2-2,2 3-2,0 1 0,2 2-1,0-1-3,0-3-3,0-5-5,0-3-3,1-4-4,4-1-3,2-3-4,3-1-3,3-3-3,0-2-5,1-4-3,1-2-5,1-5-3,-1-6-1,1-6-2,-1-5 0,1-7-1,0-7 2,-1-7 0,1-6 3,-2-2 1,-3 2 5,-3 4 3,-2 2 5,-3 3 2,0 2 2,-2 2 1,0 2 2,-3 3 0,-2 7 2,-4 5 1,-2 6 1,-2 5-2,1 2-5,-1 4-4,0 3-4,1 3-8,-1 5-9,0 5-9,1 5-9,0 1-3,2-1 4,2-2 5,2-3 3,2-1 3,1-2 4,0-3 1,2-1 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46"/>
    </inkml:context>
    <inkml:brush xml:id="br0">
      <inkml:brushProperty name="width" value="0.04883" units="cm"/>
      <inkml:brushProperty name="height" value="0.04883" units="cm"/>
      <inkml:brushProperty name="color" value="#F2395B"/>
    </inkml:brush>
  </inkml:definitions>
  <inkml:trace contextRef="#ctx0" brushRef="#br0">59683 27291 450,'29'-49'8,"-3"12"15,-5 11 16,-3 13 15,-3 6 5,1 2-6,0 2-7,-1 2-5,0 3-7,-1 4-6,0 4-6,-2 3-7,-4 4-7,-6 3-10,-8 3-9,-6 3-9,-5 2-6,-3-1 0,-3 0-2,-3 1 0,-1-2 0,1-3 3,1-3 1,1-3 2,2-2 3,1-1 2,3-1 2,1 0 2,3-2 4,1-3 4,2-1 5,2-2 4,3-2 4,4 0 2,4-2 3,4 0 3,4-2 0,6-4 0,4-2-3,5-3 0,2-2-2,0 0-3,1 0-1,-1 1-3,-1 0-1,-5 2-1,-3 2-1,-5 2-1,-3 5 2,-6 6 6,-4 7 6,-6 7 5,-4 4 2,-3-1-2,-5 1-1,-3-1-1,-2 1-1,1-1-1,1 1 1,1-1-1,1-1-3,0-3-4,2-3-4,1-2-5,6-4-4,12-1-4,12-2-5,12-2-4,5-3 0,0-4 4,0-4 3,1-4 3,-1-1 3,2 1 2,1 0 2,1 2 1,-7 4 1,-13 8-2,-14 8 0,-14 8-1,-10 4-1,-9 4 0,-7 3 0,-8 3-1,0-1 1,6-5-1,7-5 0,8-5 1,2-2 0,1 1 1,-1 1 3,1 1 1,0 0 3,2-1 4,3-1 5,1 0 3,8-4 5,12-3 5,13-4 3,14-4 5,5-4-3,2-4-9,0-4-11,2-3-11,0-3-4,-2 2-1,0 1-1,-1 1-1,-2 0-6,-2 0-10,-1 1-11,-3-1-10,-3 1-5,-3 2 2,-5 2 2,-3 3 1,-4-1 2,-2 0 0,-4-2 1,-2 0 1,-4-1 2,-2-2 4,-4 0 5,-2-1 4,-2-1 4,-1 1 5,-2-1 4,0 0 4,0 1 4,1 0 1,1 2 3,1 1 1,0 1 5,0 2 5,0 2 7,1 2 5,-1 2 8,2 2 11,1 2 9,1 2 11,1 5 2,2 9-8,2 9-7,2 9-7,1 7-5,0 7-4,0 7-3,0 8-4,1 4-7,2 4-12,2 5-12,2 3-12,-1-5-6,-1-12-1,-2-12 0,-2-13 0,-2-8-9,-2 0-19,-2-1-18,-1-1-17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0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63511 28144 507,'-14'0'4,"3"-2"7,3 0 7,2-2 7,5 0 4,6 1 1,6-1 1,6 0 1,2 0-3,1 2-5,-1 0-5,1 2-6,1-1-2,3 0 0,3-2 0,3 0-1,-1-1-2,-2 0-9,-3 0-6,-2 0-8,-4 1-9,-1 1-9,-3 0-9,-1 2-11,-4-1 0,-4-1 6,-6 0 7,-4-1 8,-4-3 6,-4-2 6,-2-3 7,-3-3 7,-1-3 4,1 0 6,1-1 4,1-1 4,1 1 5,2 3 2,2 3 4,3 3 4,0 3 2,0 4 5,0 4 2,0 4 5,1 3 0,2 3-3,3 3-1,1 3-3,1 3-3,0 1-3,0 3-4,0 1-3,0 2-2,2 1-3,0 1-2,2 1-2,-1 0-1,-1 2-4,0 1-2,-2 1-3,0 1-4,0 4-7,0 2-7,0 4-7,0-2-3,-2-4-1,0-6-1,-1-3 0,-2-6-1,2-2 1,-1-3 0,0-2 1,-1-5 1,0-3 3,-1-4 2,-2-4 3,0-2 1,-1 0 1,-2 0 1,0 0 1,0-2 4,1-2 6,0-4 6,2-2 7,1-2 3,2-1 1,2-1-1,2-1 1,2-3 1,2-2 2,2-3 1,2-2 2,3-4 0,4-1-3,3-3-3,5-1-2,2 0-5,1 0-6,1 1-7,1 1-7,-1 0-5,-2 0-4,-1-2-4,-2-1-5,-2 0 0,1 0 1,-1 0 3,1 0 3,-1 1 3,-1 3 4,-1 3 6,-1 3 4,-1 3 3,-2 3-1,-3 3-1,-1 3-1,-1 2 5,0 2 11,0 2 11,0 2 10,-1 3 7,-1 2 1,-1 4 2,0 2 2,-1 4-1,0 4-2,0 3-2,0 5-4,-1 2-2,-2 1-3,-2 1-4,-2 1-4,-2 0-3,-2 2-3,-2 1-3,-2 1-3,0-1-4,-1-2-7,0-1-6,0-3-6,3-7-9,5-12-12,4-13-12,6-13-13,2-9 0,3-5 12,2-5 11,2-4 12,0-2 8,1 4 7,0 2 5,-1 4 5,0 3 7,-2 7 4,-3 5 4,-1 7 6,-1 6 5,-2 8 7,-1 8 5,0 7 6,-3 6-1,-4 1-7,-4 3-8,-4 1-7,-2 1-5,-2-1-4,0-1-4,-1-1-3,2-5-9,7-7-15,5-8-13,6-8-15,3-4-1,3-1 10,2-2 10,2 0 10,-4 4 8,-7 10 7,-8 10 6,-7 10 6,-6 3 3,0 0-1,-1-1-2,-1-1 0,-1-1-2,-1-1-2,-1-1 0,-1-1-1,0-1-1,3-3 1,1-1 0,3-2 0,1-2 2,2-3 1,2-1 1,3-2 1,2-3 0,6-2 0,4-3-2,6-4-1,3-1-1,3-1-2,3-2-2,3 0-2,1 0 0,-1 3 2,-1 1 2,-1 2 1,-1 2 3,-3 2 1,-1 2 2,-2 2 1,-3 2 4,-1 2 4,-2 1 5,-2 3 5,-2 2 1,0 3-2,-2 3 0,0 4-2,-1 0-2,0 1-4,0-1-4,0 1-3,-1-1-2,0 0 0,-2 1 1,0-1-1,1-1-8,2-3-18,3-3-17,4-2-19,2-6-5,1-8 6,3-8 5,2-8 6,1-4 5,-1-3 5,1-1 5,0-3 4,-1 1 5,-1 3 3,-1 3 5,-1 3 4,-2 3 4,-2 1 7,-4 2 6,-2 2 6,-3 2 4,-2 2-1,-2 3 1,-2 1-1,-2 2 1,-3 1-2,-4 3 0,-2 2-1,-2 2-3,-1 2-3,-1 2-3,-1 1-5,0 2-2,-1 0-2,1-1-2,-1 1-2,1-1 0,-1-1 1,1-1 1,-1 0 1,2-2 0,1 1 0,3 0 0,1 0 0,2-1 3,2-1 6,3-1 6,1 0 5,3 0 3,4 3-1,4 3-1,4 3-2,5 2-2,5 0-5,7-1-4,5 1-4,6-2-4,3 1-5,4-2-5,4-1-4,2-2-5,2-1-6,0-2-7,2-2-6,0-2-3,0-2-1,-1-3-1,1 0 0,-5-3 2,-10-1 6,-9 0 7,-10-1 6,-6-2 4,1 0 0,0-1 0,0-2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0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66547 27502 510,'-7'-15'2,"2"1"5,2 1 5,2 0 4,3 2 4,2 3 6,4 1 5,2 2 4,1 2 1,1 2-6,0 2-4,0 2-4,-1 3-6,-1 6-6,-1 4-6,0 5-6,-4 3-4,-2 2-2,-6 3-2,-2 1-2,-4 0-4,-2-1-5,-2-3-5,-1-1-6,-2-3-1,1-3 4,-1-3 3,0-3 4,2-2 4,1-2 5,2-3 4,3-1 4,2-1 6,4-2 5,4 0 5,4-2 6,3 0 1,3 0 1,3 0-2,3 0 0,0 0-1,-3 0-4,-2 0-2,-4 0-4,-2 1-1,-1 2-3,0 2-1,-2 2-2,-2 2-1,-6 1-1,-4 3 0,-5 2-2,-3 0-1,-1-1 1,-2-1 0,1 0 0,-2-1 2,1 1 1,-1 1 3,0 1 3,1 0 1,1-2 1,1-3 2,1-1 1,1-1 3,1 2 3,1 0 4,0 1 4,2 1 3,1 0 0,0-1 1,2 1 1,1 1-1,1 3-3,0 3-3,2 4-3,0-1-2,2 0-1,0-1-3,2 0-1,0-3-2,0 1-5,0-2-3,0-1-5,2-2-11,4-1-19,4-2-19,3-2-19,3-5-4,1-8 10,2-8 10,0-7 11,-2-4 8,-1 2 3,-4 3 5,-3 1 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0"/>
    </inkml:context>
    <inkml:brush xml:id="br0">
      <inkml:brushProperty name="width" value="0.04161" units="cm"/>
      <inkml:brushProperty name="height" value="0.04161" units="cm"/>
      <inkml:brushProperty name="color" value="#F2395B"/>
    </inkml:brush>
  </inkml:definitions>
  <inkml:trace contextRef="#ctx0" brushRef="#br0">67325 29277 528,'42'-6'53,"-10"2"-7,-9 4-8,-10 3-6,-5 3-3,1 5 3,1 5 2,2 5 3,-2 3-2,-1 1-6,-2 1-5,-2 1-5,-2 1-4,0 0-1,-2 2-1,0 1-1,-2 1-4,0 0-6,-2 2-7,0 1-7,-2-2-3,-2-4-3,-2-3-2,-1-5-2,-3-3-2,-2-3-3,-1-3-1,-3-2-2,-1-4 0,1-4 1,-1-4 2,1-4 1,0-5 1,1-6 3,0-5 1,3-6 3,1-5 1,4-1 4,4-2 2,4-2 2,3 1 5,2 6 5,2 4 6,2 5 5,1 3 2,1 3-1,2 1-2,0 2-1,0 3 1,-1 3 1,0 2 2,-2 4 2,0 2 1,0 4 3,0 2 3,-1 3 1,0 3 0,-4 2-3,-3 1-3,-2 3-2,-3 1-4,-4 1-2,-2 1-4,-3 1-3,-2-1-3,1-1-4,-1-3-4,1-1-3,0-5-9,2-8-15,2-8-14,3-8-14,1-3-2,2 1 11,2 0 11,2 2 11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1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68881 27983 538,'15'-6'108,"-1"4"-20,-1 4-20,-1 4-19,-1 3-19,-2 1-14,-3 3-15,-1 2-15,-2 1-9,0 3-3,-1 2-3,-2 1-3,-2 2-3,-4-1-3,-4 1-3,-3-1-2,-2-1 1,1-3 5,1-3 5,1-3 6,1-2 4,2 0 5,2-2 5,3 0 5,0-2 2,2 1 2,0 0 0,2 0 2,0 0 2,2 0 3,0-1 3,2 1 3,0 1 4,1 2 5,2 2 5,0 1 4,1 2 3,0 1 1,-1 2 2,1 0 2,-1 2 0,-2 5-1,-3 3-1,0 4-2,-3 4-1,-1 2-3,0 4-2,-1 3-3,-2-2-3,0-2-1,-1-5-2,-1-4-3,-1-4-2,2-3-3,1-5-2,0-3-2,3-7-3,4-8-4,4-10-4,4-8-2,3-10-11,3-12-16,3-12-17,3-12-16,-1 0-5,-4 10 6,-3 12 7,-4 10 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3"/>
    </inkml:context>
    <inkml:brush xml:id="br0">
      <inkml:brushProperty name="width" value="0.04654" units="cm"/>
      <inkml:brushProperty name="height" value="0.04654" units="cm"/>
      <inkml:brushProperty name="color" value="#F2395B"/>
    </inkml:brush>
  </inkml:definitions>
  <inkml:trace contextRef="#ctx0" brushRef="#br0">69530 27294 472,'0'-22'23,"2"5"5,0 3 6,1 4 5,3 3-1,2 2-6,3 3-7,4 1-7,0 1-7,-1 0-6,-1 0-8,-1 0-7,1-1-4,0-1 1,1 0-2,1-1 1,1-1 2,-1 2 4,1 0 4,0 2 5,-2 1 4,-1 4 2,-2 2 4,-2 3 1,-3 4 3,-1 4-1,-2 3 0,-2 5 0,-3 2 0,-6 0 1,-4 2-1,-5 1 0,-3-1-1,-1-1-2,-1-3-2,-1-1-2,0-3-7,-1-1-9,1-3-9,-1-1-10,3-3-5,3-3-2,4-3-1,5-2-1,2-5 0,2-4 5,2-5 3,2-5 4,3-5 3,6-2 3,4-3 3,5-2 2,3-2 3,-1 1 2,1 1 2,-1 1 1,0 3 3,-1 5 5,-1 4 4,0 6 4,-5 5 6,-5 6 6,-6 5 6,-6 7 6,-4 4-3,-1 1-11,-3 3-12,-2 1-12,0 1-6,-1-3-1,1-2-1,-1-1-1,1-2-2,0-3-3,2-1-5,1-2-3,1-3 1,1-1 7,0-2 6,2-2 7,2-3 5,4-2 8,4-4 6,4-2 6,2-1 2,0 2-5,-1 3-5,1 1-4,0 0-3,0-1-4,0 0-3,0-1-3,-3 1-2,-3 4-1,-4 3 0,-3 5-1,-4 4 0,-2 2 1,-2 3 0,-1 3 0,-2 0 1,0-1 0,1-3 1,-1-1 1,2-3 1,2-3 3,4-2 1,3-4 3,-1 2 2,-2 4 2,-3 5 4,-3 5 2,-2 2 2,1-1-1,-1-1 0,0-1 0,2-1 1,3-3 1,3-1 3,2-2 2,2-2 4,0-1 4,0-1 4,1 0 4,1-3 0,5-1-6,6-2-5,4-1-7,3-6-5,1-4-5,1-7-6,1-5-5,1-5-5,1-1-4,1-3-4,1-1-3,-1 1-2,-3 5 2,-3 5 2,-2 5 1,-5 5 8,-5 4 12,-4 5 12,-5 6 12,-4 2 4,0 0-8,-1 0-6,-1-1-7,-1 2-6,2 2-4,1 2-6,0 1-4,3 1-3,1-1-2,2 0 0,2-2-3,0 0 1,0 0 0,-2-1 1,0 1 0,-1-1 0,0-1-1,0 0 0,0-2 0,1-2-1,2-6-1,2-5 1,2-4-1,3-4 3,4-5 8,3-4 6,5-3 7,2-2 4,1-1 0,1 1 1,1 0 1,1 0-1,-1 1-2,1 1-2,-1 1-1,-1 2-1,-1 2 1,-3 5 0,-1 1 1,-2 3 0,-1 3 1,0 1 0,-2 2 1,-1 3-1,-1 2-2,0 3-2,-2 4-1,-2 1-3,-2 1-2,-4 2-2,-2 0-2,-4 1-1,-2 1-1,-3 1 0,-3 2-1,-2 0-2,-2 3-5,0 2-4,0 1-4,-4 2-2,-2 1 0,-2 1-1,-4 1 1,-1 1 1,1 0 3,1 2 4,2 1 2,1-1 4,2-3 5,4-3 3,4-3 4,1-3 3,2-3 3,2-3 3,3-2 2,3-5 6,6-5 10,5-4 10,7-5 10,5-5 1,3-3-9,5-5-10,3-3-8,2-3-7,1 1-3,-1-1-4,0 1-3,-1 1-2,-1 3-3,-3 3 0,-1 3-3,-3 2 1,-1 2 0,-3 3 0,-1 1 2,-3 3 5,-1 6 9,-2 4 10,-2 6 9,-4 2 3,-2 1-6,-6 1-6,-2 2-5,-4 0-6,0 3-3,-1 1-6,-1 3-4,-3 1-3,-2 3-2,-3 1-3,-3 2-2,-2 1-4,-1-1-7,-1-1-5,0-1-7,-1-3-4,1-3-2,1-5-1,1-3-3,2-3 2,3-2 4,3-3 6,3-1 3,1-3 2,0-6-3,0-4-2,1-5-3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3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69389 29997 516,'-5'-21'9,"6"7"18,6 5 18,6 6 19,4 6 4,5 7-6,3 8-8,5 6-7,3 5-7,4 4-10,4 4-8,4 4-9,3 0-10,2-2-14,2-3-12,2-4-12,-4-3-3,-9-7 6,-8-5 7,-9-7 6,-4-2-4,0 0-16,-1 0-16,1 0-17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3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71750 28012 461,'0'-15'0,"0"1"0,0 1 1,0 0 0,1 2 5,4 3 10,2 1 9,4 2 11,0 3 3,1 6-4,0 4-4,-1 6-3,0 2-5,-4 4-3,-3 4-4,-2 2-4,-2 1-2,0 0-3,0 1-3,0-1-3,-1 0-3,-2-1-6,-2-1-4,-2-1-5,0-3-3,1-3 2,0-4 1,2-4 1,3-5 1,6-5 1,5-4 0,7-5 1,4-4 2,1 0 1,3-1 2,1-1 2,1-1 0,1-2-2,-1 0-2,1 0-3,-2-2-3,-1 2-2,-3 1-4,-1 1-4,-3 0 1,-1 1 5,-2-1 4,-2 0 4,-3 0 3,-1-3 2,-2-2 2,-2-1 2,-2 0 1,-1 1 1,0 3 0,-1 1 0,-2 1 1,-1 1-1,0-1 1,-1 0 0,-1 2 1,2 1 1,0 2 2,2 2 2,-1 3 7,0 2 12,-2 4 13,0 3 13,0 2 3,0 5-3,2 4-3,0 3-4,1 4-4,0 1-2,0 3-5,0 1-2,0 2-3,0 1-1,0 1-2,0 1-2,0-1-2,0 0-4,0-1-3,0-1-3,1-1-6,0-1-5,2-1-6,0-1-6,0-2-6,0-1-4,-2-3-6,0-1-4,-2-6-9,-2-8-16,-2-10-14,-2-8-14,0-3 2,1 3 18,0 3 18,2 3 20,0 0 10,0 0 4,0-2 4,0 0 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4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71791 28075 494,'-1'-16'0,"-2"1"0,-2-1 0,-2 1 0,0-1-3,0 2-6,2 1-6,1 1-6,-1 4 11,0 8 27,-2 8 29,0 7 27,0 6 7,2 3-12,3 3-13,1 3-12,1 2-9,0 1-5,0 0-5,0 2-5,-1 1-3,-1 0-1,0 2-1,-1 1 0,-1-1-3,2-2-6,0-2-4,2-2-7,0-2-5,0-5-6,0-4-6,0-3-6,0-7-12,0-10-15,0-10-15,0-9-16,0-4 1,0 5 20,0 3 18,0 4 20,-1 6 18,-2 8 18,-2 8 17,-2 7 18,-3 6 6,-5 1-9,-5 3-8,-5 1-7,-3 1-7,1 0-3,0 1-4,-1-1-4,1-1-3,1-2 0,1-1-2,2-3-1,1-2-1,4-4 2,5-5-1,3-3 2,4-3-2,6-2-4,4-3-4,6 0-4,4-5-4,7-2-4,5-5-5,7-4-5,2-2-2,0-3 1,0-2 2,1-1 0,-2-1 3,-2-1 3,-2 1 5,-1-1 3,-3 2 4,-1 1 1,-3 3 3,-1 1 3,-4 2 1,-3 1 0,-4 1 1,-4 0 0,-2 3 5,1 5 8,2 3 8,0 4 8,1 3 6,0 3 3,0 3 3,-1 4 2,2 1 0,0 3-5,1 2-4,2 1-6,-1 2-5,1 1-5,0 1-5,0 1-7,-1-2-1,-1-1 0,-1-4 1,0-3 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5"/>
    </inkml:context>
    <inkml:brush xml:id="br0">
      <inkml:brushProperty name="width" value="0.0318" units="cm"/>
      <inkml:brushProperty name="height" value="0.0318" units="cm"/>
      <inkml:brushProperty name="color" value="#F2395B"/>
    </inkml:brush>
  </inkml:definitions>
  <inkml:trace contextRef="#ctx0" brushRef="#br0">73637 26540 691,'10'-22'2,"3"5"1,5 3 3,3 4 2,2 4 3,-3 2 5,-1 4 2,-2 3 5,-3 2-2,-1 3-6,-2 3-6,-2 4-7,-3 1-4,-3 3-1,-2 1-3,-4 3-1,-3 1-6,-3 1-11,-5 1-10,-3 1-11,-4 0-1,-2 0 9,-1 0 10,-2 1 9,-1-2 6,1-1 3,1-3 3,1-1 2,2-4 1,5-3 1,3-4 1,4-4 0,5-4 1,6-4-1,6-4 1,6-4 0,5-3 0,3-3 0,5-3 0,3-3 0,1 0 0,-3 5 2,-4 3 0,-1 4 1,-5 4 3,-3 4 6,-4 4 4,-4 4 6,-6 4 3,-6 6 3,-8 4 2,-6 5 3,-3 2 0,-1 0-2,1 1-3,0-1-2,-1-1-3,3-1-1,0-3-1,1-1-2,1-3-2,4-3-1,3-3-2,3-2-2,4-3-4,6-1-6,6-1-7,5 0-6,6-4-6,5-4-5,5-5-5,5-5-6,1-3-1,-2 2 1,-1 1 3,-3 1 2,-3 1 3,-5 2 4,-5 2 4,-4 3 5,-5 1 4,-3 3 4,-2 4 5,-4 2 4,-2 3 1,-3 0 0,-4 1-1,-2 2-1,-3 0 2,-5 3 6,-3 1 6,-5 3 5,0 1 2,4-1-2,2 1-1,3-1-2,2-1-2,2-2-1,3-4-1,1-3-2,2-1 0,3 0-2,1 0 0,2-1-2,5 0-4,8-2-8,7-2-8,9-2-8,2-2-5,0 0-2,-1-2-1,0 0-2,-4-1-1,-3 0 1,-5 0 0,-3 1 1,-6 1 0,-8 5 1,-8 6 1,-7 4 0,-6 3 3,-1 1 5,-3 1 5,-1 1 5,0 0 3,2-1 0,1 0 2,3-2 1,1-1 1,3-1 5,1-1 3,3 0 3,1-3 7,2-1 11,2-2 9,3-2 10,3-2 4,8-1-2,6 0-3,7-1-2,5-3-5,5 0-8,3-3-8,5-2-7,2-2-8,2-2-10,2-1-7,2-3-9,1 0-8,0 1-6,0 1-6,0 0-6,-2 2 0,-6 1 3,-4 0 5,-5 2 4,-5 1 3,-3 0 2,-4 2 2,-4 1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3"/>
    </inkml:context>
    <inkml:brush xml:id="br0">
      <inkml:brushProperty name="width" value="0.04437" units="cm"/>
      <inkml:brushProperty name="height" value="0.04437" units="cm"/>
      <inkml:brushProperty name="color" value="#00BFF3"/>
    </inkml:brush>
  </inkml:definitions>
  <inkml:trace contextRef="#ctx0" brushRef="#br0">46550 48931 495,'15'-13'11,"-1"3"4,-1 4 2,0 4 3,-2 2 2,-1 0-2,-1 0 0,0 0 0,-2 1-2,-1 4-1,-1 2-1,0 3-2,-2 4-2,0 2-5,-2 3-6,0 3-4,-1 1-3,0 1 0,0-1 0,0 1 1,0-2 1,0-3 4,0-3 3,0-3 5,0-2 2,2-1 0,0 0 1,2-2 1,0 0 1,3 0 1,2 0 1,2-1 2,1 1 2,-1 0 0,1 0 2,0 0 1,-1-1-1,1 1-3,0 0-5,0 0-2,-2 0-3,-1 1 2,-2 2-1,-2 0 1,-2 1-2,-2 1-5,-2 1-5,-2 2-5,-3 1-2,-2 3-2,-3 3-2,-3 3-1,-3 2-2,-3 0-3,-3 2-2,-3 1-4,-1 0-4,1-2-5,1 0-5,1-1-6,3-3-3,3-5 0,5-5-1,3-4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7:55"/>
    </inkml:context>
    <inkml:brush xml:id="br0">
      <inkml:brushProperty name="width" value="0.03092" units="cm"/>
      <inkml:brushProperty name="height" value="0.03092" units="cm"/>
      <inkml:brushProperty name="color" value="#F2395B"/>
    </inkml:brush>
  </inkml:definitions>
  <inkml:trace contextRef="#ctx0" brushRef="#br0">74762 28646 711,'-15'-8'-2,"3"2"-5,1 1-4,2 0-4,3 4 5,1 6 17,2 6 16,2 6 17,1 4 6,2 4-4,0 5-2,2 3-3,0 6-5,1 8-6,1 8-6,2 7-5,-2 8-10,-1 7-11,-2 6-11,-2 8-13,-1-5-2,0-16 8,0-15 6,0-16 8,0-9-4,-2-3-13,0-4-14,-1-1-14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07"/>
    </inkml:context>
    <inkml:brush xml:id="br0">
      <inkml:brushProperty name="width" value="0.06486" units="cm"/>
      <inkml:brushProperty name="height" value="0.06486" units="cm"/>
      <inkml:brushProperty name="color" value="#00BFF3"/>
    </inkml:brush>
  </inkml:definitions>
  <inkml:trace contextRef="#ctx0" brushRef="#br0">27256 35075 339,'-34'1'29,"8"4"-1,8 2-3,10 3-3,6 1 0,4 0 0,4-2 2,4-1-1,1 0 2,1 0-1,0 0 1,0 0 0,0-2-2,-1-1-2,1-2-3,0-2-3,2 0-3,5 0-3,5 2-3,5 0-2,3 0-2,-1-2 2,0-2 0,1-2 2,-2 0 0,0 0-3,-1 2-1,-1 0-3,-2 2-1,-3 0-2,-3 2 0,-3 0-1,-2 1-1,0 2 2,-2 0 1,-1 2 0,0 0 2,0 1-1,-1 1 1,1 2 0,0-2 0,0-1 1,-1-2 1,1-2 1,0-1 1,0 0 0,-1-1 0,1 1 0,1 0 0,2-2-1,1 0 0,3-2-1,0 0 0,-1 0-1,-1 0 0,0 0 0,-1 0-1,1 0-1,1 0-1,1 0 0,1 0-1,1 0 0,1 0 0,1 0-1,1 0 1,1 0 1,1 0 2,1 0 0,1 1 1,-1 0 0,0 2-1,1 0-1,-1 1 2,-1 2 1,-1 0 2,-1 2 2,-1-1 1,-1-1 0,-1-1-1,-1 0 1,0-2-1,-1 0-2,1-2 0,0 0-2,0-3-2,1-4-2,1-4-2,1-3-3,1-4 0,3 0-1,1-1 1,3-1 0,-1 0 0,0 3 1,-1 1 1,-1 3 2,-2 1 0,-1 4 3,-3 3 2,-1 2 2,-1 2 2,1 0-1,1 0 1,1 0 0,0 1 1,-1 2 1,-1 2 0,0 2 1,-3 1 1,1 1-1,-2 2 0,-1 0 1,0 0-2,1-3 0,2-1-2,0-2-1,0-2 0,1 0 0,-1-2 0,1 0 1,0-1-2,3 0-1,1 0-3,3 0-2,0-1-2,1-2 0,-1-2-1,1-2-1,-1 0 0,1-1 1,-1 0-1,1 0 1,0 0-1,0 1 0,2-1 0,1 0-1,1-1 0,-1 0 2,0-1 0,1-1 1,-1 0 1,0 0 2,1 2 0,-1 1 2,-1 2 1,-1 4 4,-3 4 2,-1 4 3,-2 3 1,-1 3 1,-1 3-1,-1 3 0,0 2 0,1 0 1,1-1 0,1 1 1,1-2 0,-1-1-2,1-3 0,-1-1-1,2-3-2,1-2-3,3-4-4,1-2-4,2-6-1,3-4-2,1-7 0,2-5-1,2-4-1,0-1 1,2-1 0,1-1 0,-1 1 0,-2 1-3,-2 3-2,-1 1-2,-3 3 0,0 1 3,-1 2 2,-1 3 3,-2 2 3,-2 4 2,-1 4 2,-2 4 2,-3 4 2,0 2 3,-1 3 3,0 3 1,-1 2 2,1 0 0,1-1 1,1 1-1,1-2 0,1-1-1,1-2-2,1-2-1,1-2-1,3-1-1,1-1-2,2 0-1,2-2-1,1-2-3,0-2-2,2-2-3,1-2-1,1 0 0,0-1 0,2-1 0,0-2-1,0 0-1,0-1 0,0-1 0,0-1-1,1 0 0,-2 0 0,2 1 0,-2-1-1,0 2 2,-1 1-1,-2 1 1,-1 1 1,-3 2 2,-4 2 2,-1 2 3,-4 3 1,-2 4 3,-1 4 2,-2 3 2,-2 4 1,-1 1 0,-1 3-2,-1 1 0,0 2 1,1-1 3,2 1 4,0-1 4,1-1 0,3-1-4,1-3-2,3-1-3,1-3-3,2-2-2,3-4-4,1-3-2,2-3-2,3-4-1,1-4-1,2-3-1,1-5-1,0-4-4,0-3-1,0-4-3,0-1-2,-1 3 1,-2 3 0,0 3 1,-2 2 1,-3 4 2,-4 3 3,-2 3 3,-2 2 1,-1 6 1,-1 2 1,-1 5 0,-1 3 2,-1 1 3,-1 3 2,-1 2 3,0 0 1,0 1 2,-1-1 1,1 1 0,-1-2 0,1-1-2,0-2-2,-1-3-1,2-1-2,1 0-1,3-2 0,1-1-1,3-1-1,1-2-2,2-2-2,3-2-1,0-2-3,0 0 0,0-2 0,1 0-2,-2-1 0,0-2 0,-1 0 1,-1-1 1,0-2-1,1 0-1,1-1-1,0-1-2,1 0 1,-3 4 3,-2 3 1,-1 2 3,-3 4 2,0 2 5,0 3 3,-2 4 3,-2 1 3,-1 3 0,-3 1 0,-1 3 2,-1 0-2,1-1 0,1-1-3,2 0 0,0-2-2,3-1 0,1-1-1,3-1-1,1-2-2,0-2-3,2-4-2,1-2-3,3-5-2,5-4 0,4-6 0,6-3 0,2-5 0,2-2 0,0-1 0,2-2 1,-2-1 0,-1 1 0,-2 1 0,-2 1-1,-2 3 1,-2 5 2,-2 5 2,-1 5 2,-4 3 1,-2 3 2,-3 4 1,-3 2 1,-2 3 0,-1 2-1,-1 2 1,-1 1-1,-1 1-1,1-1 2,-1-1 0,1 0 0,0-2 1,-1-1-2,1 0 0,-1-2-1,1-1-1,-1-2 0,1-3-1,-1 0 0,2-3-2,1-1-1,2 0-3,3-1-1,1-3-1,2-2-2,3-3-1,1-3-1,1-2-1,-2 1 1,0-1 0,-1 0 1,-3 2-1,-2 1-1,-3 2-1,-3 2-3,-2 4 3,-1 4 4,-1 6 4,0 4 4,-4 4 5,-3 1 4,-4 3 4,-4 2 4,-1-1 1,3 1 1,4-2 0,2-1 0,5-4-4,7-8-8,7-8-7,7-8-7,2-5-4,-2-1 1,-2-3 0,-2-1 0,-1 0 1,-1 3 1,-1 3-1,-1 3 1,-2 2 1,0 4 2,-1 2 3,-1 4 2,-1 2 1,-1 2-1,-1 2-1,-1 2 0,0 1 2,1-1 4,1 1 5,1 0 4,1-1 2,1-1 0,0 0-1,2-2 0,1 0-2,-1-2-2,1 0-3,-1-2-1,1 0-3,1 0-1,0 0-1,2 0-1,1 0-1,1-2 0,0 0 0,2-2-2,-1 1 1,-2 1 0,-1 0 1,-3 2 0,-1 0 0,-1 0-1,-1 0 0,-1 0-1,-2 0-5,0 0-8,0 0-9,-2 0-8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09"/>
    </inkml:context>
    <inkml:brush xml:id="br0">
      <inkml:brushProperty name="width" value="0.05592" units="cm"/>
      <inkml:brushProperty name="height" value="0.05592" units="cm"/>
      <inkml:brushProperty name="color" value="#00BFF3"/>
    </inkml:brush>
  </inkml:definitions>
  <inkml:trace contextRef="#ctx0" brushRef="#br0">59305 48962 393,'-14'0'1,"3"-2"4,2 0 2,4-1 4,2-2 4,2 0 8,2-2 7,2 0 7,1 0 1,2 0-6,0 2-5,2 1-6,0 0-5,3 2-2,2 0-4,2 2-2,0 0-2,-1 2-2,-1 0 0,-1 2 0,0 0-2,0 0 2,0-1 0,-1 1 0,2 0 0,2 0 0,1 0-1,3 0-1,1-1 0,1 0 0,1-2-2,1 0 0,1-2-1,-1 0 0,1-2-1,-1 0 0,1 0 0,-1 0-1,1 1 1,-1 2-1,0 0 0,-1 0 1,-1 0 1,0 0 1,-2 0-1,1 2 1,-1 1 0,1 0 0,0 1-1,1 0 2,1-1-1,1 2 1,1-2 0,-1-1 1,1 0-1,-1-2 1,1 1 1,-1 0 0,1 2 1,-1 0 2,0 1 0,-1 2 1,-1 0 0,0 1 0,-3 2 2,1 2-1,-2 2 2,-1 1-1,0 1 1,-1-1-1,1-1 0,0 0-2,0-2 1,1-1-2,1-1-1,1 0-1,3-3-1,3-3-1,4-2 0,5-3-2,4-5 0,4-4-3,6-5-1,4-5-1,2-2-1,-4 1-1,-3 1 1,-2 1 0,-3 2 2,-4 3 2,-2 3 2,-3 3 4,-3 2 1,-3 4 1,-3 2 0,-3 4 1,-3 1 1,-1 2 0,-2 0 0,-2 1 0,-2 1 0,1 2 0,0 0 1,0 1-1,1 1 1,3 0-1,3-1-1,3 1 0,2-2-2,-1-3-1,1-2-4,-1-4-2,1-2-1,1-2-1,1-2-1,1-1 0,1-3-1,1 0 1,1-1-1,1-1 0,0 0 1,0 0-1,1 2 1,-1 1 1,0 0 0,-1 2 1,-2 1 2,1 1 1,-3 0 1,-2 2-1,-1 0 1,-2 2-1,-3 0 1,1 2 1,-2 0 0,-1 2 1,-1 0 1,-1 1 1,0 1 0,-2 2 2,1 0 0,3 1 3,3 2 0,4 0 2,-1-1 0,0-1-2,-1-2-3,0-2-1,-1-2-1,1 0-3,1-2 0,1 0-2,1-2 0,1 0-2,1-2 0,1 0-1,0-2 0,-1 0 0,-1-1 1,-1-1-1,-1-1 1,1 2 0,-1 1 1,1 0 0,-2 2 0,-1 0 0,-3 2-1,-1 0-1,-1 1-3,1 0-9,2 0-9,0 0-8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18"/>
    </inkml:context>
    <inkml:brush xml:id="br0">
      <inkml:brushProperty name="width" value="0.05895" units="cm"/>
      <inkml:brushProperty name="height" value="0.05895" units="cm"/>
      <inkml:brushProperty name="color" value="#00BFF3"/>
    </inkml:brush>
  </inkml:definitions>
  <inkml:trace contextRef="#ctx0" brushRef="#br0">6785 39002 373,'-29'-28'-1,"5"5"0,5 7-2,5 5 0,5 5 7,6 4 17,6 4 16,6 4 16,3 3 4,1 2-8,1 1-7,2 3-8,-1-1-6,1-1-4,0-2-4,-1-2-5,1-1-1,-2 0-2,-1-1-1,-1 1-1,1 0-1,0 2 0,1 0 0,1 1 1,1 0-2,0-2-3,-1-3-1,1-1-3,0-1-2,1-2-1,1 0-1,1-2-2,2-1-1,3-4 0,3-2-1,3-3 0,3-3-1,3-2 2,3-1 1,2-3 1,3-1-1,0-3-2,2-1-2,0-2-3,0 1 3,-2 5 5,-2 4 5,-1 6 6,-4 4 3,-4 2-1,-3 4-1,-5 3 0,-2 1 0,-1 3-1,-1 2 0,0 2-1,-3 1 0,0 3 2,0 1 0,-2 3 2,0 0-1,-1-1 0,1-1-1,0 0 0,-1-3-1,1 1 0,0-2 0,-1-1-1,0 0 1,0 0-1,-2-1 2,-1 1 0,1-1-2,0-3-2,1-1-4,1-2-2,1-1-3,1 0-1,2 0-1,0 0-1,2-2-2,3-2-1,2-4-2,5-2-2,0-3 0,0-2 0,1-1 3,-1-3 0,1 0 1,1 1 2,0 1 1,2 1 2,-1 1 1,-1 2 3,-3 2 3,-1 2 3,-3 4 1,-2 4 1,-1 5 0,-2 6 1,-2 1 0,1 1 1,-1 0 1,1-1 0,-1 0 1,1-3 0,0-1 0,-1-2 0,2-2-2,1-2-3,3-3-2,1 0-4,2-4-1,1-2 2,1-4 0,1-2 2,0-2-2,-1 1-5,-2-1-6,1 0-4,-2 1-3,0 1 2,1 0 2,-1 2 2,0 1 2,-1 2 4,-1 3 4,-1 1 4,0 1 2,-1 0 2,1 0 0,-1 0 2,0 0 0,-1 0-1,-1 0-2,-1 0 0,0 0-1,1 0 0,1 0 0,2 0 0,-1-1 0,1 0-2,-1-2-1,1 0-1,0-1 0,1 2 1,1 0 2,1 2 0,0 1 2,0 2 1,1 2 0,-1 2 0,1 0 1,-1-1 0,0-1-1,1 0 0,0-1 0,1 0-1,1 0 0,1 0-1,0-1 0,0-2-2,1-2-1,-1-2-1,0-3-2,1-2-2,-1-3-1,0-3-1,1-1-1,-1 2 0,0 3 2,1 1-1,-2 2 2,0 2 2,-1 2 1,-1 2 1,-1 3 1,-1 2 0,-1 3 0,-1 4 0,0 1 0,-1 3 3,1 1 2,-1 3 3,0 0 0,-1-1-1,-1-1 0,-1-1-2,1-2-1,0-4-2,0-4-1,3-4-2,-1-2-1,1 0-1,-1 0 1,1 0-1,-1-2-1,1-4-2,-1-4 0,1-4-2,-1 0 0,-1 1 1,-1 2 2,-1 3 1,-1 1 2,1 2 2,0 2 1,-1 2 2,1 2 2,1 2 0,1 2 0,2 2 1,-1 1 0,1 1 0,-1 1-1,1 2 1,-1-2-1,1-1-1,-1-2-1,1-2-2,-1-2 0,1 0 0,-1-2 0,1 0 0,-1-1-1,1 0 1,-1 0-1,1 0 1,0-2-3,1 0-2,1-3-3,1-2-3,1 0-3,4 0-5,3 2-3,3 1-4,2 0-8,2 2-12,2 0-11,2 2-12,-3 1-3,-7 2 3,-9 2 5,-7 1 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21"/>
    </inkml:context>
    <inkml:brush xml:id="br0">
      <inkml:brushProperty name="width" value="0.04803" units="cm"/>
      <inkml:brushProperty name="height" value="0.04803" units="cm"/>
      <inkml:brushProperty name="color" value="#00BFF3"/>
    </inkml:brush>
  </inkml:definitions>
  <inkml:trace contextRef="#ctx0" brushRef="#br0">72532 46350 458,'-8'8'102,"0"2"-24,0 0-23,0 1-24,1 1-13,-1 2-3,0 0-2,0 1-4,0 2 1,-2 3 1,0 3 3,-1 3 2,-1 2 2,1 1-2,-1 1 1,0 1-1,0-1-1,1 0-2,-1-1-1,0-1-2,1-2-1,0-3 0,2-3 0,1-3 0,0-1-2,2 1-3,1 2-4,0 0-3,1 0-2,1 1 2,-1-1 2,0 1 1,0 0 1,2 1 0,0 1 1,2 1-1,0 1 1,0 1 1,0 1-1,0 1 1,1 0-1,4 1-2,2-1-3,3 0-2,2 1-3,0-1-3,0 1-2,-1-1-4,3 0-3,2-1-3,3-1-4,3-1-3,2-1-3,1-1-2,1-1-1,1-1-3,-2-1 2,-2-3 5,-2-1 5,-4-2 6,-3-2-1,-1 1-4,-2 0-6,-2 0-5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22"/>
    </inkml:context>
    <inkml:brush xml:id="br0">
      <inkml:brushProperty name="width" value="0.04983" units="cm"/>
      <inkml:brushProperty name="height" value="0.04983" units="cm"/>
      <inkml:brushProperty name="color" value="#00BFF3"/>
    </inkml:brush>
  </inkml:definitions>
  <inkml:trace contextRef="#ctx0" brushRef="#br0">95700 45800 441,'22'14'90,"-3"-1"-19,-3-2-20,-3-2-18,0 0-10,2 3 1,1 4 0,3 2 1,0 1 0,1 1-2,-1-1-2,1 1-1,-1-1-2,-1 1-2,-1 0 0,0-1-1,-2 1-2,1 1-2,-1 1-1,1 1-2,-1 0-1,-1-1-2,-1-1-1,0-1-1,-2 0-1,-1 0-1,0-1-2,-2 1-1,-1-1 0,-1 1 1,0-1-1,-2 1 0,0 0 0,0 1-1,0 1-2,0 1-2,0 1-1,0 1 1,0 1-1,0 1 1,-3 2-1,-6 4 0,-6 4-1,-6 5 0,-4 3-4,-4 5-7,-5 6-6,-3 4-7,-5 1-3,-4-1-1,-6-2-2,-4-2 0,2-6-2,8-10-2,9-10-4,9-9-2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30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17506 42005 513,'0'-13'9,"0"6"18,0 6 19,0 6 18,-2 4 3,0 3-12,-3 4-13,-2 2-13,-2 2-6,-2 3-3,-1 1-2,-3 3-1,-2 1-5,-1 2-4,-3 2-6,-1 3-5,-1 0-2,-1 2 0,1 1 0,-1 0 0,2 0-2,3-3-7,3-4-4,3-2-7,2-3-1,2-5 1,2-3 1,3-4 2,1-5-3,3-3-4,4-4-5,2-4-5,3-5-1,4-5 5,2-7 5,3-5 4,1-4 4,-1 1 1,-1-1 3,-1 1 2,-1 1 5,-2 5 7,-3 3 7,-1 5 7,-1 2 5,-2 2 5,-1 2 3,0 3 5,-1 1 5,0 3 7,-1 4 8,1 2 7,0 4 0,0 2-7,0 3-7,0 3-7,0 2-6,0 1-6,0 1-4,0 1-5,-1 4-3,2 5-1,-2 6-3,1 6-1,-1 3-1,-2 2 0,-2 0 1,-2 2 0,0-2-6,0-1-12,2-2-10,1-2-12,0-3-6,0-6 0,0-4-1,0-5-1,0-4 2,3-5 1,2-3 2,2-4 2,1-5 2,0-2 1,0-6 2,-1-2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30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18200 43015 457,'0'-16'4,"0"1"6,0-1 7,0 0 8,4 0 3,10-1-1,7-1 1,10-1-1,5 0-2,1 1-5,0 0-5,2 3-4,-2 0-4,-3 2 2,-5 2-1,-4 3 0,-2 0-2,-3 2-6,-1 0-7,-2 2-6,-3-1-7,-3-2-11,-3-2-9,-2-1-9,-4-2-1,-4 0 12,-4 0 10,-4 1 11,-3-2 6,-2-2 3,-1-1 2,-3-3 3,0 0 2,1 1 2,1 1 2,1 1 2,1 1 3,2 4 2,3 3 3,1 3 3,1 1 5,0 0 9,1 0 10,-1 0 9,1 4 3,2 10-4,2 8-2,2 9-3,1 4-4,0 0-6,0 1-6,0-1-5,0 2-4,2 4-3,0 4-2,2 5-3,-1 2-2,0 5-1,-2 4-2,0 4 0,-1-1-3,0-5-1,0-5-3,0-4-2,1-7-3,1-6-3,4-7-3,0-7-4,3-5-2,4-2-3,2-4-3,3-3-2,3-3-1,3-6 2,3-4 1,3-5 1,1-5-2,-2-3-7,0-5-7,-1-3-6,-3 1-1,-5 5 4,-5 6 4,-4 7 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31"/>
    </inkml:context>
    <inkml:brush xml:id="br0">
      <inkml:brushProperty name="width" value="0.0455" units="cm"/>
      <inkml:brushProperty name="height" value="0.0455" units="cm"/>
      <inkml:brushProperty name="color" value="#F2395B"/>
    </inkml:brush>
  </inkml:definitions>
  <inkml:trace contextRef="#ctx0" brushRef="#br0">21489 40428 483,'-1'-14'0,"0"3"0,-2 3 0,0 2 0,-2 2 7,0 0 15,-1 0 15,-2 1 14,0 2 3,-1 7-11,-2 7-10,0 8-9,-2 5-8,-5 8-1,-3 7-2,-5 6-3,-1 3-1,0-2 1,-1-2 1,1-2 0,1-4-2,5-4-5,3-5-6,5-5-6,5-6-6,6-7-9,7-7-7,8-6-9,2-5 2,-1 0 11,-1-1 12,-1-1 10,-1 0 9,0 2 6,-2 2 6,-1 2 5,0 4 6,-2 7 2,-1 8 5,0 6 2,-2 4 0,-2 0-5,-2 2-5,-2 1-5,-2 1-6,0 2-5,-1 3-6,-2 1-7,2-1-3,1-2-4,2-3-3,2-3-4,1-7-10,2-9-17,0-10-17,2-10-18,-1-5 0,1-2 16,0 0 16,0-1 17,0 0 7,0 1-1,0 1-1,0 1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32"/>
    </inkml:context>
    <inkml:brush xml:id="br0">
      <inkml:brushProperty name="width" value="0.05644" units="cm"/>
      <inkml:brushProperty name="height" value="0.05644" units="cm"/>
      <inkml:brushProperty name="color" value="#F2395B"/>
    </inkml:brush>
  </inkml:definitions>
  <inkml:trace contextRef="#ctx0" brushRef="#br0">21165 41712 389,'7'-23'1,"1"3"-1,0 1 2,0 2-1,0 2 2,2 1 0,0 1 2,1 1 1,1 0 1,1 2 4,2 1 2,0 1 3,1 0 0,-1 2-4,1 0-3,0 2-4,-2 1-3,-1 2 0,-3 2-2,0 2-1,-3 2 1,-1 2 2,-1 1 3,0 3 3,-2 1 4,0 0 4,-2-1 6,0 1 5,-1 1 1,0 0 0,0 1-1,0 1-1,-1 1-2,0 1-1,-2 1-1,0 2-3,0 0 0,0 1-3,1 1 0,2 1-2,0 2-1,0 4 0,0 5 1,0 3 0,0 4-1,0 4-2,0 4 0,0 4-3,0 3 0,0 5-2,0 4-1,0 3-1,0 3 0,0-1-1,0 1 1,0-1 0,0-2-1,2-5 0,1-5-2,0-4 0,2-3-5,2 3-9,1 2-10,3 2-9,0-4-3,-2-9 5,-2-8 5,-2-9 4,-3-8 1,-4-7-4,-4-6-4,-4-8-3,-3-9-1,-2-13-1,-1-13 1,-3-12 0,-1-9 0,-1-3 0,-1-5-1,-1-4 1,-1-1 2,-1 0 3,-1-1 4,-1 1 3,1 1 4,0 2 3,0 5 3,3 1 4,1 5 3,5 7 7,3 4 5,4 8 5,3 4 4,0 5 2,2 5 2,1 5 2,1 2 0,3 0 1,4 1-1,2-1 1,3 1 0,4 1-3,2 1-2,3 0-1,2 2-2,-1 3-2,1 1-1,-1 2-2,0 2-1,-1 0-4,0 2-2,-2 0-2,-3 4-3,-5 6-2,-4 6-2,-6 5-2,-4 5-2,-3 1 0,-5 2-1,-4 3 0,-2-1-1,-3 0 1,-1-1 2,-2-1-1,-2-1 2,1 1 2,-1-1 2,1 1 1,0-3 2,3-1 3,1-4 3,3-3 2,8-7 2,16-10 1,16-12 2,15-10 2,10-8-3,4-4-7,3-6-6,5-4-8,1-2-5,0 3-3,-2 4-5,0 2-3,-5 3-1,-5 3 3,-6 4 2,-5 2 2,-6 3 4,-6 3 3,-4 3 4,-4 2 4,-7 5 8,-8 7 12,-8 4 12,-8 7 12,-4 4 5,1 2-5,-1 1-4,1 3-4,-1 2-4,-1 3-5,-1 3-5,-1 3-4,-2 2-3,-3 4-3,-3 3-3,-3 3-2,-2 2-3,0 5-5,-2 4-5,0 4-5,-2 0-5,1-4-7,0-5-6,0-2-8,2-7 0,5-6 2,6-7 5,4-7 3,3-5 0,2-1-4,3-2-3,1-2-5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4"/>
    </inkml:context>
    <inkml:brush xml:id="br0">
      <inkml:brushProperty name="width" value="0.04691" units="cm"/>
      <inkml:brushProperty name="height" value="0.04691" units="cm"/>
      <inkml:brushProperty name="color" value="#00BFF3"/>
    </inkml:brush>
  </inkml:definitions>
  <inkml:trace contextRef="#ctx0" brushRef="#br0">49407 48950 468,'-17'1'12,"14"2"22,14 2 22,13 2 23,9 0 4,1 1-16,2 0-15,2 0-16,1 1-10,0 1-4,0 3-5,0 2-4,-1 0-3,-3 1-1,-4 0-3,-2-1-1,-3 1-1,-3 0-3,-3-1-3,-3 1-1,-2-1-2,-1-1 1,-1-1-1,0 0 1,-5 0-3,-8 3-5,-8 3-5,-8 3-5,-5 1 0,-5-1 2,-3-1 4,-4-1 4,-3 0 0,1 3-3,0 1-1,0 3-3,1-2-3,2-3-4,1-5-4,3-3-4,2-2 0,3 1 2,3 1 3,3 2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33"/>
    </inkml:context>
    <inkml:brush xml:id="br0">
      <inkml:brushProperty name="width" value="0.05158" units="cm"/>
      <inkml:brushProperty name="height" value="0.05158" units="cm"/>
      <inkml:brushProperty name="color" value="#F2395B"/>
    </inkml:brush>
  </inkml:definitions>
  <inkml:trace contextRef="#ctx0" brushRef="#br0">23811 42368 426,'-35'7'6,"9"-1"12,9 0 12,9-2 11,8 0 3,8-2-7,7 0-8,9-2-6,7-1-6,6-2-3,8-2-3,6-1-3,4-4-3,0 0-6,0-3-4,0-1-4,-3-2-3,-3 2-1,-4 1 1,-4 1-1,-5 2 0,-7 2-1,-7 4 1,-7 2-1,-5 4 10,-2 2 17,-4 4 17,-2 2 18,-4 2 5,0 3-8,-3 2-9,-2 1-8,-1 3-6,-2 3-2,0 3-3,-1 3-2,-2 2-3,-2 3 0,-1 1 0,-3 2-2,-1 1 0,-1 0-2,-1 0-1,-1 0 0,1-2-2,1-5-3,2-5-1,3-5-1,0-6-8,-2-7-13,0-6-12,-1-8-13,1-8-6,3-13-3,3-11-2,3-12-2,1-9 3,2-7 6,1-7 8,0-7 7,3 1 5,4 8 5,4 7 3,4 8 5,1 6 4,1 4 3,0 4 3,0 4 3,-1 4 4,1 4 3,0 3 4,0 5 3,-2 2 5,-1 4 3,-2 3 5,-2 3 5,-1 3 1,0 4 1,0 4 0,0 4 1,-1 4-1,-1 5 1,0 5 0,-1 5-1,-3 4 0,-2 3-3,-4 2-1,-2 4-2,-3 2-2,-3 2-4,-3 2-3,-3 2-4,-3 1-3,0 0-6,-1 0-4,0 0-5,-1-2-6,3-4-7,1-4-6,3-3-7,1-5-4,1-4-1,0-3-1,2-4-1,2-6-1,3-5-2,3-6 0,2-6-2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33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24350 43581 603,'9'-7'2,"3"0"6,4 2 5,2 1 5,1 0 5,1 2 4,-1 0 3,1 2 4,0 2 2,1 4 1,1 3-1,1 5 1,0 3-4,-1 3-6,-1 3-8,-1 3-6,-2 1-9,-1-2-11,-2 0-9,-2-1-11,-2-2-6,-1-3 1,-1-3-2,0-2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33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23838 42039 565,'-35'-14'8,"8"1"16,7 2 17,8 2 15,10 6 6,10 8-4,11 9-4,11 9-5,5 5-9,0 1-12,0 1-14,1 1-13,-2-2-14,-2-2-13,-2-3-13,-2-3-14,-3-3-7,-5-3-2,-5-3 0,-4-2-2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38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28281 41802 490,'-13'-1'3,"3"-2"8,4-2 6,4-1 7,4-2 3,6 0-1,4 0-1,5 0-1,3 1-1,3 1 0,1 0-2,3 2-1,0-1 0,1 0-2,-1-1-1,1-1-2,-2 0 0,0 2-3,-1 2-1,-1 2-2,-1 1-4,-3 0-4,-1 0-5,-2 0-6,-2 0-3,-1 0-4,-1 0-4,-1 0-3,-1-1-5,0 0-6,-2-2-6,-1 0-6,-1-2 0,-4-2 6,-3-2 5,-2-1 7,-3-3 6,-2-2 3,-1-1 6,-3-3 3,-2 0 4,0 3 3,-1 1 3,-1 3 2,0 0 2,1 0 0,1 0 1,0 1 1,2-1 2,1 0 3,0 0 3,2 1 3,1 0 3,1 0 1,0 2 1,2 1 2,-1 0 2,0 2 4,-1 1 4,-2 0 5,1 4 0,2 6-6,3 6-4,1 6-5,1 3-2,0 2 0,0 3 0,0 1 0,0 3-1,0 3-2,0 2-2,0 4-2,0 2-1,0 0-1,0 2 1,0 1 0,0-1-2,0 2-4,0-2-3,0 2-3,0-1-5,0 2-2,0 0-5,0 2-3,0-3-2,2-2-3,0-5-1,2-4-1,-1-3-1,-1-3 1,0-4 1,-2-1 1,0-5-1,-2-1 0,0-4-1,-1-3-1,-3-1 1,-4-2 3,-4-1 4,-3 0 2,-3-2 3,2-1 1,1 0 0,1-1 1,1-1 1,-1 0 1,0 0 2,1 0 0,-1-2 2,0-2 1,1-4 1,-1-2 1,2-2 2,2-1 1,4-2 1,3 0 3,1-1 0,2-3 1,0-2-1,2-1 1,3-3 0,6-3 1,5-3 0,7-2 0,6-4-1,6-4-2,8-4-2,7-4-3,1 0-4,-1 6-6,-2 4-7,-2 6-6,-2 3-4,-3 5-2,-4 3-2,-2 5-3,-5 2 2,-5 4 3,-7 3 4,-5 3 3,-3 1 2,0 0 0,0 0-1,0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0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30033 40590 461,'7'-18'20,"-1"10"5,0 11 6,-2 12 5,0 6 0,-2 3-5,0 3-5,-2 3-6,0 0-6,0 0-7,0-1-6,0-1-7,0-3-4,0-3 2,0-4 0,0-5 0,1-5-5,0-10-12,2-8-11,0-9-11,2-7-2,4-5 9,2-5 9,3-4 8,1-2 7,-1 6 3,0 2 4,-2 5 3,-1 3 6,-1 5 7,0 3 7,-2 5 6,0 2 5,-2 2 2,-1 2 2,0 2 2,-1 4-1,0 6-1,-1 6-2,1 6-2,-2 4-3,-6 2-3,-4 4-2,-5 3-3,-3 1-6,1-1-6,-1-1-8,0-1-7,2-3-2,3-3 0,2-5 2,4-3 1,3-3 2,2-2 3,3-3 3,4-1 4,1-1 2,2-2 1,0 0 0,1-2 0,0 0 0,-1-2-3,0 0-3,-2-2-2,-2 3-4,-4 4-6,-4 5-5,-4 6-7,-3 2-1,-3-1 3,-4 1 3,-2 0 2,-2-1 3,-1-1 1,-1-1 1,-1-1 2,0-1 3,1 0 1,1-2 2,1 0 3,1-2 2,3-1 4,1-1 3,2 0 3,2-1 4,1 0 5,0 0 3,2 0 5,1 0 2,2 1 0,3 2-1,1 0 0,0 1 1,-1 0 0,0 0 1,-1-1 1,-1 2-1,2 2-4,0 2-3,2 1-4,0 2-1,0 0-2,0-1 0,0 1-2,3-4-7,7-6-14,8-8-14,6-6-14,4-6-5,0-6 4,2-3 4,1-6 6,-2 0 3,-5 7 5,-5 5 4,-5 7 4,-4 4 9,-4 7 12,-4 6 13,-4 6 12,-3 3 2,-2-1-8,-2 1-9,-1 0-7,2-2-8,10-3-7,8-3-7,9-2-7,5-4-2,-1-4 2,1-4 4,-1-4 3,0-1 3,-3 3 2,-1 1 2,-2 2 3,-3 2 1,-1 0 2,-2 1 1,-2 2 2,-3 1 0,-3 2 1,-2 2 1,-4 2 0,-2 2-2,-5 1-3,-4 3-3,-4 2-5,-2 1-1,-1 1 0,-1 1 0,-1 1 0,-3 2-1,-5 3-3,-4 3-1,-6 3-3,-2 1 1,0 1 3,0-1 4,0 0 2,1-1 4,3-1 5,3-3 4,4-1 6,3-4 3,5-3 5,5-4 4,5-4 4,9-6 3,15-7 2,15-6 2,15-7 2,5-3-3,-6 1-7,-4 1-6,-5 1-8,3-1-4,10-2-3,12-1-2,10-3-3,-1 2-2,-13 3-4,-12 4-2,-13 5-4,-10 1-11,-6 0-19,-8 0-21,-6 0-19,-5 1-3,0 1 14,-2 0 14,0 2 15,0 0 11,1 0 9,0 0 8,2 0 10,0 1 4,1 0 3,-1 2 1,0 0 2,0 2 5,0 0 10,0 2 8,1 0 9,-1 2 3,2 0-1,1 1-3,0 2-2,2 1-3,0 3-4,2 3-5,0 4-3,1 1-4,0 2-3,0 3-2,0 1-3,1 2-1,0 1-1,2 1 1,0 1 0,0 0-3,0 1-6,-2-1-7,0 0-7,-1 0-4,0-1-2,0-2-4,0 1-3,-1-4-3,-2-1-4,-2-4-2,-2-3-5,-1-3 1,-2-3 4,0-3 3,-1-2 3,-1-3 4,-2-2 3,0-2 3,-1-2 3,-1-2 2,-1-2 1,-1-2 3,-1-1 1,1-2 3,2 0 4,4 0 4,3 1 4,3-2 6,4 0 8,4-1 8,4-1 9,4-2-1,5-3-9,5-4-9,5-1-9,3-3-5,-1 1-1,1-1-2,-1 1-1,-1 0-5,-1 3-8,-3 1-9,-1 3-9,-2 0-4,-3 1-3,-1-1-2,-2 1-2,-3 1 3,-1 4 7,-2 4 7,-2 5 7,-1 0 4,0 0 3,0-1 2,0-2 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1"/>
    </inkml:context>
    <inkml:brush xml:id="br0">
      <inkml:brushProperty name="width" value="0.04599" units="cm"/>
      <inkml:brushProperty name="height" value="0.04599" units="cm"/>
      <inkml:brushProperty name="color" value="#F2395B"/>
    </inkml:brush>
  </inkml:definitions>
  <inkml:trace contextRef="#ctx0" brushRef="#br0">31850 41438 478,'11'-18'2,"5"-3"3,7-5 3,5-3 5,1 0 0,-5 7 1,-5 5 0,-5 6 1,-3 6 2,-2 6 7,-2 6 6,-2 6 7,-2 4 1,-2 1-2,-2 3-2,-2 1-4,-2 4-3,-2 3-4,-2 4-4,-2 5-5,-1 1-5,-1 2-3,-1 1-4,-1 0-4,0-1-3,4-4-2,3-3-2,2-5-1,5-9-8,6-13-13,6-14-12,6-13-14,2-9-3,-1-5 9,-1-3 9,-1-4 8,-1 1 8,-1 6 8,0 5 8,-2 7 8,-1 4 4,-2 2 0,-3 4 1,-1 3 1,-1 3 6,-2 6 13,0 4 14,-2 6 12,0 2 2,0 3-9,0 2-9,0 1-9,0 3-7,0 0-3,0 0-4,0 3-4,2-3-6,2-3-10,3-5-11,4-3-9,0-6-4,-1-8 4,-1-8 4,0-7 2,0-9 2,1-7-3,3-8-1,2-8-3,1-8 1,1-9 2,1-9 4,1-8 2,0-2 3,-2 9 2,-3 8 4,-1 7 2,-2 8 6,-3 10 9,-1 8 9,-2 9 9,-1 11 14,0 11 15,0 12 17,0 11 16,0 8 0,2 1-17,0 3-16,2 1-17,0 0-11,1-3-4,1-3-5,2-3-4,0-4-6,1-3-4,1-4-6,2-4-5,0-3-7,1-2-6,1-2-6,1-2-8,-1-2-4,-3-2 0,-3-2-1,-2-1-1,-5 1-1,-2 6-4,-6 6-4,-2 6-2,-3 2 3,0 1 11,0 0 12,1 0 10,-1-1 9,0-1 6,0-1 6,0 0 6,0-1 7,-2 1 6,0 2 8,-1 0 6,0 2 2,2 3-2,2 3-2,3 3-4,0 4 0,0 5 0,0 5 0,0 5 0,0 5-1,0 7-5,0 7-2,0 8-4,1 7-6,0 10-7,2 10-7,1 10-8,1 4-2,3-1 2,4-1 2,2 0 1,3-1-5,1 1-17,3 1-14,2 1-16,-1-10-5,-3-22 6,-3-21 6,-2-21 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1"/>
    </inkml:context>
    <inkml:brush xml:id="br0">
      <inkml:brushProperty name="width" value="0.03345" units="cm"/>
      <inkml:brushProperty name="height" value="0.03345" units="cm"/>
      <inkml:brushProperty name="color" value="#F2395B"/>
    </inkml:brush>
  </inkml:definitions>
  <inkml:trace contextRef="#ctx0" brushRef="#br0">34341 42927 657,'-8'-6'-9,"0"2"8,0 4 6,1 3 7,-3 2 2,-2 5-6,-3 4-5,-3 3-4,-3 4-4,1 1 1,-2 3 0,-1 1 0,0 1 2,3-1 3,1-1 4,3-1 3,1-1 4,2-1 3,2-1 3,3-1 3,0-1 3,2-1 5,1-1 4,0-1 4,3-1-1,4 0-6,4-2-6,4-1-6,2-2-6,3-2-5,2-4-6,1-2-7,5-3-2,5-1-1,6 0-1,7-1 0,-1-1-6,-6 0-8,-6 0-10,-5 0-9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2"/>
    </inkml:context>
    <inkml:brush xml:id="br0">
      <inkml:brushProperty name="width" value="0.02659" units="cm"/>
      <inkml:brushProperty name="height" value="0.02659" units="cm"/>
      <inkml:brushProperty name="color" value="#F2395B"/>
    </inkml:brush>
  </inkml:definitions>
  <inkml:trace contextRef="#ctx0" brushRef="#br0">36800 40527 827,'22'-6'34,"-3"2"-1,-4 4-1,-1 2 0,-3 4-7,1 2-11,0 3-11,-1 3-13,-1 3-9,-2 1-8,-4 3-10,-2 1-7,-4 1-2,-2-1 5,-4-1 5,-2-1 6,0-2 5,1-3 5,2-3 6,2-2 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2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35543 41690 571,'0'-19'54,"0"10"-4,0 10-4,0 10-6,-1 6-4,-4 3-5,-2 3-4,-3 3-5,-3 2-5,-2 1-4,-2 0-5,-1 2-4,-1-1-5,3-3-3,1-3-4,2-3-4,5-4-3,6-5-4,8-4-2,6-6-4,5-4 1,3-4 4,3-4 3,3-3 5,1-2 3,-1 4 4,-1 3 3,-1 3 3,-3 1 3,-3 2-1,-4 0 0,-4 2 0,-4 2-1,-1 4 1,-2 3-1,-2 5-1,-3 2 1,-6 1-1,-4 1 1,-5 1 1,-3 0-2,-1-1-3,-1 0-3,-1-2-3,0-1-1,1-1 2,1-1 0,1 0 2,2-2 0,2-1 1,4-1 1,3 0 0,3-3 3,6-1 5,5-2 5,4-2 6,4-2 1,5-4 2,4-2-1,3-3 0,2-1 0,-1 0-3,-1 2-3,-1 1-2,-2 0-2,-3 2-4,-3 1-2,-2 0-3,-6 3-6,-7 2-7,-6 4-7,-7 2-8,-5 2-3,0 2 4,-1 0 2,-1 1 3,-3 2 2,-5 3-1,-5 3 1,-4 4-1,-2-1 4,3-2 6,3-1 8,4-2 6,1-2 3,3-1 1,1-1 0,3 0 0,1-3 3,4-1 8,3-2 7,3-2 7,3-2 3,4-1-1,4 0-1,4-1-1,4-3-2,7 0-2,6-3-3,5-2-2,6-2-2,6-2-1,6-1-2,6-3 0,4 0-4,0 1-7,1 1-6,2 0-5,-3 1-8,-5 1-9,-4-1-7,-6 0-8,-4 1-3,-5 1 6,-5 0 3,-5 2 6,-4 1-2,-3 1-9,-3 0-8,-2 2-9,-4 0 2,-3 0 11,-2 0 11,-4 0 12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2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36559 42666 570,'-15'-1'0,"4"-1"0,3 0 0,3-1 0,0-1 8,0 2 17,-2 0 15,0 2 17,0 2 4,2 4-8,2 4-8,2 3-8,1 5-6,-2 5-6,0 5-6,-1 5-5,-3 3-5,-2 2-4,-4 2-5,-2 3-3,-3 0-7,-3 3-9,-3 2-8,-3 2-9,-1-1-3,-1-4 4,1-4 2,0-3 3,2-7-2,6-6-7,7-7-6,5-6-7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5"/>
    </inkml:context>
    <inkml:brush xml:id="br0">
      <inkml:brushProperty name="width" value="0.0455" units="cm"/>
      <inkml:brushProperty name="height" value="0.0455" units="cm"/>
      <inkml:brushProperty name="color" value="#00BFF3"/>
    </inkml:brush>
  </inkml:definitions>
  <inkml:trace contextRef="#ctx0" brushRef="#br0">53250 48945 483,'0'-13'12,"2"4"22,0 6 23,1 5 23,1 3 5,0 5-16,-1 4-14,1 3-16,-1 3-10,0 1-6,-2 1-6,0 1-7,-1 4-5,0 5-3,0 6-5,0 6-4,-1 0-5,0-4-10,-2-5-7,0-5-9,0-5-8,1-4-5,0-3-6,2-4-6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3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37200 43900 710,'42'43'83,"-8"-8"-15,-9-8-14,-9-7-14,-2-3-13,4 3-12,3 3-12,4 3-12,1-1-5,-5-4 1,-3-3 1,-4-4 2,-3-3-8,-1-1-17,-1-1-17,0 0-16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3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39348 40755 588,'8'-13'6,"0"6"13,0 6 13,-1 6 12,1 6 5,0 5-4,0 7-3,0 5-4,-1 6-4,-1 5-6,-1 4-5,0 6-5,-2 0-5,-2-1-3,-2-2-3,-2-2-3,-1-3-5,0-4-5,0-3-4,0-5-6,0-2-6,-2-1-9,0-1-9,-1-1-9,-1-4-3,0-5 2,1-6 3,-1-6 2,0-7 5,2-6 5,1-7 7,1-7 5,0-2 5,0 5 4,0 3 4,0 5 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4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38900 41249 474,'0'-22'0,"0"3"0,0 3 0,0 3 0,0 0 0,1-2 0,2-2 0,0-1 0,1 2 8,0 6 13,0 8 16,0 6 14,-1 7 3,-2 6-7,-2 5-8,-2 7-8,-2 3-5,-2 2-4,-2 2-4,-1 3-4,-3 0-3,-2 0-3,-1 0-2,-3 0-2,1-2-4,3-4-5,2-3-3,4-5-5,4-6-9,4-9-13,6-8-13,4-9-15,5-6 0,3-2 12,5-1 11,3-3 13,1 1 8,-5 3 7,-3 2 6,-4 4 7,-3 3 5,-1 2 3,-1 4 3,0 3 4,-2 2 3,-1 3 4,0 3 3,-2 4 3,0 2 1,0 3-2,0 3-1,0 3-2,-2 2-2,-2 0-2,-4 2-3,-2 1-2,-3 1-5,-2 2-5,-1 3-6,-3 1-5,-1 0-7,-1-4-6,-1-2-7,-1-3-5,-1-4-4,1-3 2,-1-5 0,0-3 1,2-4 5,1-2 6,2-4 7,3-2 7,1-4 5,2-2 3,2-4 3,3-2 3,1-3 4,3-3 2,4-3 4,2-3 2,6-6 1,8-9-4,7-8-3,8-10-2,5-2-6,0 3-7,2 2-7,1 4-8,0 1-3,0-2 0,0 0-1,0-1 0,-1-1-2,-2 4-1,-2 1-2,-1 2-1,-5 1 0,-4 2 5,-5 0 4,-5 1 3,-4 4 4,-4 4 3,-4 5 1,-4 5 3,-2 3 1,0 1 0,0 1 1,0 1 1,-1 3 12,0 6 27,-2 6 26,0 6 27,-2 7 4,0 7-17,-1 9-16,-2 7-18,1 4-10,-1 2-5,0 1-5,0 0-6,-1 2-4,-2 2-3,-2 2-4,-1 2-5,-2-1-3,-1-2-7,-2-4-5,1-2-7,-1-4-3,2-4-3,2-3-3,3-5-3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4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40900 41231 489,'8'-13'42,"2"3"-7,0 4-7,1 4-7,2 5-4,1 6-1,3 5-1,2 7-1,1 4 4,1 2 9,1 4 10,1 3 9,1 0 0,3 0-7,1-1-8,3-1-8,0-2-5,2-2-4,1-1-2,1-3-3,-1-2-6,0-1-10,-1-2-8,-1-3-10,-3-2-8,-3-2-7,-5-4-8,-3-2-7,-5-4-4,-5-3 0,-4-2 1,-6-3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5"/>
    </inkml:context>
    <inkml:brush xml:id="br0">
      <inkml:brushProperty name="width" value="0.04794" units="cm"/>
      <inkml:brushProperty name="height" value="0.04794" units="cm"/>
      <inkml:brushProperty name="color" value="#F2395B"/>
    </inkml:brush>
  </inkml:definitions>
  <inkml:trace contextRef="#ctx0" brushRef="#br0">40839 42552 458,'-22'7'5,"1"1"8,2 0 10,3 0 8,3 0 7,8 0 3,7-1 5,6 1 3,6-2-2,5-6-8,5-4-8,5-6-8,2-2-11,1-3-17,-1-2-15,0-1-16,-2 0-6,-5 2 1,-5 4 2,-4 3 3,-6 4 5,-5 6 7,-4 6 9,-6 6 8,-3 4 7,-3 3 9,-4 3 8,-1 3 8,-3 1 4,0 1 0,1-1 1,-1 0-1,2 0-1,1-1-2,2-1-4,3-1-2,1-2-3,2-3-3,2-3-3,2-2-3,4-6-7,6-7-14,6-6-12,6-7-14,3-4-5,1 1 5,1-1 3,1 0 5,-1 2 4,-3 5 8,-3 3 7,-3 4 7,-3 6 5,-4 8 5,-4 7 4,-4 9 4,-3 2 4,-2-2 5,-2-2 4,-1-1 5,-1-3 0,2-3-7,2-3-7,2-2-5,3-6-9,4-7-11,4-6-10,4-7-12,3-5-5,3-4-3,3-2-1,3-2-1,1-1 2,-3 2 8,-1 4 7,-2 4 6,-3 1 8,-1 4 5,-2 3 6,-2 2 5,-4 5 8,-5 4 11,-4 5 11,-5 6 10,-5 2 0,-3 1-13,-5 1-11,-3 1-11,-4 1-7,1 1-3,-2 1 0,-1 1-3,0 1-1,1 1-2,2 1-1,0 1-1,2-1 4,2-5 9,4-3 9,4-4 10,5-4 6,14 1 3,10-2 2,13 0 3,6-3-3,2-3-9,3-2-7,1-4-9,1 0-9,2 1-6,1 0-8,0 2-8,1-2-4,0 0-1,0-3-1,1-2-2,-3-1-4,-2-2-6,-4 0-8,-2-1-6,-4 0-2,-7 2 0,-5 2 2,-6 3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5"/>
    </inkml:context>
    <inkml:brush xml:id="br0">
      <inkml:brushProperty name="width" value="0.04935" units="cm"/>
      <inkml:brushProperty name="height" value="0.04935" units="cm"/>
      <inkml:brushProperty name="color" value="#F2395B"/>
    </inkml:brush>
  </inkml:definitions>
  <inkml:trace contextRef="#ctx0" brushRef="#br0">43237 40129 445,'-12'-2'8,"9"-2"17,6-4 15,9-2 16,4-1 4,0 3-12,-1 1-9,1 2-11,4 1-7,11 0-3,9 0-2,10 0-4,3 1-3,-4 0-7,-4 2-6,-4 0-5,-5 1-4,-6 0-2,-5 0 0,-6 0-2,-9-2-8,-9-3-15,-9-5-14,-11-4-15,-4-2 0,-1-1 16,1-1 15,-1-1 15,1 0 10,3 0 4,1 2 4,3 1 4,0 1 5,2 1 3,1 1 5,1 0 3,1 3 6,0 3 9,2 2 7,1 4 7,1 3 6,2 4 2,2 4 2,2 3 2,1 4-3,0 3-8,0 3-6,0 3-8,0 2-7,2 1-5,0 1-6,2 1-5,-1 1-2,-1 2 0,0 3 1,-1 1 2,-3 0-6,0-2-13,-3-2-12,-2-1-12,-2-3-9,-2-2-5,-2-2-7,-1-1-5,-3-3 0,-3-1 6,-3-2 7,-3-3 7,-2-1 6,-1-2 4,-1-3 4,-1-1 6,0-2 4,0-2 6,-1-2 4,1-2 5,1-1 6,3 2 3,3 0 6,3 2 5,5-1 6,7-2 10,6-2 10,8-2 9,8-2 2,11-2-6,10-2-7,12-1-6,7-2-5,4 0-4,3 0-4,5 1-4,2-1-3,-1 2-5,1 1-3,0 1-3,-4 1-5,-5 2-6,-6 2-7,-6 2-5,-6 1-9,-4 0-10,-5 0-10,-5 0-11,-5-1-1,-3 0 8,-4-2 7,-4 0 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6"/>
    </inkml:context>
    <inkml:brush xml:id="br0">
      <inkml:brushProperty name="width" value="0.0476" units="cm"/>
      <inkml:brushProperty name="height" value="0.0476" units="cm"/>
      <inkml:brushProperty name="color" value="#F2395B"/>
    </inkml:brush>
  </inkml:definitions>
  <inkml:trace contextRef="#ctx0" brushRef="#br0">44060 40850 462,'-22'0'0,"5"0"0,3 0 0,4 0 0,-1 2 12,-6 4 26,-5 4 25,-6 3 25,-3 5 3,3 5-18,2 5-18,1 5-18,-1 4-11,-3 4-6,-4 4-4,-4 4-4,-3 2-6,-1 2-6,0 0-5,-2 1-5,1 1-8,0 0-6,2 0-8,0-1-8,3 0-4,4 0-4,3-2-3,5 0-4,4-7 1,5-8 3,4-11 4,6-9 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6"/>
    </inkml:context>
    <inkml:brush xml:id="br0">
      <inkml:brushProperty name="width" value="0.0458" units="cm"/>
      <inkml:brushProperty name="height" value="0.0458" units="cm"/>
      <inkml:brushProperty name="color" value="#F2395B"/>
    </inkml:brush>
  </inkml:definitions>
  <inkml:trace contextRef="#ctx0" brushRef="#br0">44333 42991 480,'7'-4'13,"-1"8"26,-1 8 25,0 7 27,-2 6 4,0 3-18,-2 3-18,0 3-18,-1 2-15,0 4-13,0 2-11,0 4-14,-2 0-6,0 0-3,-3-2-2,-2 0-2,0-5-3,1-7-3,0-9-4,2-7-4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47"/>
    </inkml:context>
    <inkml:brush xml:id="br0">
      <inkml:brushProperty name="width" value="0.05796" units="cm"/>
      <inkml:brushProperty name="height" value="0.05796" units="cm"/>
      <inkml:brushProperty name="color" value="#F2395B"/>
    </inkml:brush>
  </inkml:definitions>
  <inkml:trace contextRef="#ctx0" brushRef="#br0">44813 42528 379,'1'-14'2,"0"1"3,2 2 4,0 2 3,3 2 1,4 1-5,3 0-3,5 2-5,1 0-1,-1 2-1,-1 0 0,-1 2 0,-1 0 0,-2 0 0,-3 0 1,-1 0 0,-2 2 5,0 6 13,-2 4 11,0 5 11,-2 3 5,-1-1-3,0 1-2,-2-1-4,1 1-3,0 1-3,2 1-3,0 1-4,0 2-2,0 1 0,-2 3-2,0 1 0,-1 3-1,2 2-1,0 4-1,2 3 0,-1 0-1,0 0-2,-2-2-1,0 0-3,-1-2 0,0-4 1,0-2-1,0-3 2,-1-3-6,0-3-7,-2-3-10,0-3-9,-4-6-6,-6-10-6,-5-10-5,-7-10-5,-1-6-1,2-4 2,1-5 4,3-3 2,1-1 5,1 2 5,0 2 5,2 1 6,2 4 4,1 4 4,2 3 3,3 5 4,1 1 3,2 2 3,2 1 4,2 1 2,2 0 3,2 0 0,2 0 1,2 1 1,2-1 0,3 0-2,3 0-1,3 1-1,1 0-1,-3 2-2,-1 2-1,-2 3-1,-2 2-1,1 7-2,0 6-2,0 6-2,-4 4-1,-7 3 0,-6 3 0,-7 3 0,-5 1-1,-2 0-1,-1 0-2,-2 1 0,-1-2 0,3-2 3,1-1 3,3-3 1,0-1 5,2-3 5,1-1 6,1-2 4,6-6-2,12-9-11,11-8-11,13-9-10,4-6-5,-2 0 2,-2 0 0,-1-2 1,-4 0-8,-2 4-15,-3 3-18,-2 3-15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50"/>
    </inkml:context>
    <inkml:brush xml:id="br0">
      <inkml:brushProperty name="width" value="0.04522" units="cm"/>
      <inkml:brushProperty name="height" value="0.04522" units="cm"/>
      <inkml:brushProperty name="color" value="#F2395B"/>
    </inkml:brush>
  </inkml:definitions>
  <inkml:trace contextRef="#ctx0" brushRef="#br0">49529 40050 486,'-14'23'9,"3"14"17,3 16 19,2 14 17,3 0 3,1-15-14,0-14-12,2-15-12,0-2-7,0 13 2,0 10 2,0 13 2,0 3-1,0-5-2,0-4-4,0-6-2,0-4-6,0-3-8,0-5-9,0-4-9,-1-7-15,0-11-25,-2-10-24,0-11-24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4:21:45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53466 49473 552,'-7'-16'7,"2"2"12,2 1 13,2 1 12,2 1 5,2 3-3,2 1-4,2 2-3,3 0-5,5-2-5,5-1-5,5-3-5,2 1-4,-2 2 0,0 4-2,0 3 0,-3 0-6,-2 0-11,-1-2-12,-2 0-11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50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49561 39993 515,'8'-8'6,"-1"2"12,1 1 13,0 1 11,1 1 6,1 3-2,3 4-1,2 2-1,0 3-5,-1 4-7,-1 2-8,-1 3-6,-2 3-5,-2 3 1,-4 3-1,-2 3 0,-4 4-1,-2 6-2,-4 6-3,-2 6-3,-3 3-1,-3 1-1,-3 2-2,-3 0 0,0-1-1,1-5-1,3-3-2,1-4-1,3-4-5,1-3-8,2-5-10,2-4-7,2-4-1,1-5 6,0-5 8,2-4 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50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49431 43950 526,'-7'9'5,"0"1"12,2 3 11,1 2 12,0 0 2,2-1-6,0-1-5,2 0-7,0 0-1,0 3 0,0 3 2,0 3 1,1 0-2,2-1-3,2-3-5,2-1-4,1-3-2,1-1 0,1-2-2,2-2 0,0-3 0,1-3 1,1-2 0,1-3 1,1-4-2,1-4-7,1-4-7,1-3-6,-1-3-2,-3 1-1,-3-1 0,-2 1 0,-4 0 1,-3 0 3,-2 2 2,-3 1 3,-4 2 1,-2 3-1,-3 3 0,-3 2-1,-3 3-2,0 0-4,-1 2-2,-1 0-4,1 2-5,1 0-5,3 2-6,1 0-7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51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51577 40061 460,'-8'-14'9,"2"3"15,1 3 18,1 2 16,0 5 5,2 6-8,0 6-6,2 6-9,-1 5-4,0 6-3,-2 6-3,0 7-3,-1 3-4,1 5-5,-1 4-3,0 4-5,0 1-5,0-1-3,0-1-3,1 0-5,-1-5-6,2-5-7,0-6-9,2-5-7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51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51461 40097 501,'1'-14'36,"2"2"2,2 4 3,2 3 4,2 1-1,3 2-4,3 0-5,3 2-4,1 2-4,-3 4-4,-1 4-4,-2 3-4,-3 3-2,-1 1-2,-2 2 0,-2 0-1,-2 1-1,-2 1 0,-2 1 1,-2 1 0,-3 2-2,-2 4-1,-3 5-3,-3 3-1,-2 2-5,1 2-6,-1 1-6,0 0-6,1 0-6,-1 0-6,1-1-6,-1-2-6,1-1-3,1-3-1,0-4-1,2-2-1,1-4 2,3-5 6,1-5 5,2-4 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8:51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51345 43450 466,'0'14'4,"0"-1"6,0-2 7,0-2 6,0 0 4,0 3-3,0 4-1,0 2-2,0 3-1,0 2 0,0 4 0,0 3 0,0 3 0,0 1 1,0 2 0,0 2 1,0-1 0,0-4 0,0-4 2,0-3-1,1-5 0,2-3-3,2-4-2,2-4-2,1-4-2,1-3-2,1-2-2,2-3-2,0-6-2,3-6-3,1-7-4,3-7-4,-1-5-2,-1-2-4,-2-4-4,-3-2-3,-2 0-1,-2 7 3,-4 6 2,-2 5 3,-5 5 2,-4 3 1,-5 3 1,-5 3 1,-4 3-2,-3 6-6,-3 4-7,-3 6-5,1 1-1,6-1 4,4-1 5,5 0 4,2-1-5,0 1-12,1 1-14,-1 2-14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66011 12411 999,'-41'-35'-6,"13"9"-12,13 9-12,13 9-12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1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69611 9540 999,'-4'-17'-3,"-8"-1"-8,-7-3-6,-8-1-8,1 1-3,11 3 1,11 5 0,10 3 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1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44806 15754 999,'-37'-49'0,"4"10"0,4 11 0,4 12 0,6 5-2,9 2-7,8 2-5,9 3-6,7 0-1,4 2 3,3 0 3,4 2 4,1-1-1,-3 0-3,-3-2-2,-3 0-4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18"/>
    </inkml:context>
    <inkml:brush xml:id="br0">
      <inkml:brushProperty name="width" value="0.02367" units="cm"/>
      <inkml:brushProperty name="height" value="0.02367" units="cm"/>
      <inkml:brushProperty name="color" value="#00BFF3"/>
    </inkml:brush>
  </inkml:definitions>
  <inkml:trace contextRef="#ctx0" brushRef="#br0">67080 8176 929,'7'-9'0,"-2"-2"0,-3-2 0,0-1 0,-5-1 4,-6 1 9,-5 1 10,-6 1 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2T16:09:20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33411 18550 535,'-13'0'7,"8"0"13,7 0 14,6 0 13,5 0 2,3 2-9,3 0-8,3 2-10,3-1-8,1-1-6,3 0-7,1-1-6,-1-1-4,-3 2-3,-5 0-1,-3 1-2,-4 3 3,-3 2 4,-3 3 7,-2 4 5,-4 1 4,-4 1 2,-4 1 3,-4 1 1,-1 1 2,1-1 1,0 1 0,2-1 0,0 2 1,-2 3-1,0 3 0,-1 3 0,0 1-1,0-1-2,2-2-1,1 1-2,0-2-2,2 0-2,1 1-1,0-1-3,1 1-2,-2-1-1,0 0-3,-1 1-1,-1 0-2,0 1-1,0 0-1,1 2 0,-1-2 0,2-3 0,1-5 1,0-3 2,3-3-3,4-1-3,4 0-4,4-2-3,2-2-2,1-4 0,1-4 0,2-4 1,0-4-2,3-2-1,1-3-2,3-3-1,-1-2-3,-1 2-1,-3 1-1,-1 1-1,-3 1 1,-3 2 6,-3 2 5,-2 3 5,-2-1 2,0-1 0,0 0-3,0-1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2E60-E52B-4B75-B6F1-8E630ABE106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65A4-91B5-40FE-96EE-A414AF2C08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8.png"/><Relationship Id="rId21" Type="http://schemas.openxmlformats.org/officeDocument/2006/relationships/image" Target="../media/image840.png"/><Relationship Id="rId42" Type="http://schemas.openxmlformats.org/officeDocument/2006/relationships/customXml" Target="../ink/ink846.xml"/><Relationship Id="rId63" Type="http://schemas.openxmlformats.org/officeDocument/2006/relationships/image" Target="../media/image861.png"/><Relationship Id="rId84" Type="http://schemas.openxmlformats.org/officeDocument/2006/relationships/customXml" Target="../ink/ink867.xml"/><Relationship Id="rId138" Type="http://schemas.openxmlformats.org/officeDocument/2006/relationships/customXml" Target="../ink/ink894.xml"/><Relationship Id="rId159" Type="http://schemas.openxmlformats.org/officeDocument/2006/relationships/image" Target="../media/image909.png"/><Relationship Id="rId170" Type="http://schemas.openxmlformats.org/officeDocument/2006/relationships/customXml" Target="../ink/ink910.xml"/><Relationship Id="rId191" Type="http://schemas.openxmlformats.org/officeDocument/2006/relationships/image" Target="../media/image832.emf"/><Relationship Id="rId107" Type="http://schemas.openxmlformats.org/officeDocument/2006/relationships/image" Target="../media/image883.png"/><Relationship Id="rId11" Type="http://schemas.openxmlformats.org/officeDocument/2006/relationships/image" Target="../media/image835.png"/><Relationship Id="rId32" Type="http://schemas.openxmlformats.org/officeDocument/2006/relationships/customXml" Target="../ink/ink841.xml"/><Relationship Id="rId53" Type="http://schemas.openxmlformats.org/officeDocument/2006/relationships/image" Target="../media/image856.png"/><Relationship Id="rId74" Type="http://schemas.openxmlformats.org/officeDocument/2006/relationships/customXml" Target="../ink/ink862.xml"/><Relationship Id="rId128" Type="http://schemas.openxmlformats.org/officeDocument/2006/relationships/customXml" Target="../ink/ink889.xml"/><Relationship Id="rId149" Type="http://schemas.openxmlformats.org/officeDocument/2006/relationships/image" Target="../media/image904.png"/><Relationship Id="rId5" Type="http://schemas.openxmlformats.org/officeDocument/2006/relationships/image" Target="../media/image832.png"/><Relationship Id="rId95" Type="http://schemas.openxmlformats.org/officeDocument/2006/relationships/image" Target="../media/image877.png"/><Relationship Id="rId160" Type="http://schemas.openxmlformats.org/officeDocument/2006/relationships/customXml" Target="../ink/ink905.xml"/><Relationship Id="rId181" Type="http://schemas.openxmlformats.org/officeDocument/2006/relationships/image" Target="../media/image920.png"/><Relationship Id="rId22" Type="http://schemas.openxmlformats.org/officeDocument/2006/relationships/customXml" Target="../ink/ink836.xml"/><Relationship Id="rId43" Type="http://schemas.openxmlformats.org/officeDocument/2006/relationships/image" Target="../media/image851.png"/><Relationship Id="rId64" Type="http://schemas.openxmlformats.org/officeDocument/2006/relationships/customXml" Target="../ink/ink857.xml"/><Relationship Id="rId118" Type="http://schemas.openxmlformats.org/officeDocument/2006/relationships/customXml" Target="../ink/ink884.xml"/><Relationship Id="rId139" Type="http://schemas.openxmlformats.org/officeDocument/2006/relationships/image" Target="../media/image899.png"/><Relationship Id="rId85" Type="http://schemas.openxmlformats.org/officeDocument/2006/relationships/image" Target="../media/image872.png"/><Relationship Id="rId150" Type="http://schemas.openxmlformats.org/officeDocument/2006/relationships/customXml" Target="../ink/ink900.xml"/><Relationship Id="rId171" Type="http://schemas.openxmlformats.org/officeDocument/2006/relationships/image" Target="../media/image915.png"/><Relationship Id="rId12" Type="http://schemas.openxmlformats.org/officeDocument/2006/relationships/customXml" Target="../ink/ink831.xml"/><Relationship Id="rId33" Type="http://schemas.openxmlformats.org/officeDocument/2006/relationships/image" Target="../media/image846.png"/><Relationship Id="rId108" Type="http://schemas.openxmlformats.org/officeDocument/2006/relationships/customXml" Target="../ink/ink879.xml"/><Relationship Id="rId129" Type="http://schemas.openxmlformats.org/officeDocument/2006/relationships/image" Target="../media/image894.png"/><Relationship Id="rId54" Type="http://schemas.openxmlformats.org/officeDocument/2006/relationships/customXml" Target="../ink/ink852.xml"/><Relationship Id="rId75" Type="http://schemas.openxmlformats.org/officeDocument/2006/relationships/image" Target="../media/image867.png"/><Relationship Id="rId96" Type="http://schemas.openxmlformats.org/officeDocument/2006/relationships/customXml" Target="../ink/ink873.xml"/><Relationship Id="rId140" Type="http://schemas.openxmlformats.org/officeDocument/2006/relationships/customXml" Target="../ink/ink895.xml"/><Relationship Id="rId161" Type="http://schemas.openxmlformats.org/officeDocument/2006/relationships/image" Target="../media/image910.png"/><Relationship Id="rId182" Type="http://schemas.openxmlformats.org/officeDocument/2006/relationships/customXml" Target="../ink/ink916.xml"/><Relationship Id="rId6" Type="http://schemas.openxmlformats.org/officeDocument/2006/relationships/customXml" Target="../ink/ink828.xml"/><Relationship Id="rId23" Type="http://schemas.openxmlformats.org/officeDocument/2006/relationships/image" Target="../media/image841.png"/><Relationship Id="rId119" Type="http://schemas.openxmlformats.org/officeDocument/2006/relationships/image" Target="../media/image889.png"/><Relationship Id="rId44" Type="http://schemas.openxmlformats.org/officeDocument/2006/relationships/customXml" Target="../ink/ink847.xml"/><Relationship Id="rId65" Type="http://schemas.openxmlformats.org/officeDocument/2006/relationships/image" Target="../media/image862.png"/><Relationship Id="rId86" Type="http://schemas.openxmlformats.org/officeDocument/2006/relationships/customXml" Target="../ink/ink868.xml"/><Relationship Id="rId130" Type="http://schemas.openxmlformats.org/officeDocument/2006/relationships/customXml" Target="../ink/ink890.xml"/><Relationship Id="rId151" Type="http://schemas.openxmlformats.org/officeDocument/2006/relationships/image" Target="../media/image905.png"/><Relationship Id="rId172" Type="http://schemas.openxmlformats.org/officeDocument/2006/relationships/customXml" Target="../ink/ink911.xml"/><Relationship Id="rId13" Type="http://schemas.openxmlformats.org/officeDocument/2006/relationships/image" Target="../media/image836.png"/><Relationship Id="rId18" Type="http://schemas.openxmlformats.org/officeDocument/2006/relationships/customXml" Target="../ink/ink834.xml"/><Relationship Id="rId39" Type="http://schemas.openxmlformats.org/officeDocument/2006/relationships/image" Target="../media/image849.png"/><Relationship Id="rId109" Type="http://schemas.openxmlformats.org/officeDocument/2006/relationships/image" Target="../media/image884.png"/><Relationship Id="rId34" Type="http://schemas.openxmlformats.org/officeDocument/2006/relationships/customXml" Target="../ink/ink842.xml"/><Relationship Id="rId50" Type="http://schemas.openxmlformats.org/officeDocument/2006/relationships/customXml" Target="../ink/ink850.xml"/><Relationship Id="rId55" Type="http://schemas.openxmlformats.org/officeDocument/2006/relationships/image" Target="../media/image857.png"/><Relationship Id="rId76" Type="http://schemas.openxmlformats.org/officeDocument/2006/relationships/customXml" Target="../ink/ink863.xml"/><Relationship Id="rId97" Type="http://schemas.openxmlformats.org/officeDocument/2006/relationships/image" Target="../media/image878.png"/><Relationship Id="rId104" Type="http://schemas.openxmlformats.org/officeDocument/2006/relationships/customXml" Target="../ink/ink877.xml"/><Relationship Id="rId120" Type="http://schemas.openxmlformats.org/officeDocument/2006/relationships/customXml" Target="../ink/ink885.xml"/><Relationship Id="rId125" Type="http://schemas.openxmlformats.org/officeDocument/2006/relationships/image" Target="../media/image892.png"/><Relationship Id="rId141" Type="http://schemas.openxmlformats.org/officeDocument/2006/relationships/image" Target="../media/image900.png"/><Relationship Id="rId146" Type="http://schemas.openxmlformats.org/officeDocument/2006/relationships/customXml" Target="../ink/ink898.xml"/><Relationship Id="rId167" Type="http://schemas.openxmlformats.org/officeDocument/2006/relationships/image" Target="../media/image913.png"/><Relationship Id="rId188" Type="http://schemas.openxmlformats.org/officeDocument/2006/relationships/customXml" Target="../ink/ink919.xml"/><Relationship Id="rId7" Type="http://schemas.openxmlformats.org/officeDocument/2006/relationships/image" Target="../media/image833.png"/><Relationship Id="rId71" Type="http://schemas.openxmlformats.org/officeDocument/2006/relationships/image" Target="../media/image865.png"/><Relationship Id="rId92" Type="http://schemas.openxmlformats.org/officeDocument/2006/relationships/customXml" Target="../ink/ink871.xml"/><Relationship Id="rId162" Type="http://schemas.openxmlformats.org/officeDocument/2006/relationships/customXml" Target="../ink/ink906.xml"/><Relationship Id="rId183" Type="http://schemas.openxmlformats.org/officeDocument/2006/relationships/image" Target="../media/image921.png"/><Relationship Id="rId2" Type="http://schemas.openxmlformats.org/officeDocument/2006/relationships/image" Target="../media/image830.png"/><Relationship Id="rId29" Type="http://schemas.openxmlformats.org/officeDocument/2006/relationships/image" Target="../media/image844.png"/><Relationship Id="rId24" Type="http://schemas.openxmlformats.org/officeDocument/2006/relationships/customXml" Target="../ink/ink837.xml"/><Relationship Id="rId40" Type="http://schemas.openxmlformats.org/officeDocument/2006/relationships/customXml" Target="../ink/ink845.xml"/><Relationship Id="rId45" Type="http://schemas.openxmlformats.org/officeDocument/2006/relationships/image" Target="../media/image852.png"/><Relationship Id="rId66" Type="http://schemas.openxmlformats.org/officeDocument/2006/relationships/customXml" Target="../ink/ink858.xml"/><Relationship Id="rId87" Type="http://schemas.openxmlformats.org/officeDocument/2006/relationships/image" Target="../media/image873.png"/><Relationship Id="rId110" Type="http://schemas.openxmlformats.org/officeDocument/2006/relationships/customXml" Target="../ink/ink880.xml"/><Relationship Id="rId115" Type="http://schemas.openxmlformats.org/officeDocument/2006/relationships/image" Target="../media/image887.png"/><Relationship Id="rId131" Type="http://schemas.openxmlformats.org/officeDocument/2006/relationships/image" Target="../media/image895.png"/><Relationship Id="rId136" Type="http://schemas.openxmlformats.org/officeDocument/2006/relationships/customXml" Target="../ink/ink893.xml"/><Relationship Id="rId157" Type="http://schemas.openxmlformats.org/officeDocument/2006/relationships/image" Target="../media/image908.png"/><Relationship Id="rId178" Type="http://schemas.openxmlformats.org/officeDocument/2006/relationships/customXml" Target="../ink/ink914.xml"/><Relationship Id="rId61" Type="http://schemas.openxmlformats.org/officeDocument/2006/relationships/image" Target="../media/image860.png"/><Relationship Id="rId82" Type="http://schemas.openxmlformats.org/officeDocument/2006/relationships/customXml" Target="../ink/ink866.xml"/><Relationship Id="rId152" Type="http://schemas.openxmlformats.org/officeDocument/2006/relationships/customXml" Target="../ink/ink901.xml"/><Relationship Id="rId173" Type="http://schemas.openxmlformats.org/officeDocument/2006/relationships/image" Target="../media/image916.png"/><Relationship Id="rId19" Type="http://schemas.openxmlformats.org/officeDocument/2006/relationships/image" Target="../media/image839.png"/><Relationship Id="rId14" Type="http://schemas.openxmlformats.org/officeDocument/2006/relationships/customXml" Target="../ink/ink832.xml"/><Relationship Id="rId30" Type="http://schemas.openxmlformats.org/officeDocument/2006/relationships/customXml" Target="../ink/ink840.xml"/><Relationship Id="rId35" Type="http://schemas.openxmlformats.org/officeDocument/2006/relationships/image" Target="../media/image847.png"/><Relationship Id="rId56" Type="http://schemas.openxmlformats.org/officeDocument/2006/relationships/customXml" Target="../ink/ink853.xml"/><Relationship Id="rId77" Type="http://schemas.openxmlformats.org/officeDocument/2006/relationships/image" Target="../media/image868.png"/><Relationship Id="rId100" Type="http://schemas.openxmlformats.org/officeDocument/2006/relationships/customXml" Target="../ink/ink875.xml"/><Relationship Id="rId105" Type="http://schemas.openxmlformats.org/officeDocument/2006/relationships/image" Target="../media/image882.png"/><Relationship Id="rId126" Type="http://schemas.openxmlformats.org/officeDocument/2006/relationships/customXml" Target="../ink/ink888.xml"/><Relationship Id="rId147" Type="http://schemas.openxmlformats.org/officeDocument/2006/relationships/image" Target="../media/image903.png"/><Relationship Id="rId168" Type="http://schemas.openxmlformats.org/officeDocument/2006/relationships/customXml" Target="../ink/ink909.xml"/><Relationship Id="rId8" Type="http://schemas.openxmlformats.org/officeDocument/2006/relationships/customXml" Target="../ink/ink829.xml"/><Relationship Id="rId51" Type="http://schemas.openxmlformats.org/officeDocument/2006/relationships/image" Target="../media/image855.png"/><Relationship Id="rId72" Type="http://schemas.openxmlformats.org/officeDocument/2006/relationships/customXml" Target="../ink/ink861.xml"/><Relationship Id="rId93" Type="http://schemas.openxmlformats.org/officeDocument/2006/relationships/image" Target="../media/image876.png"/><Relationship Id="rId98" Type="http://schemas.openxmlformats.org/officeDocument/2006/relationships/customXml" Target="../ink/ink874.xml"/><Relationship Id="rId121" Type="http://schemas.openxmlformats.org/officeDocument/2006/relationships/image" Target="../media/image890.png"/><Relationship Id="rId142" Type="http://schemas.openxmlformats.org/officeDocument/2006/relationships/customXml" Target="../ink/ink896.xml"/><Relationship Id="rId163" Type="http://schemas.openxmlformats.org/officeDocument/2006/relationships/image" Target="../media/image911.png"/><Relationship Id="rId184" Type="http://schemas.openxmlformats.org/officeDocument/2006/relationships/customXml" Target="../ink/ink917.xml"/><Relationship Id="rId189" Type="http://schemas.openxmlformats.org/officeDocument/2006/relationships/image" Target="../media/image924.png"/><Relationship Id="rId3" Type="http://schemas.openxmlformats.org/officeDocument/2006/relationships/image" Target="../media/image831.png"/><Relationship Id="rId25" Type="http://schemas.openxmlformats.org/officeDocument/2006/relationships/image" Target="../media/image842.png"/><Relationship Id="rId46" Type="http://schemas.openxmlformats.org/officeDocument/2006/relationships/customXml" Target="../ink/ink848.xml"/><Relationship Id="rId67" Type="http://schemas.openxmlformats.org/officeDocument/2006/relationships/image" Target="../media/image863.png"/><Relationship Id="rId116" Type="http://schemas.openxmlformats.org/officeDocument/2006/relationships/customXml" Target="../ink/ink883.xml"/><Relationship Id="rId137" Type="http://schemas.openxmlformats.org/officeDocument/2006/relationships/image" Target="../media/image898.png"/><Relationship Id="rId158" Type="http://schemas.openxmlformats.org/officeDocument/2006/relationships/customXml" Target="../ink/ink904.xml"/><Relationship Id="rId20" Type="http://schemas.openxmlformats.org/officeDocument/2006/relationships/customXml" Target="../ink/ink835.xml"/><Relationship Id="rId41" Type="http://schemas.openxmlformats.org/officeDocument/2006/relationships/image" Target="../media/image850.png"/><Relationship Id="rId62" Type="http://schemas.openxmlformats.org/officeDocument/2006/relationships/customXml" Target="../ink/ink856.xml"/><Relationship Id="rId83" Type="http://schemas.openxmlformats.org/officeDocument/2006/relationships/image" Target="../media/image871.png"/><Relationship Id="rId88" Type="http://schemas.openxmlformats.org/officeDocument/2006/relationships/customXml" Target="../ink/ink869.xml"/><Relationship Id="rId111" Type="http://schemas.openxmlformats.org/officeDocument/2006/relationships/image" Target="../media/image885.png"/><Relationship Id="rId132" Type="http://schemas.openxmlformats.org/officeDocument/2006/relationships/customXml" Target="../ink/ink891.xml"/><Relationship Id="rId153" Type="http://schemas.openxmlformats.org/officeDocument/2006/relationships/image" Target="../media/image906.png"/><Relationship Id="rId174" Type="http://schemas.openxmlformats.org/officeDocument/2006/relationships/customXml" Target="../ink/ink912.xml"/><Relationship Id="rId179" Type="http://schemas.openxmlformats.org/officeDocument/2006/relationships/image" Target="../media/image919.png"/><Relationship Id="rId190" Type="http://schemas.openxmlformats.org/officeDocument/2006/relationships/customXml" Target="../ink/ink920.xml"/><Relationship Id="rId15" Type="http://schemas.openxmlformats.org/officeDocument/2006/relationships/image" Target="../media/image837.png"/><Relationship Id="rId36" Type="http://schemas.openxmlformats.org/officeDocument/2006/relationships/customXml" Target="../ink/ink843.xml"/><Relationship Id="rId57" Type="http://schemas.openxmlformats.org/officeDocument/2006/relationships/image" Target="../media/image858.png"/><Relationship Id="rId106" Type="http://schemas.openxmlformats.org/officeDocument/2006/relationships/customXml" Target="../ink/ink878.xml"/><Relationship Id="rId127" Type="http://schemas.openxmlformats.org/officeDocument/2006/relationships/image" Target="../media/image893.png"/><Relationship Id="rId10" Type="http://schemas.openxmlformats.org/officeDocument/2006/relationships/customXml" Target="../ink/ink830.xml"/><Relationship Id="rId31" Type="http://schemas.openxmlformats.org/officeDocument/2006/relationships/image" Target="../media/image845.png"/><Relationship Id="rId52" Type="http://schemas.openxmlformats.org/officeDocument/2006/relationships/customXml" Target="../ink/ink851.xml"/><Relationship Id="rId73" Type="http://schemas.openxmlformats.org/officeDocument/2006/relationships/image" Target="../media/image866.png"/><Relationship Id="rId78" Type="http://schemas.openxmlformats.org/officeDocument/2006/relationships/customXml" Target="../ink/ink864.xml"/><Relationship Id="rId94" Type="http://schemas.openxmlformats.org/officeDocument/2006/relationships/customXml" Target="../ink/ink872.xml"/><Relationship Id="rId99" Type="http://schemas.openxmlformats.org/officeDocument/2006/relationships/image" Target="../media/image879.png"/><Relationship Id="rId101" Type="http://schemas.openxmlformats.org/officeDocument/2006/relationships/image" Target="../media/image880.png"/><Relationship Id="rId122" Type="http://schemas.openxmlformats.org/officeDocument/2006/relationships/customXml" Target="../ink/ink886.xml"/><Relationship Id="rId143" Type="http://schemas.openxmlformats.org/officeDocument/2006/relationships/image" Target="../media/image901.png"/><Relationship Id="rId148" Type="http://schemas.openxmlformats.org/officeDocument/2006/relationships/customXml" Target="../ink/ink899.xml"/><Relationship Id="rId164" Type="http://schemas.openxmlformats.org/officeDocument/2006/relationships/customXml" Target="../ink/ink907.xml"/><Relationship Id="rId169" Type="http://schemas.openxmlformats.org/officeDocument/2006/relationships/image" Target="../media/image914.png"/><Relationship Id="rId185" Type="http://schemas.openxmlformats.org/officeDocument/2006/relationships/image" Target="../media/image922.png"/><Relationship Id="rId4" Type="http://schemas.openxmlformats.org/officeDocument/2006/relationships/customXml" Target="../ink/ink827.xml"/><Relationship Id="rId9" Type="http://schemas.openxmlformats.org/officeDocument/2006/relationships/image" Target="../media/image834.png"/><Relationship Id="rId180" Type="http://schemas.openxmlformats.org/officeDocument/2006/relationships/customXml" Target="../ink/ink915.xml"/><Relationship Id="rId26" Type="http://schemas.openxmlformats.org/officeDocument/2006/relationships/customXml" Target="../ink/ink838.xml"/><Relationship Id="rId47" Type="http://schemas.openxmlformats.org/officeDocument/2006/relationships/image" Target="../media/image853.png"/><Relationship Id="rId68" Type="http://schemas.openxmlformats.org/officeDocument/2006/relationships/customXml" Target="../ink/ink859.xml"/><Relationship Id="rId89" Type="http://schemas.openxmlformats.org/officeDocument/2006/relationships/image" Target="../media/image874.png"/><Relationship Id="rId112" Type="http://schemas.openxmlformats.org/officeDocument/2006/relationships/customXml" Target="../ink/ink881.xml"/><Relationship Id="rId133" Type="http://schemas.openxmlformats.org/officeDocument/2006/relationships/image" Target="../media/image896.png"/><Relationship Id="rId154" Type="http://schemas.openxmlformats.org/officeDocument/2006/relationships/customXml" Target="../ink/ink902.xml"/><Relationship Id="rId175" Type="http://schemas.openxmlformats.org/officeDocument/2006/relationships/image" Target="../media/image917.png"/><Relationship Id="rId16" Type="http://schemas.openxmlformats.org/officeDocument/2006/relationships/customXml" Target="../ink/ink833.xml"/><Relationship Id="rId37" Type="http://schemas.openxmlformats.org/officeDocument/2006/relationships/image" Target="../media/image848.png"/><Relationship Id="rId58" Type="http://schemas.openxmlformats.org/officeDocument/2006/relationships/customXml" Target="../ink/ink854.xml"/><Relationship Id="rId79" Type="http://schemas.openxmlformats.org/officeDocument/2006/relationships/image" Target="../media/image869.png"/><Relationship Id="rId102" Type="http://schemas.openxmlformats.org/officeDocument/2006/relationships/customXml" Target="../ink/ink876.xml"/><Relationship Id="rId123" Type="http://schemas.openxmlformats.org/officeDocument/2006/relationships/image" Target="../media/image891.png"/><Relationship Id="rId144" Type="http://schemas.openxmlformats.org/officeDocument/2006/relationships/customXml" Target="../ink/ink897.xml"/><Relationship Id="rId90" Type="http://schemas.openxmlformats.org/officeDocument/2006/relationships/customXml" Target="../ink/ink870.xml"/><Relationship Id="rId165" Type="http://schemas.openxmlformats.org/officeDocument/2006/relationships/image" Target="../media/image912.png"/><Relationship Id="rId186" Type="http://schemas.openxmlformats.org/officeDocument/2006/relationships/customXml" Target="../ink/ink918.xml"/><Relationship Id="rId27" Type="http://schemas.openxmlformats.org/officeDocument/2006/relationships/image" Target="../media/image843.png"/><Relationship Id="rId48" Type="http://schemas.openxmlformats.org/officeDocument/2006/relationships/customXml" Target="../ink/ink849.xml"/><Relationship Id="rId69" Type="http://schemas.openxmlformats.org/officeDocument/2006/relationships/image" Target="../media/image864.png"/><Relationship Id="rId113" Type="http://schemas.openxmlformats.org/officeDocument/2006/relationships/image" Target="../media/image886.png"/><Relationship Id="rId134" Type="http://schemas.openxmlformats.org/officeDocument/2006/relationships/customXml" Target="../ink/ink892.xml"/><Relationship Id="rId80" Type="http://schemas.openxmlformats.org/officeDocument/2006/relationships/customXml" Target="../ink/ink865.xml"/><Relationship Id="rId155" Type="http://schemas.openxmlformats.org/officeDocument/2006/relationships/image" Target="../media/image907.png"/><Relationship Id="rId176" Type="http://schemas.openxmlformats.org/officeDocument/2006/relationships/customXml" Target="../ink/ink913.xml"/><Relationship Id="rId17" Type="http://schemas.openxmlformats.org/officeDocument/2006/relationships/image" Target="../media/image838.png"/><Relationship Id="rId38" Type="http://schemas.openxmlformats.org/officeDocument/2006/relationships/customXml" Target="../ink/ink844.xml"/><Relationship Id="rId59" Type="http://schemas.openxmlformats.org/officeDocument/2006/relationships/image" Target="../media/image859.png"/><Relationship Id="rId103" Type="http://schemas.openxmlformats.org/officeDocument/2006/relationships/image" Target="../media/image881.png"/><Relationship Id="rId124" Type="http://schemas.openxmlformats.org/officeDocument/2006/relationships/customXml" Target="../ink/ink887.xml"/><Relationship Id="rId70" Type="http://schemas.openxmlformats.org/officeDocument/2006/relationships/customXml" Target="../ink/ink860.xml"/><Relationship Id="rId91" Type="http://schemas.openxmlformats.org/officeDocument/2006/relationships/image" Target="../media/image875.png"/><Relationship Id="rId145" Type="http://schemas.openxmlformats.org/officeDocument/2006/relationships/image" Target="../media/image902.png"/><Relationship Id="rId166" Type="http://schemas.openxmlformats.org/officeDocument/2006/relationships/customXml" Target="../ink/ink908.xml"/><Relationship Id="rId187" Type="http://schemas.openxmlformats.org/officeDocument/2006/relationships/image" Target="../media/image923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839.xml"/><Relationship Id="rId49" Type="http://schemas.openxmlformats.org/officeDocument/2006/relationships/image" Target="../media/image854.png"/><Relationship Id="rId114" Type="http://schemas.openxmlformats.org/officeDocument/2006/relationships/customXml" Target="../ink/ink882.xml"/><Relationship Id="rId60" Type="http://schemas.openxmlformats.org/officeDocument/2006/relationships/customXml" Target="../ink/ink855.xml"/><Relationship Id="rId81" Type="http://schemas.openxmlformats.org/officeDocument/2006/relationships/image" Target="../media/image870.png"/><Relationship Id="rId135" Type="http://schemas.openxmlformats.org/officeDocument/2006/relationships/image" Target="../media/image897.png"/><Relationship Id="rId156" Type="http://schemas.openxmlformats.org/officeDocument/2006/relationships/customXml" Target="../ink/ink903.xml"/><Relationship Id="rId177" Type="http://schemas.openxmlformats.org/officeDocument/2006/relationships/image" Target="../media/image91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3.png"/><Relationship Id="rId21" Type="http://schemas.openxmlformats.org/officeDocument/2006/relationships/image" Target="../media/image935.png"/><Relationship Id="rId42" Type="http://schemas.openxmlformats.org/officeDocument/2006/relationships/customXml" Target="../ink/ink940.xml"/><Relationship Id="rId63" Type="http://schemas.openxmlformats.org/officeDocument/2006/relationships/image" Target="../media/image956.png"/><Relationship Id="rId84" Type="http://schemas.openxmlformats.org/officeDocument/2006/relationships/customXml" Target="../ink/ink961.xml"/><Relationship Id="rId138" Type="http://schemas.openxmlformats.org/officeDocument/2006/relationships/customXml" Target="../ink/ink988.xml"/><Relationship Id="rId159" Type="http://schemas.openxmlformats.org/officeDocument/2006/relationships/image" Target="../media/image1004.png"/><Relationship Id="rId170" Type="http://schemas.openxmlformats.org/officeDocument/2006/relationships/customXml" Target="../ink/ink1004.xml"/><Relationship Id="rId191" Type="http://schemas.openxmlformats.org/officeDocument/2006/relationships/image" Target="../media/image1020.png"/><Relationship Id="rId205" Type="http://schemas.openxmlformats.org/officeDocument/2006/relationships/image" Target="../media/image1027.png"/><Relationship Id="rId226" Type="http://schemas.openxmlformats.org/officeDocument/2006/relationships/customXml" Target="../ink/ink1032.xml"/><Relationship Id="rId247" Type="http://schemas.openxmlformats.org/officeDocument/2006/relationships/image" Target="../media/image1048.png"/><Relationship Id="rId107" Type="http://schemas.openxmlformats.org/officeDocument/2006/relationships/image" Target="../media/image978.png"/><Relationship Id="rId11" Type="http://schemas.openxmlformats.org/officeDocument/2006/relationships/image" Target="../media/image930.png"/><Relationship Id="rId32" Type="http://schemas.openxmlformats.org/officeDocument/2006/relationships/customXml" Target="../ink/ink935.xml"/><Relationship Id="rId53" Type="http://schemas.openxmlformats.org/officeDocument/2006/relationships/image" Target="../media/image951.png"/><Relationship Id="rId74" Type="http://schemas.openxmlformats.org/officeDocument/2006/relationships/customXml" Target="../ink/ink956.xml"/><Relationship Id="rId128" Type="http://schemas.openxmlformats.org/officeDocument/2006/relationships/customXml" Target="../ink/ink983.xml"/><Relationship Id="rId149" Type="http://schemas.openxmlformats.org/officeDocument/2006/relationships/image" Target="../media/image999.png"/><Relationship Id="rId5" Type="http://schemas.openxmlformats.org/officeDocument/2006/relationships/image" Target="../media/image927.png"/><Relationship Id="rId95" Type="http://schemas.openxmlformats.org/officeDocument/2006/relationships/image" Target="../media/image972.png"/><Relationship Id="rId160" Type="http://schemas.openxmlformats.org/officeDocument/2006/relationships/customXml" Target="../ink/ink999.xml"/><Relationship Id="rId181" Type="http://schemas.openxmlformats.org/officeDocument/2006/relationships/image" Target="../media/image1015.png"/><Relationship Id="rId216" Type="http://schemas.openxmlformats.org/officeDocument/2006/relationships/customXml" Target="../ink/ink1027.xml"/><Relationship Id="rId237" Type="http://schemas.openxmlformats.org/officeDocument/2006/relationships/image" Target="../media/image1043.png"/><Relationship Id="rId22" Type="http://schemas.openxmlformats.org/officeDocument/2006/relationships/customXml" Target="../ink/ink930.xml"/><Relationship Id="rId43" Type="http://schemas.openxmlformats.org/officeDocument/2006/relationships/image" Target="../media/image946.png"/><Relationship Id="rId64" Type="http://schemas.openxmlformats.org/officeDocument/2006/relationships/customXml" Target="../ink/ink951.xml"/><Relationship Id="rId118" Type="http://schemas.openxmlformats.org/officeDocument/2006/relationships/customXml" Target="../ink/ink978.xml"/><Relationship Id="rId139" Type="http://schemas.openxmlformats.org/officeDocument/2006/relationships/image" Target="../media/image994.png"/><Relationship Id="rId85" Type="http://schemas.openxmlformats.org/officeDocument/2006/relationships/image" Target="../media/image967.png"/><Relationship Id="rId150" Type="http://schemas.openxmlformats.org/officeDocument/2006/relationships/customXml" Target="../ink/ink994.xml"/><Relationship Id="rId171" Type="http://schemas.openxmlformats.org/officeDocument/2006/relationships/image" Target="../media/image1010.png"/><Relationship Id="rId192" Type="http://schemas.openxmlformats.org/officeDocument/2006/relationships/customXml" Target="../ink/ink1015.xml"/><Relationship Id="rId206" Type="http://schemas.openxmlformats.org/officeDocument/2006/relationships/customXml" Target="../ink/ink1022.xml"/><Relationship Id="rId227" Type="http://schemas.openxmlformats.org/officeDocument/2006/relationships/image" Target="../media/image1038.png"/><Relationship Id="rId248" Type="http://schemas.openxmlformats.org/officeDocument/2006/relationships/customXml" Target="../ink/ink1043.xml"/><Relationship Id="rId12" Type="http://schemas.openxmlformats.org/officeDocument/2006/relationships/customXml" Target="../ink/ink925.xml"/><Relationship Id="rId33" Type="http://schemas.openxmlformats.org/officeDocument/2006/relationships/image" Target="../media/image941.png"/><Relationship Id="rId108" Type="http://schemas.openxmlformats.org/officeDocument/2006/relationships/customXml" Target="../ink/ink973.xml"/><Relationship Id="rId129" Type="http://schemas.openxmlformats.org/officeDocument/2006/relationships/image" Target="../media/image989.png"/><Relationship Id="rId54" Type="http://schemas.openxmlformats.org/officeDocument/2006/relationships/customXml" Target="../ink/ink946.xml"/><Relationship Id="rId75" Type="http://schemas.openxmlformats.org/officeDocument/2006/relationships/image" Target="../media/image962.png"/><Relationship Id="rId96" Type="http://schemas.openxmlformats.org/officeDocument/2006/relationships/customXml" Target="../ink/ink967.xml"/><Relationship Id="rId140" Type="http://schemas.openxmlformats.org/officeDocument/2006/relationships/customXml" Target="../ink/ink989.xml"/><Relationship Id="rId161" Type="http://schemas.openxmlformats.org/officeDocument/2006/relationships/image" Target="../media/image1005.png"/><Relationship Id="rId182" Type="http://schemas.openxmlformats.org/officeDocument/2006/relationships/customXml" Target="../ink/ink1010.xml"/><Relationship Id="rId217" Type="http://schemas.openxmlformats.org/officeDocument/2006/relationships/image" Target="../media/image1033.png"/><Relationship Id="rId6" Type="http://schemas.openxmlformats.org/officeDocument/2006/relationships/customXml" Target="../ink/ink922.xml"/><Relationship Id="rId238" Type="http://schemas.openxmlformats.org/officeDocument/2006/relationships/customXml" Target="../ink/ink1038.xml"/><Relationship Id="rId23" Type="http://schemas.openxmlformats.org/officeDocument/2006/relationships/image" Target="../media/image936.png"/><Relationship Id="rId119" Type="http://schemas.openxmlformats.org/officeDocument/2006/relationships/image" Target="../media/image984.png"/><Relationship Id="rId44" Type="http://schemas.openxmlformats.org/officeDocument/2006/relationships/customXml" Target="../ink/ink941.xml"/><Relationship Id="rId65" Type="http://schemas.openxmlformats.org/officeDocument/2006/relationships/image" Target="../media/image957.png"/><Relationship Id="rId86" Type="http://schemas.openxmlformats.org/officeDocument/2006/relationships/customXml" Target="../ink/ink962.xml"/><Relationship Id="rId130" Type="http://schemas.openxmlformats.org/officeDocument/2006/relationships/customXml" Target="../ink/ink984.xml"/><Relationship Id="rId151" Type="http://schemas.openxmlformats.org/officeDocument/2006/relationships/image" Target="../media/image1000.png"/><Relationship Id="rId172" Type="http://schemas.openxmlformats.org/officeDocument/2006/relationships/customXml" Target="../ink/ink1005.xml"/><Relationship Id="rId193" Type="http://schemas.openxmlformats.org/officeDocument/2006/relationships/image" Target="../media/image1021.png"/><Relationship Id="rId207" Type="http://schemas.openxmlformats.org/officeDocument/2006/relationships/image" Target="../media/image1028.png"/><Relationship Id="rId228" Type="http://schemas.openxmlformats.org/officeDocument/2006/relationships/customXml" Target="../ink/ink1033.xml"/><Relationship Id="rId249" Type="http://schemas.openxmlformats.org/officeDocument/2006/relationships/image" Target="../media/image1049.png"/><Relationship Id="rId13" Type="http://schemas.openxmlformats.org/officeDocument/2006/relationships/image" Target="../media/image931.png"/><Relationship Id="rId109" Type="http://schemas.openxmlformats.org/officeDocument/2006/relationships/image" Target="../media/image979.png"/><Relationship Id="rId34" Type="http://schemas.openxmlformats.org/officeDocument/2006/relationships/customXml" Target="../ink/ink936.xml"/><Relationship Id="rId55" Type="http://schemas.openxmlformats.org/officeDocument/2006/relationships/image" Target="../media/image952.png"/><Relationship Id="rId76" Type="http://schemas.openxmlformats.org/officeDocument/2006/relationships/customXml" Target="../ink/ink957.xml"/><Relationship Id="rId97" Type="http://schemas.openxmlformats.org/officeDocument/2006/relationships/image" Target="../media/image973.png"/><Relationship Id="rId120" Type="http://schemas.openxmlformats.org/officeDocument/2006/relationships/customXml" Target="../ink/ink979.xml"/><Relationship Id="rId141" Type="http://schemas.openxmlformats.org/officeDocument/2006/relationships/image" Target="../media/image995.png"/><Relationship Id="rId7" Type="http://schemas.openxmlformats.org/officeDocument/2006/relationships/image" Target="../media/image928.png"/><Relationship Id="rId162" Type="http://schemas.openxmlformats.org/officeDocument/2006/relationships/customXml" Target="../ink/ink1000.xml"/><Relationship Id="rId183" Type="http://schemas.openxmlformats.org/officeDocument/2006/relationships/image" Target="../media/image1016.png"/><Relationship Id="rId218" Type="http://schemas.openxmlformats.org/officeDocument/2006/relationships/customXml" Target="../ink/ink1028.xml"/><Relationship Id="rId239" Type="http://schemas.openxmlformats.org/officeDocument/2006/relationships/image" Target="../media/image1044.png"/><Relationship Id="rId250" Type="http://schemas.openxmlformats.org/officeDocument/2006/relationships/customXml" Target="../ink/ink1044.xml"/><Relationship Id="rId24" Type="http://schemas.openxmlformats.org/officeDocument/2006/relationships/customXml" Target="../ink/ink931.xml"/><Relationship Id="rId45" Type="http://schemas.openxmlformats.org/officeDocument/2006/relationships/image" Target="../media/image947.png"/><Relationship Id="rId66" Type="http://schemas.openxmlformats.org/officeDocument/2006/relationships/customXml" Target="../ink/ink952.xml"/><Relationship Id="rId87" Type="http://schemas.openxmlformats.org/officeDocument/2006/relationships/image" Target="../media/image968.png"/><Relationship Id="rId110" Type="http://schemas.openxmlformats.org/officeDocument/2006/relationships/customXml" Target="../ink/ink974.xml"/><Relationship Id="rId131" Type="http://schemas.openxmlformats.org/officeDocument/2006/relationships/image" Target="../media/image990.png"/><Relationship Id="rId152" Type="http://schemas.openxmlformats.org/officeDocument/2006/relationships/customXml" Target="../ink/ink995.xml"/><Relationship Id="rId173" Type="http://schemas.openxmlformats.org/officeDocument/2006/relationships/image" Target="../media/image1011.png"/><Relationship Id="rId194" Type="http://schemas.openxmlformats.org/officeDocument/2006/relationships/customXml" Target="../ink/ink1016.xml"/><Relationship Id="rId208" Type="http://schemas.openxmlformats.org/officeDocument/2006/relationships/customXml" Target="../ink/ink1023.xml"/><Relationship Id="rId229" Type="http://schemas.openxmlformats.org/officeDocument/2006/relationships/image" Target="../media/image1039.png"/><Relationship Id="rId240" Type="http://schemas.openxmlformats.org/officeDocument/2006/relationships/customXml" Target="../ink/ink1039.xml"/><Relationship Id="rId14" Type="http://schemas.openxmlformats.org/officeDocument/2006/relationships/customXml" Target="../ink/ink926.xml"/><Relationship Id="rId35" Type="http://schemas.openxmlformats.org/officeDocument/2006/relationships/image" Target="../media/image942.png"/><Relationship Id="rId56" Type="http://schemas.openxmlformats.org/officeDocument/2006/relationships/customXml" Target="../ink/ink947.xml"/><Relationship Id="rId77" Type="http://schemas.openxmlformats.org/officeDocument/2006/relationships/image" Target="../media/image963.png"/><Relationship Id="rId100" Type="http://schemas.openxmlformats.org/officeDocument/2006/relationships/customXml" Target="../ink/ink969.xml"/><Relationship Id="rId8" Type="http://schemas.openxmlformats.org/officeDocument/2006/relationships/customXml" Target="../ink/ink923.xml"/><Relationship Id="rId98" Type="http://schemas.openxmlformats.org/officeDocument/2006/relationships/customXml" Target="../ink/ink968.xml"/><Relationship Id="rId121" Type="http://schemas.openxmlformats.org/officeDocument/2006/relationships/image" Target="../media/image985.png"/><Relationship Id="rId142" Type="http://schemas.openxmlformats.org/officeDocument/2006/relationships/customXml" Target="../ink/ink990.xml"/><Relationship Id="rId163" Type="http://schemas.openxmlformats.org/officeDocument/2006/relationships/image" Target="../media/image1006.png"/><Relationship Id="rId184" Type="http://schemas.openxmlformats.org/officeDocument/2006/relationships/customXml" Target="../ink/ink1011.xml"/><Relationship Id="rId219" Type="http://schemas.openxmlformats.org/officeDocument/2006/relationships/image" Target="../media/image1034.png"/><Relationship Id="rId230" Type="http://schemas.openxmlformats.org/officeDocument/2006/relationships/customXml" Target="../ink/ink1034.xml"/><Relationship Id="rId251" Type="http://schemas.openxmlformats.org/officeDocument/2006/relationships/image" Target="../media/image1050.png"/><Relationship Id="rId25" Type="http://schemas.openxmlformats.org/officeDocument/2006/relationships/image" Target="../media/image937.png"/><Relationship Id="rId46" Type="http://schemas.openxmlformats.org/officeDocument/2006/relationships/customXml" Target="../ink/ink942.xml"/><Relationship Id="rId67" Type="http://schemas.openxmlformats.org/officeDocument/2006/relationships/image" Target="../media/image958.png"/><Relationship Id="rId88" Type="http://schemas.openxmlformats.org/officeDocument/2006/relationships/customXml" Target="../ink/ink963.xml"/><Relationship Id="rId111" Type="http://schemas.openxmlformats.org/officeDocument/2006/relationships/image" Target="../media/image980.png"/><Relationship Id="rId132" Type="http://schemas.openxmlformats.org/officeDocument/2006/relationships/customXml" Target="../ink/ink985.xml"/><Relationship Id="rId153" Type="http://schemas.openxmlformats.org/officeDocument/2006/relationships/image" Target="../media/image1001.png"/><Relationship Id="rId174" Type="http://schemas.openxmlformats.org/officeDocument/2006/relationships/customXml" Target="../ink/ink1006.xml"/><Relationship Id="rId195" Type="http://schemas.openxmlformats.org/officeDocument/2006/relationships/image" Target="../media/image1022.png"/><Relationship Id="rId209" Type="http://schemas.openxmlformats.org/officeDocument/2006/relationships/image" Target="../media/image1029.png"/><Relationship Id="rId220" Type="http://schemas.openxmlformats.org/officeDocument/2006/relationships/customXml" Target="../ink/ink1029.xml"/><Relationship Id="rId241" Type="http://schemas.openxmlformats.org/officeDocument/2006/relationships/image" Target="../media/image1045.png"/><Relationship Id="rId15" Type="http://schemas.openxmlformats.org/officeDocument/2006/relationships/image" Target="../media/image932.png"/><Relationship Id="rId36" Type="http://schemas.openxmlformats.org/officeDocument/2006/relationships/customXml" Target="../ink/ink937.xml"/><Relationship Id="rId57" Type="http://schemas.openxmlformats.org/officeDocument/2006/relationships/image" Target="../media/image953.png"/><Relationship Id="rId78" Type="http://schemas.openxmlformats.org/officeDocument/2006/relationships/customXml" Target="../ink/ink958.xml"/><Relationship Id="rId99" Type="http://schemas.openxmlformats.org/officeDocument/2006/relationships/image" Target="../media/image974.png"/><Relationship Id="rId101" Type="http://schemas.openxmlformats.org/officeDocument/2006/relationships/image" Target="../media/image975.png"/><Relationship Id="rId122" Type="http://schemas.openxmlformats.org/officeDocument/2006/relationships/customXml" Target="../ink/ink980.xml"/><Relationship Id="rId143" Type="http://schemas.openxmlformats.org/officeDocument/2006/relationships/image" Target="../media/image996.png"/><Relationship Id="rId164" Type="http://schemas.openxmlformats.org/officeDocument/2006/relationships/customXml" Target="../ink/ink1001.xml"/><Relationship Id="rId185" Type="http://schemas.openxmlformats.org/officeDocument/2006/relationships/image" Target="../media/image1017.png"/><Relationship Id="rId9" Type="http://schemas.openxmlformats.org/officeDocument/2006/relationships/image" Target="../media/image929.png"/><Relationship Id="rId210" Type="http://schemas.openxmlformats.org/officeDocument/2006/relationships/customXml" Target="../ink/ink1024.xml"/><Relationship Id="rId26" Type="http://schemas.openxmlformats.org/officeDocument/2006/relationships/customXml" Target="../ink/ink932.xml"/><Relationship Id="rId231" Type="http://schemas.openxmlformats.org/officeDocument/2006/relationships/image" Target="../media/image1040.png"/><Relationship Id="rId252" Type="http://schemas.openxmlformats.org/officeDocument/2006/relationships/customXml" Target="../ink/ink1045.xml"/><Relationship Id="rId47" Type="http://schemas.openxmlformats.org/officeDocument/2006/relationships/image" Target="../media/image948.png"/><Relationship Id="rId68" Type="http://schemas.openxmlformats.org/officeDocument/2006/relationships/customXml" Target="../ink/ink953.xml"/><Relationship Id="rId89" Type="http://schemas.openxmlformats.org/officeDocument/2006/relationships/image" Target="../media/image969.png"/><Relationship Id="rId112" Type="http://schemas.openxmlformats.org/officeDocument/2006/relationships/customXml" Target="../ink/ink975.xml"/><Relationship Id="rId133" Type="http://schemas.openxmlformats.org/officeDocument/2006/relationships/image" Target="../media/image991.png"/><Relationship Id="rId154" Type="http://schemas.openxmlformats.org/officeDocument/2006/relationships/customXml" Target="../ink/ink996.xml"/><Relationship Id="rId175" Type="http://schemas.openxmlformats.org/officeDocument/2006/relationships/image" Target="../media/image1012.png"/><Relationship Id="rId196" Type="http://schemas.openxmlformats.org/officeDocument/2006/relationships/customXml" Target="../ink/ink1017.xml"/><Relationship Id="rId200" Type="http://schemas.openxmlformats.org/officeDocument/2006/relationships/customXml" Target="../ink/ink1019.xml"/><Relationship Id="rId16" Type="http://schemas.openxmlformats.org/officeDocument/2006/relationships/customXml" Target="../ink/ink927.xml"/><Relationship Id="rId221" Type="http://schemas.openxmlformats.org/officeDocument/2006/relationships/image" Target="../media/image1035.png"/><Relationship Id="rId242" Type="http://schemas.openxmlformats.org/officeDocument/2006/relationships/customXml" Target="../ink/ink1040.xml"/><Relationship Id="rId37" Type="http://schemas.openxmlformats.org/officeDocument/2006/relationships/image" Target="../media/image943.png"/><Relationship Id="rId58" Type="http://schemas.openxmlformats.org/officeDocument/2006/relationships/customXml" Target="../ink/ink948.xml"/><Relationship Id="rId79" Type="http://schemas.openxmlformats.org/officeDocument/2006/relationships/image" Target="../media/image964.png"/><Relationship Id="rId102" Type="http://schemas.openxmlformats.org/officeDocument/2006/relationships/customXml" Target="../ink/ink970.xml"/><Relationship Id="rId123" Type="http://schemas.openxmlformats.org/officeDocument/2006/relationships/image" Target="../media/image986.png"/><Relationship Id="rId144" Type="http://schemas.openxmlformats.org/officeDocument/2006/relationships/customXml" Target="../ink/ink991.xml"/><Relationship Id="rId90" Type="http://schemas.openxmlformats.org/officeDocument/2006/relationships/customXml" Target="../ink/ink964.xml"/><Relationship Id="rId165" Type="http://schemas.openxmlformats.org/officeDocument/2006/relationships/image" Target="../media/image1007.png"/><Relationship Id="rId186" Type="http://schemas.openxmlformats.org/officeDocument/2006/relationships/customXml" Target="../ink/ink1012.xml"/><Relationship Id="rId211" Type="http://schemas.openxmlformats.org/officeDocument/2006/relationships/image" Target="../media/image1030.png"/><Relationship Id="rId232" Type="http://schemas.openxmlformats.org/officeDocument/2006/relationships/customXml" Target="../ink/ink1035.xml"/><Relationship Id="rId253" Type="http://schemas.openxmlformats.org/officeDocument/2006/relationships/image" Target="../media/image927.emf"/><Relationship Id="rId27" Type="http://schemas.openxmlformats.org/officeDocument/2006/relationships/image" Target="../media/image938.png"/><Relationship Id="rId48" Type="http://schemas.openxmlformats.org/officeDocument/2006/relationships/customXml" Target="../ink/ink943.xml"/><Relationship Id="rId69" Type="http://schemas.openxmlformats.org/officeDocument/2006/relationships/image" Target="../media/image959.png"/><Relationship Id="rId113" Type="http://schemas.openxmlformats.org/officeDocument/2006/relationships/image" Target="../media/image981.png"/><Relationship Id="rId134" Type="http://schemas.openxmlformats.org/officeDocument/2006/relationships/customXml" Target="../ink/ink986.xml"/><Relationship Id="rId80" Type="http://schemas.openxmlformats.org/officeDocument/2006/relationships/customXml" Target="../ink/ink959.xml"/><Relationship Id="rId155" Type="http://schemas.openxmlformats.org/officeDocument/2006/relationships/image" Target="../media/image1002.png"/><Relationship Id="rId176" Type="http://schemas.openxmlformats.org/officeDocument/2006/relationships/customXml" Target="../ink/ink1007.xml"/><Relationship Id="rId197" Type="http://schemas.openxmlformats.org/officeDocument/2006/relationships/image" Target="../media/image1023.png"/><Relationship Id="rId201" Type="http://schemas.openxmlformats.org/officeDocument/2006/relationships/image" Target="../media/image1025.png"/><Relationship Id="rId222" Type="http://schemas.openxmlformats.org/officeDocument/2006/relationships/customXml" Target="../ink/ink1030.xml"/><Relationship Id="rId243" Type="http://schemas.openxmlformats.org/officeDocument/2006/relationships/image" Target="../media/image1046.png"/><Relationship Id="rId17" Type="http://schemas.openxmlformats.org/officeDocument/2006/relationships/image" Target="../media/image933.png"/><Relationship Id="rId38" Type="http://schemas.openxmlformats.org/officeDocument/2006/relationships/customXml" Target="../ink/ink938.xml"/><Relationship Id="rId59" Type="http://schemas.openxmlformats.org/officeDocument/2006/relationships/image" Target="../media/image954.png"/><Relationship Id="rId103" Type="http://schemas.openxmlformats.org/officeDocument/2006/relationships/image" Target="../media/image976.png"/><Relationship Id="rId124" Type="http://schemas.openxmlformats.org/officeDocument/2006/relationships/customXml" Target="../ink/ink981.xml"/><Relationship Id="rId70" Type="http://schemas.openxmlformats.org/officeDocument/2006/relationships/customXml" Target="../ink/ink954.xml"/><Relationship Id="rId91" Type="http://schemas.openxmlformats.org/officeDocument/2006/relationships/image" Target="../media/image970.png"/><Relationship Id="rId145" Type="http://schemas.openxmlformats.org/officeDocument/2006/relationships/image" Target="../media/image997.png"/><Relationship Id="rId166" Type="http://schemas.openxmlformats.org/officeDocument/2006/relationships/customXml" Target="../ink/ink1002.xml"/><Relationship Id="rId187" Type="http://schemas.openxmlformats.org/officeDocument/2006/relationships/image" Target="../media/image1018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25.xml"/><Relationship Id="rId233" Type="http://schemas.openxmlformats.org/officeDocument/2006/relationships/image" Target="../media/image1041.png"/><Relationship Id="rId28" Type="http://schemas.openxmlformats.org/officeDocument/2006/relationships/customXml" Target="../ink/ink933.xml"/><Relationship Id="rId49" Type="http://schemas.openxmlformats.org/officeDocument/2006/relationships/image" Target="../media/image949.png"/><Relationship Id="rId114" Type="http://schemas.openxmlformats.org/officeDocument/2006/relationships/customXml" Target="../ink/ink976.xml"/><Relationship Id="rId60" Type="http://schemas.openxmlformats.org/officeDocument/2006/relationships/customXml" Target="../ink/ink949.xml"/><Relationship Id="rId81" Type="http://schemas.openxmlformats.org/officeDocument/2006/relationships/image" Target="../media/image965.png"/><Relationship Id="rId135" Type="http://schemas.openxmlformats.org/officeDocument/2006/relationships/image" Target="../media/image992.png"/><Relationship Id="rId156" Type="http://schemas.openxmlformats.org/officeDocument/2006/relationships/customXml" Target="../ink/ink997.xml"/><Relationship Id="rId177" Type="http://schemas.openxmlformats.org/officeDocument/2006/relationships/image" Target="../media/image1013.png"/><Relationship Id="rId198" Type="http://schemas.openxmlformats.org/officeDocument/2006/relationships/customXml" Target="../ink/ink1018.xml"/><Relationship Id="rId202" Type="http://schemas.openxmlformats.org/officeDocument/2006/relationships/customXml" Target="../ink/ink1020.xml"/><Relationship Id="rId223" Type="http://schemas.openxmlformats.org/officeDocument/2006/relationships/image" Target="../media/image1036.png"/><Relationship Id="rId244" Type="http://schemas.openxmlformats.org/officeDocument/2006/relationships/customXml" Target="../ink/ink1041.xml"/><Relationship Id="rId18" Type="http://schemas.openxmlformats.org/officeDocument/2006/relationships/customXml" Target="../ink/ink928.xml"/><Relationship Id="rId39" Type="http://schemas.openxmlformats.org/officeDocument/2006/relationships/image" Target="../media/image944.png"/><Relationship Id="rId50" Type="http://schemas.openxmlformats.org/officeDocument/2006/relationships/customXml" Target="../ink/ink944.xml"/><Relationship Id="rId104" Type="http://schemas.openxmlformats.org/officeDocument/2006/relationships/customXml" Target="../ink/ink971.xml"/><Relationship Id="rId125" Type="http://schemas.openxmlformats.org/officeDocument/2006/relationships/image" Target="../media/image987.png"/><Relationship Id="rId146" Type="http://schemas.openxmlformats.org/officeDocument/2006/relationships/customXml" Target="../ink/ink992.xml"/><Relationship Id="rId167" Type="http://schemas.openxmlformats.org/officeDocument/2006/relationships/image" Target="../media/image1008.png"/><Relationship Id="rId188" Type="http://schemas.openxmlformats.org/officeDocument/2006/relationships/customXml" Target="../ink/ink1013.xml"/><Relationship Id="rId71" Type="http://schemas.openxmlformats.org/officeDocument/2006/relationships/image" Target="../media/image960.png"/><Relationship Id="rId92" Type="http://schemas.openxmlformats.org/officeDocument/2006/relationships/customXml" Target="../ink/ink965.xml"/><Relationship Id="rId213" Type="http://schemas.openxmlformats.org/officeDocument/2006/relationships/image" Target="../media/image1031.png"/><Relationship Id="rId234" Type="http://schemas.openxmlformats.org/officeDocument/2006/relationships/customXml" Target="../ink/ink1036.xml"/><Relationship Id="rId2" Type="http://schemas.openxmlformats.org/officeDocument/2006/relationships/image" Target="../media/image925.png"/><Relationship Id="rId29" Type="http://schemas.openxmlformats.org/officeDocument/2006/relationships/image" Target="../media/image939.png"/><Relationship Id="rId40" Type="http://schemas.openxmlformats.org/officeDocument/2006/relationships/customXml" Target="../ink/ink939.xml"/><Relationship Id="rId115" Type="http://schemas.openxmlformats.org/officeDocument/2006/relationships/image" Target="../media/image982.png"/><Relationship Id="rId136" Type="http://schemas.openxmlformats.org/officeDocument/2006/relationships/customXml" Target="../ink/ink987.xml"/><Relationship Id="rId157" Type="http://schemas.openxmlformats.org/officeDocument/2006/relationships/image" Target="../media/image1003.png"/><Relationship Id="rId178" Type="http://schemas.openxmlformats.org/officeDocument/2006/relationships/customXml" Target="../ink/ink1008.xml"/><Relationship Id="rId61" Type="http://schemas.openxmlformats.org/officeDocument/2006/relationships/image" Target="../media/image955.png"/><Relationship Id="rId82" Type="http://schemas.openxmlformats.org/officeDocument/2006/relationships/customXml" Target="../ink/ink960.xml"/><Relationship Id="rId199" Type="http://schemas.openxmlformats.org/officeDocument/2006/relationships/image" Target="../media/image1024.png"/><Relationship Id="rId203" Type="http://schemas.openxmlformats.org/officeDocument/2006/relationships/image" Target="../media/image1026.png"/><Relationship Id="rId19" Type="http://schemas.openxmlformats.org/officeDocument/2006/relationships/image" Target="../media/image934.png"/><Relationship Id="rId224" Type="http://schemas.openxmlformats.org/officeDocument/2006/relationships/customXml" Target="../ink/ink1031.xml"/><Relationship Id="rId245" Type="http://schemas.openxmlformats.org/officeDocument/2006/relationships/image" Target="../media/image1047.png"/><Relationship Id="rId30" Type="http://schemas.openxmlformats.org/officeDocument/2006/relationships/customXml" Target="../ink/ink934.xml"/><Relationship Id="rId105" Type="http://schemas.openxmlformats.org/officeDocument/2006/relationships/image" Target="../media/image977.png"/><Relationship Id="rId126" Type="http://schemas.openxmlformats.org/officeDocument/2006/relationships/customXml" Target="../ink/ink982.xml"/><Relationship Id="rId147" Type="http://schemas.openxmlformats.org/officeDocument/2006/relationships/image" Target="../media/image998.png"/><Relationship Id="rId168" Type="http://schemas.openxmlformats.org/officeDocument/2006/relationships/customXml" Target="../ink/ink1003.xml"/><Relationship Id="rId51" Type="http://schemas.openxmlformats.org/officeDocument/2006/relationships/image" Target="../media/image950.png"/><Relationship Id="rId72" Type="http://schemas.openxmlformats.org/officeDocument/2006/relationships/customXml" Target="../ink/ink955.xml"/><Relationship Id="rId93" Type="http://schemas.openxmlformats.org/officeDocument/2006/relationships/image" Target="../media/image971.png"/><Relationship Id="rId189" Type="http://schemas.openxmlformats.org/officeDocument/2006/relationships/image" Target="../media/image1019.png"/><Relationship Id="rId3" Type="http://schemas.openxmlformats.org/officeDocument/2006/relationships/image" Target="../media/image926.png"/><Relationship Id="rId214" Type="http://schemas.openxmlformats.org/officeDocument/2006/relationships/customXml" Target="../ink/ink1026.xml"/><Relationship Id="rId235" Type="http://schemas.openxmlformats.org/officeDocument/2006/relationships/image" Target="../media/image1042.png"/><Relationship Id="rId116" Type="http://schemas.openxmlformats.org/officeDocument/2006/relationships/customXml" Target="../ink/ink977.xml"/><Relationship Id="rId137" Type="http://schemas.openxmlformats.org/officeDocument/2006/relationships/image" Target="../media/image993.png"/><Relationship Id="rId158" Type="http://schemas.openxmlformats.org/officeDocument/2006/relationships/customXml" Target="../ink/ink998.xml"/><Relationship Id="rId20" Type="http://schemas.openxmlformats.org/officeDocument/2006/relationships/customXml" Target="../ink/ink929.xml"/><Relationship Id="rId41" Type="http://schemas.openxmlformats.org/officeDocument/2006/relationships/image" Target="../media/image945.png"/><Relationship Id="rId62" Type="http://schemas.openxmlformats.org/officeDocument/2006/relationships/customXml" Target="../ink/ink950.xml"/><Relationship Id="rId83" Type="http://schemas.openxmlformats.org/officeDocument/2006/relationships/image" Target="../media/image966.png"/><Relationship Id="rId179" Type="http://schemas.openxmlformats.org/officeDocument/2006/relationships/image" Target="../media/image1014.png"/><Relationship Id="rId190" Type="http://schemas.openxmlformats.org/officeDocument/2006/relationships/customXml" Target="../ink/ink1014.xml"/><Relationship Id="rId204" Type="http://schemas.openxmlformats.org/officeDocument/2006/relationships/customXml" Target="../ink/ink1021.xml"/><Relationship Id="rId225" Type="http://schemas.openxmlformats.org/officeDocument/2006/relationships/image" Target="../media/image1037.png"/><Relationship Id="rId246" Type="http://schemas.openxmlformats.org/officeDocument/2006/relationships/customXml" Target="../ink/ink1042.xml"/><Relationship Id="rId106" Type="http://schemas.openxmlformats.org/officeDocument/2006/relationships/customXml" Target="../ink/ink972.xml"/><Relationship Id="rId127" Type="http://schemas.openxmlformats.org/officeDocument/2006/relationships/image" Target="../media/image988.png"/><Relationship Id="rId10" Type="http://schemas.openxmlformats.org/officeDocument/2006/relationships/customXml" Target="../ink/ink924.xml"/><Relationship Id="rId31" Type="http://schemas.openxmlformats.org/officeDocument/2006/relationships/image" Target="../media/image940.png"/><Relationship Id="rId52" Type="http://schemas.openxmlformats.org/officeDocument/2006/relationships/customXml" Target="../ink/ink945.xml"/><Relationship Id="rId73" Type="http://schemas.openxmlformats.org/officeDocument/2006/relationships/image" Target="../media/image961.png"/><Relationship Id="rId94" Type="http://schemas.openxmlformats.org/officeDocument/2006/relationships/customXml" Target="../ink/ink966.xml"/><Relationship Id="rId148" Type="http://schemas.openxmlformats.org/officeDocument/2006/relationships/customXml" Target="../ink/ink993.xml"/><Relationship Id="rId169" Type="http://schemas.openxmlformats.org/officeDocument/2006/relationships/image" Target="../media/image1009.png"/><Relationship Id="rId4" Type="http://schemas.openxmlformats.org/officeDocument/2006/relationships/customXml" Target="../ink/ink921.xml"/><Relationship Id="rId180" Type="http://schemas.openxmlformats.org/officeDocument/2006/relationships/customXml" Target="../ink/ink1009.xml"/><Relationship Id="rId215" Type="http://schemas.openxmlformats.org/officeDocument/2006/relationships/image" Target="../media/image1032.png"/><Relationship Id="rId236" Type="http://schemas.openxmlformats.org/officeDocument/2006/relationships/customXml" Target="../ink/ink103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3.xml"/><Relationship Id="rId21" Type="http://schemas.openxmlformats.org/officeDocument/2006/relationships/customXml" Target="../ink/ink1055.xml"/><Relationship Id="rId42" Type="http://schemas.openxmlformats.org/officeDocument/2006/relationships/image" Target="../media/image1071.png"/><Relationship Id="rId63" Type="http://schemas.openxmlformats.org/officeDocument/2006/relationships/customXml" Target="../ink/ink1076.xml"/><Relationship Id="rId84" Type="http://schemas.openxmlformats.org/officeDocument/2006/relationships/image" Target="../media/image1092.png"/><Relationship Id="rId138" Type="http://schemas.openxmlformats.org/officeDocument/2006/relationships/image" Target="../media/image1119.png"/><Relationship Id="rId159" Type="http://schemas.openxmlformats.org/officeDocument/2006/relationships/customXml" Target="../ink/ink1124.xml"/><Relationship Id="rId170" Type="http://schemas.openxmlformats.org/officeDocument/2006/relationships/image" Target="../media/image1135.png"/><Relationship Id="rId191" Type="http://schemas.openxmlformats.org/officeDocument/2006/relationships/customXml" Target="../ink/ink1140.xml"/><Relationship Id="rId205" Type="http://schemas.openxmlformats.org/officeDocument/2006/relationships/customXml" Target="../ink/ink1147.xml"/><Relationship Id="rId226" Type="http://schemas.openxmlformats.org/officeDocument/2006/relationships/image" Target="../media/image1163.png"/><Relationship Id="rId107" Type="http://schemas.openxmlformats.org/officeDocument/2006/relationships/customXml" Target="../ink/ink1098.xml"/><Relationship Id="rId11" Type="http://schemas.openxmlformats.org/officeDocument/2006/relationships/customXml" Target="../ink/ink1050.xml"/><Relationship Id="rId32" Type="http://schemas.openxmlformats.org/officeDocument/2006/relationships/image" Target="../media/image1066.png"/><Relationship Id="rId53" Type="http://schemas.openxmlformats.org/officeDocument/2006/relationships/customXml" Target="../ink/ink1071.xml"/><Relationship Id="rId74" Type="http://schemas.openxmlformats.org/officeDocument/2006/relationships/image" Target="../media/image1087.png"/><Relationship Id="rId128" Type="http://schemas.openxmlformats.org/officeDocument/2006/relationships/image" Target="../media/image1114.png"/><Relationship Id="rId149" Type="http://schemas.openxmlformats.org/officeDocument/2006/relationships/customXml" Target="../ink/ink1119.xml"/><Relationship Id="rId5" Type="http://schemas.openxmlformats.org/officeDocument/2006/relationships/customXml" Target="../ink/ink1047.xml"/><Relationship Id="rId95" Type="http://schemas.openxmlformats.org/officeDocument/2006/relationships/customXml" Target="../ink/ink1092.xml"/><Relationship Id="rId160" Type="http://schemas.openxmlformats.org/officeDocument/2006/relationships/image" Target="../media/image1130.png"/><Relationship Id="rId181" Type="http://schemas.openxmlformats.org/officeDocument/2006/relationships/customXml" Target="../ink/ink1135.xml"/><Relationship Id="rId216" Type="http://schemas.openxmlformats.org/officeDocument/2006/relationships/image" Target="../media/image1158.png"/><Relationship Id="rId237" Type="http://schemas.openxmlformats.org/officeDocument/2006/relationships/customXml" Target="../ink/ink1163.xml"/><Relationship Id="rId22" Type="http://schemas.openxmlformats.org/officeDocument/2006/relationships/image" Target="../media/image1061.png"/><Relationship Id="rId43" Type="http://schemas.openxmlformats.org/officeDocument/2006/relationships/customXml" Target="../ink/ink1066.xml"/><Relationship Id="rId64" Type="http://schemas.openxmlformats.org/officeDocument/2006/relationships/image" Target="../media/image1082.png"/><Relationship Id="rId118" Type="http://schemas.openxmlformats.org/officeDocument/2006/relationships/image" Target="../media/image1109.png"/><Relationship Id="rId139" Type="http://schemas.openxmlformats.org/officeDocument/2006/relationships/customXml" Target="../ink/ink1114.xml"/><Relationship Id="rId85" Type="http://schemas.openxmlformats.org/officeDocument/2006/relationships/customXml" Target="../ink/ink1087.xml"/><Relationship Id="rId150" Type="http://schemas.openxmlformats.org/officeDocument/2006/relationships/image" Target="../media/image1125.png"/><Relationship Id="rId171" Type="http://schemas.openxmlformats.org/officeDocument/2006/relationships/customXml" Target="../ink/ink1130.xml"/><Relationship Id="rId192" Type="http://schemas.openxmlformats.org/officeDocument/2006/relationships/image" Target="../media/image1146.png"/><Relationship Id="rId206" Type="http://schemas.openxmlformats.org/officeDocument/2006/relationships/image" Target="../media/image1153.png"/><Relationship Id="rId227" Type="http://schemas.openxmlformats.org/officeDocument/2006/relationships/customXml" Target="../ink/ink1158.xml"/><Relationship Id="rId12" Type="http://schemas.openxmlformats.org/officeDocument/2006/relationships/image" Target="../media/image1056.png"/><Relationship Id="rId33" Type="http://schemas.openxmlformats.org/officeDocument/2006/relationships/customXml" Target="../ink/ink1061.xml"/><Relationship Id="rId108" Type="http://schemas.openxmlformats.org/officeDocument/2006/relationships/image" Target="../media/image1104.png"/><Relationship Id="rId129" Type="http://schemas.openxmlformats.org/officeDocument/2006/relationships/customXml" Target="../ink/ink1109.xml"/><Relationship Id="rId54" Type="http://schemas.openxmlformats.org/officeDocument/2006/relationships/image" Target="../media/image1077.png"/><Relationship Id="rId75" Type="http://schemas.openxmlformats.org/officeDocument/2006/relationships/customXml" Target="../ink/ink1082.xml"/><Relationship Id="rId96" Type="http://schemas.openxmlformats.org/officeDocument/2006/relationships/image" Target="../media/image1098.png"/><Relationship Id="rId140" Type="http://schemas.openxmlformats.org/officeDocument/2006/relationships/image" Target="../media/image1120.png"/><Relationship Id="rId161" Type="http://schemas.openxmlformats.org/officeDocument/2006/relationships/customXml" Target="../ink/ink1125.xml"/><Relationship Id="rId182" Type="http://schemas.openxmlformats.org/officeDocument/2006/relationships/image" Target="../media/image1141.png"/><Relationship Id="rId217" Type="http://schemas.openxmlformats.org/officeDocument/2006/relationships/customXml" Target="../ink/ink1153.xml"/><Relationship Id="rId6" Type="http://schemas.openxmlformats.org/officeDocument/2006/relationships/image" Target="../media/image1053.png"/><Relationship Id="rId238" Type="http://schemas.openxmlformats.org/officeDocument/2006/relationships/image" Target="../media/image1169.png"/><Relationship Id="rId23" Type="http://schemas.openxmlformats.org/officeDocument/2006/relationships/customXml" Target="../ink/ink1056.xml"/><Relationship Id="rId119" Type="http://schemas.openxmlformats.org/officeDocument/2006/relationships/customXml" Target="../ink/ink1104.xml"/><Relationship Id="rId44" Type="http://schemas.openxmlformats.org/officeDocument/2006/relationships/image" Target="../media/image1072.png"/><Relationship Id="rId65" Type="http://schemas.openxmlformats.org/officeDocument/2006/relationships/customXml" Target="../ink/ink1077.xml"/><Relationship Id="rId86" Type="http://schemas.openxmlformats.org/officeDocument/2006/relationships/image" Target="../media/image1093.png"/><Relationship Id="rId130" Type="http://schemas.openxmlformats.org/officeDocument/2006/relationships/image" Target="../media/image1115.png"/><Relationship Id="rId151" Type="http://schemas.openxmlformats.org/officeDocument/2006/relationships/customXml" Target="../ink/ink1120.xml"/><Relationship Id="rId172" Type="http://schemas.openxmlformats.org/officeDocument/2006/relationships/image" Target="../media/image1136.png"/><Relationship Id="rId193" Type="http://schemas.openxmlformats.org/officeDocument/2006/relationships/customXml" Target="../ink/ink1141.xml"/><Relationship Id="rId207" Type="http://schemas.openxmlformats.org/officeDocument/2006/relationships/customXml" Target="../ink/ink1148.xml"/><Relationship Id="rId228" Type="http://schemas.openxmlformats.org/officeDocument/2006/relationships/image" Target="../media/image1164.png"/><Relationship Id="rId13" Type="http://schemas.openxmlformats.org/officeDocument/2006/relationships/customXml" Target="../ink/ink1051.xml"/><Relationship Id="rId109" Type="http://schemas.openxmlformats.org/officeDocument/2006/relationships/customXml" Target="../ink/ink1099.xml"/><Relationship Id="rId34" Type="http://schemas.openxmlformats.org/officeDocument/2006/relationships/image" Target="../media/image1067.png"/><Relationship Id="rId55" Type="http://schemas.openxmlformats.org/officeDocument/2006/relationships/customXml" Target="../ink/ink1072.xml"/><Relationship Id="rId76" Type="http://schemas.openxmlformats.org/officeDocument/2006/relationships/image" Target="../media/image1088.png"/><Relationship Id="rId97" Type="http://schemas.openxmlformats.org/officeDocument/2006/relationships/customXml" Target="../ink/ink1093.xml"/><Relationship Id="rId120" Type="http://schemas.openxmlformats.org/officeDocument/2006/relationships/image" Target="../media/image1110.png"/><Relationship Id="rId141" Type="http://schemas.openxmlformats.org/officeDocument/2006/relationships/customXml" Target="../ink/ink1115.xml"/><Relationship Id="rId7" Type="http://schemas.openxmlformats.org/officeDocument/2006/relationships/customXml" Target="../ink/ink1048.xml"/><Relationship Id="rId162" Type="http://schemas.openxmlformats.org/officeDocument/2006/relationships/image" Target="../media/image1131.png"/><Relationship Id="rId183" Type="http://schemas.openxmlformats.org/officeDocument/2006/relationships/customXml" Target="../ink/ink1136.xml"/><Relationship Id="rId218" Type="http://schemas.openxmlformats.org/officeDocument/2006/relationships/image" Target="../media/image1159.png"/><Relationship Id="rId239" Type="http://schemas.openxmlformats.org/officeDocument/2006/relationships/customXml" Target="../ink/ink1164.xml"/><Relationship Id="rId24" Type="http://schemas.openxmlformats.org/officeDocument/2006/relationships/image" Target="../media/image1062.png"/><Relationship Id="rId45" Type="http://schemas.openxmlformats.org/officeDocument/2006/relationships/customXml" Target="../ink/ink1067.xml"/><Relationship Id="rId66" Type="http://schemas.openxmlformats.org/officeDocument/2006/relationships/image" Target="../media/image1083.png"/><Relationship Id="rId87" Type="http://schemas.openxmlformats.org/officeDocument/2006/relationships/customXml" Target="../ink/ink1088.xml"/><Relationship Id="rId110" Type="http://schemas.openxmlformats.org/officeDocument/2006/relationships/image" Target="../media/image1105.png"/><Relationship Id="rId131" Type="http://schemas.openxmlformats.org/officeDocument/2006/relationships/customXml" Target="../ink/ink1110.xml"/><Relationship Id="rId152" Type="http://schemas.openxmlformats.org/officeDocument/2006/relationships/image" Target="../media/image1126.png"/><Relationship Id="rId173" Type="http://schemas.openxmlformats.org/officeDocument/2006/relationships/customXml" Target="../ink/ink1131.xml"/><Relationship Id="rId194" Type="http://schemas.openxmlformats.org/officeDocument/2006/relationships/image" Target="../media/image1147.png"/><Relationship Id="rId208" Type="http://schemas.openxmlformats.org/officeDocument/2006/relationships/image" Target="../media/image1154.png"/><Relationship Id="rId229" Type="http://schemas.openxmlformats.org/officeDocument/2006/relationships/customXml" Target="../ink/ink1159.xml"/><Relationship Id="rId240" Type="http://schemas.openxmlformats.org/officeDocument/2006/relationships/image" Target="../media/image1170.png"/><Relationship Id="rId14" Type="http://schemas.openxmlformats.org/officeDocument/2006/relationships/image" Target="../media/image1057.png"/><Relationship Id="rId35" Type="http://schemas.openxmlformats.org/officeDocument/2006/relationships/customXml" Target="../ink/ink1062.xml"/><Relationship Id="rId56" Type="http://schemas.openxmlformats.org/officeDocument/2006/relationships/image" Target="../media/image1078.png"/><Relationship Id="rId77" Type="http://schemas.openxmlformats.org/officeDocument/2006/relationships/customXml" Target="../ink/ink1083.xml"/><Relationship Id="rId100" Type="http://schemas.openxmlformats.org/officeDocument/2006/relationships/image" Target="../media/image1100.png"/><Relationship Id="rId8" Type="http://schemas.openxmlformats.org/officeDocument/2006/relationships/image" Target="../media/image1054.png"/><Relationship Id="rId98" Type="http://schemas.openxmlformats.org/officeDocument/2006/relationships/image" Target="../media/image1099.png"/><Relationship Id="rId121" Type="http://schemas.openxmlformats.org/officeDocument/2006/relationships/customXml" Target="../ink/ink1105.xml"/><Relationship Id="rId142" Type="http://schemas.openxmlformats.org/officeDocument/2006/relationships/image" Target="../media/image1121.png"/><Relationship Id="rId163" Type="http://schemas.openxmlformats.org/officeDocument/2006/relationships/customXml" Target="../ink/ink1126.xml"/><Relationship Id="rId184" Type="http://schemas.openxmlformats.org/officeDocument/2006/relationships/image" Target="../media/image1142.png"/><Relationship Id="rId219" Type="http://schemas.openxmlformats.org/officeDocument/2006/relationships/customXml" Target="../ink/ink1154.xml"/><Relationship Id="rId230" Type="http://schemas.openxmlformats.org/officeDocument/2006/relationships/image" Target="../media/image1165.png"/><Relationship Id="rId25" Type="http://schemas.openxmlformats.org/officeDocument/2006/relationships/customXml" Target="../ink/ink1057.xml"/><Relationship Id="rId46" Type="http://schemas.openxmlformats.org/officeDocument/2006/relationships/image" Target="../media/image1073.png"/><Relationship Id="rId67" Type="http://schemas.openxmlformats.org/officeDocument/2006/relationships/customXml" Target="../ink/ink1078.xml"/><Relationship Id="rId88" Type="http://schemas.openxmlformats.org/officeDocument/2006/relationships/image" Target="../media/image1094.png"/><Relationship Id="rId111" Type="http://schemas.openxmlformats.org/officeDocument/2006/relationships/customXml" Target="../ink/ink1100.xml"/><Relationship Id="rId132" Type="http://schemas.openxmlformats.org/officeDocument/2006/relationships/image" Target="../media/image1116.png"/><Relationship Id="rId153" Type="http://schemas.openxmlformats.org/officeDocument/2006/relationships/customXml" Target="../ink/ink1121.xml"/><Relationship Id="rId174" Type="http://schemas.openxmlformats.org/officeDocument/2006/relationships/image" Target="../media/image1137.png"/><Relationship Id="rId195" Type="http://schemas.openxmlformats.org/officeDocument/2006/relationships/customXml" Target="../ink/ink1142.xml"/><Relationship Id="rId209" Type="http://schemas.openxmlformats.org/officeDocument/2006/relationships/customXml" Target="../ink/ink1149.xml"/><Relationship Id="rId220" Type="http://schemas.openxmlformats.org/officeDocument/2006/relationships/image" Target="../media/image1160.png"/><Relationship Id="rId241" Type="http://schemas.openxmlformats.org/officeDocument/2006/relationships/customXml" Target="../ink/ink1165.xml"/><Relationship Id="rId15" Type="http://schemas.openxmlformats.org/officeDocument/2006/relationships/customXml" Target="../ink/ink1052.xml"/><Relationship Id="rId36" Type="http://schemas.openxmlformats.org/officeDocument/2006/relationships/image" Target="../media/image1068.png"/><Relationship Id="rId57" Type="http://schemas.openxmlformats.org/officeDocument/2006/relationships/customXml" Target="../ink/ink1073.xml"/><Relationship Id="rId106" Type="http://schemas.openxmlformats.org/officeDocument/2006/relationships/image" Target="../media/image1103.png"/><Relationship Id="rId127" Type="http://schemas.openxmlformats.org/officeDocument/2006/relationships/customXml" Target="../ink/ink1108.xml"/><Relationship Id="rId10" Type="http://schemas.openxmlformats.org/officeDocument/2006/relationships/image" Target="../media/image1055.png"/><Relationship Id="rId31" Type="http://schemas.openxmlformats.org/officeDocument/2006/relationships/customXml" Target="../ink/ink1060.xml"/><Relationship Id="rId52" Type="http://schemas.openxmlformats.org/officeDocument/2006/relationships/image" Target="../media/image1076.png"/><Relationship Id="rId73" Type="http://schemas.openxmlformats.org/officeDocument/2006/relationships/customXml" Target="../ink/ink1081.xml"/><Relationship Id="rId78" Type="http://schemas.openxmlformats.org/officeDocument/2006/relationships/image" Target="../media/image1089.png"/><Relationship Id="rId94" Type="http://schemas.openxmlformats.org/officeDocument/2006/relationships/image" Target="../media/image1097.png"/><Relationship Id="rId99" Type="http://schemas.openxmlformats.org/officeDocument/2006/relationships/customXml" Target="../ink/ink1094.xml"/><Relationship Id="rId101" Type="http://schemas.openxmlformats.org/officeDocument/2006/relationships/customXml" Target="../ink/ink1095.xml"/><Relationship Id="rId122" Type="http://schemas.openxmlformats.org/officeDocument/2006/relationships/image" Target="../media/image1111.png"/><Relationship Id="rId143" Type="http://schemas.openxmlformats.org/officeDocument/2006/relationships/customXml" Target="../ink/ink1116.xml"/><Relationship Id="rId148" Type="http://schemas.openxmlformats.org/officeDocument/2006/relationships/image" Target="../media/image1124.png"/><Relationship Id="rId164" Type="http://schemas.openxmlformats.org/officeDocument/2006/relationships/image" Target="../media/image1132.png"/><Relationship Id="rId169" Type="http://schemas.openxmlformats.org/officeDocument/2006/relationships/customXml" Target="../ink/ink1129.xml"/><Relationship Id="rId185" Type="http://schemas.openxmlformats.org/officeDocument/2006/relationships/customXml" Target="../ink/ink1137.xml"/><Relationship Id="rId4" Type="http://schemas.openxmlformats.org/officeDocument/2006/relationships/image" Target="../media/image1052.png"/><Relationship Id="rId9" Type="http://schemas.openxmlformats.org/officeDocument/2006/relationships/customXml" Target="../ink/ink1049.xml"/><Relationship Id="rId180" Type="http://schemas.openxmlformats.org/officeDocument/2006/relationships/image" Target="../media/image1140.png"/><Relationship Id="rId210" Type="http://schemas.openxmlformats.org/officeDocument/2006/relationships/image" Target="../media/image1155.png"/><Relationship Id="rId215" Type="http://schemas.openxmlformats.org/officeDocument/2006/relationships/customXml" Target="../ink/ink1152.xml"/><Relationship Id="rId236" Type="http://schemas.openxmlformats.org/officeDocument/2006/relationships/image" Target="../media/image1168.png"/><Relationship Id="rId26" Type="http://schemas.openxmlformats.org/officeDocument/2006/relationships/image" Target="../media/image1063.png"/><Relationship Id="rId231" Type="http://schemas.openxmlformats.org/officeDocument/2006/relationships/customXml" Target="../ink/ink1160.xml"/><Relationship Id="rId47" Type="http://schemas.openxmlformats.org/officeDocument/2006/relationships/customXml" Target="../ink/ink1068.xml"/><Relationship Id="rId68" Type="http://schemas.openxmlformats.org/officeDocument/2006/relationships/image" Target="../media/image1084.png"/><Relationship Id="rId89" Type="http://schemas.openxmlformats.org/officeDocument/2006/relationships/customXml" Target="../ink/ink1089.xml"/><Relationship Id="rId112" Type="http://schemas.openxmlformats.org/officeDocument/2006/relationships/image" Target="../media/image1106.png"/><Relationship Id="rId133" Type="http://schemas.openxmlformats.org/officeDocument/2006/relationships/customXml" Target="../ink/ink1111.xml"/><Relationship Id="rId154" Type="http://schemas.openxmlformats.org/officeDocument/2006/relationships/image" Target="../media/image1127.png"/><Relationship Id="rId175" Type="http://schemas.openxmlformats.org/officeDocument/2006/relationships/customXml" Target="../ink/ink1132.xml"/><Relationship Id="rId196" Type="http://schemas.openxmlformats.org/officeDocument/2006/relationships/image" Target="../media/image1148.png"/><Relationship Id="rId200" Type="http://schemas.openxmlformats.org/officeDocument/2006/relationships/image" Target="../media/image1150.png"/><Relationship Id="rId16" Type="http://schemas.openxmlformats.org/officeDocument/2006/relationships/image" Target="../media/image1058.png"/><Relationship Id="rId221" Type="http://schemas.openxmlformats.org/officeDocument/2006/relationships/customXml" Target="../ink/ink1155.xml"/><Relationship Id="rId242" Type="http://schemas.openxmlformats.org/officeDocument/2006/relationships/image" Target="../media/image1052.emf"/><Relationship Id="rId37" Type="http://schemas.openxmlformats.org/officeDocument/2006/relationships/customXml" Target="../ink/ink1063.xml"/><Relationship Id="rId58" Type="http://schemas.openxmlformats.org/officeDocument/2006/relationships/image" Target="../media/image1079.png"/><Relationship Id="rId79" Type="http://schemas.openxmlformats.org/officeDocument/2006/relationships/customXml" Target="../ink/ink1084.xml"/><Relationship Id="rId102" Type="http://schemas.openxmlformats.org/officeDocument/2006/relationships/image" Target="../media/image1101.png"/><Relationship Id="rId123" Type="http://schemas.openxmlformats.org/officeDocument/2006/relationships/customXml" Target="../ink/ink1106.xml"/><Relationship Id="rId144" Type="http://schemas.openxmlformats.org/officeDocument/2006/relationships/image" Target="../media/image1122.png"/><Relationship Id="rId90" Type="http://schemas.openxmlformats.org/officeDocument/2006/relationships/image" Target="../media/image1095.png"/><Relationship Id="rId165" Type="http://schemas.openxmlformats.org/officeDocument/2006/relationships/customXml" Target="../ink/ink1127.xml"/><Relationship Id="rId186" Type="http://schemas.openxmlformats.org/officeDocument/2006/relationships/image" Target="../media/image1143.png"/><Relationship Id="rId211" Type="http://schemas.openxmlformats.org/officeDocument/2006/relationships/customXml" Target="../ink/ink1150.xml"/><Relationship Id="rId232" Type="http://schemas.openxmlformats.org/officeDocument/2006/relationships/image" Target="../media/image1166.png"/><Relationship Id="rId27" Type="http://schemas.openxmlformats.org/officeDocument/2006/relationships/customXml" Target="../ink/ink1058.xml"/><Relationship Id="rId48" Type="http://schemas.openxmlformats.org/officeDocument/2006/relationships/image" Target="../media/image1074.png"/><Relationship Id="rId69" Type="http://schemas.openxmlformats.org/officeDocument/2006/relationships/customXml" Target="../ink/ink1079.xml"/><Relationship Id="rId113" Type="http://schemas.openxmlformats.org/officeDocument/2006/relationships/customXml" Target="../ink/ink1101.xml"/><Relationship Id="rId134" Type="http://schemas.openxmlformats.org/officeDocument/2006/relationships/image" Target="../media/image1117.png"/><Relationship Id="rId80" Type="http://schemas.openxmlformats.org/officeDocument/2006/relationships/image" Target="../media/image1090.png"/><Relationship Id="rId155" Type="http://schemas.openxmlformats.org/officeDocument/2006/relationships/customXml" Target="../ink/ink1122.xml"/><Relationship Id="rId176" Type="http://schemas.openxmlformats.org/officeDocument/2006/relationships/image" Target="../media/image1138.png"/><Relationship Id="rId197" Type="http://schemas.openxmlformats.org/officeDocument/2006/relationships/customXml" Target="../ink/ink1143.xml"/><Relationship Id="rId201" Type="http://schemas.openxmlformats.org/officeDocument/2006/relationships/customXml" Target="../ink/ink1145.xml"/><Relationship Id="rId222" Type="http://schemas.openxmlformats.org/officeDocument/2006/relationships/image" Target="../media/image1161.png"/><Relationship Id="rId17" Type="http://schemas.openxmlformats.org/officeDocument/2006/relationships/customXml" Target="../ink/ink1053.xml"/><Relationship Id="rId38" Type="http://schemas.openxmlformats.org/officeDocument/2006/relationships/image" Target="../media/image1069.png"/><Relationship Id="rId59" Type="http://schemas.openxmlformats.org/officeDocument/2006/relationships/customXml" Target="../ink/ink1074.xml"/><Relationship Id="rId103" Type="http://schemas.openxmlformats.org/officeDocument/2006/relationships/customXml" Target="../ink/ink1096.xml"/><Relationship Id="rId124" Type="http://schemas.openxmlformats.org/officeDocument/2006/relationships/image" Target="../media/image1112.png"/><Relationship Id="rId70" Type="http://schemas.openxmlformats.org/officeDocument/2006/relationships/image" Target="../media/image1085.png"/><Relationship Id="rId91" Type="http://schemas.openxmlformats.org/officeDocument/2006/relationships/customXml" Target="../ink/ink1090.xml"/><Relationship Id="rId145" Type="http://schemas.openxmlformats.org/officeDocument/2006/relationships/customXml" Target="../ink/ink1117.xml"/><Relationship Id="rId166" Type="http://schemas.openxmlformats.org/officeDocument/2006/relationships/image" Target="../media/image1133.png"/><Relationship Id="rId187" Type="http://schemas.openxmlformats.org/officeDocument/2006/relationships/customXml" Target="../ink/ink113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56.png"/><Relationship Id="rId233" Type="http://schemas.openxmlformats.org/officeDocument/2006/relationships/customXml" Target="../ink/ink1161.xml"/><Relationship Id="rId28" Type="http://schemas.openxmlformats.org/officeDocument/2006/relationships/image" Target="../media/image1064.png"/><Relationship Id="rId49" Type="http://schemas.openxmlformats.org/officeDocument/2006/relationships/customXml" Target="../ink/ink1069.xml"/><Relationship Id="rId114" Type="http://schemas.openxmlformats.org/officeDocument/2006/relationships/image" Target="../media/image1107.png"/><Relationship Id="rId60" Type="http://schemas.openxmlformats.org/officeDocument/2006/relationships/image" Target="../media/image1080.png"/><Relationship Id="rId81" Type="http://schemas.openxmlformats.org/officeDocument/2006/relationships/customXml" Target="../ink/ink1085.xml"/><Relationship Id="rId135" Type="http://schemas.openxmlformats.org/officeDocument/2006/relationships/customXml" Target="../ink/ink1112.xml"/><Relationship Id="rId156" Type="http://schemas.openxmlformats.org/officeDocument/2006/relationships/image" Target="../media/image1128.png"/><Relationship Id="rId177" Type="http://schemas.openxmlformats.org/officeDocument/2006/relationships/customXml" Target="../ink/ink1133.xml"/><Relationship Id="rId198" Type="http://schemas.openxmlformats.org/officeDocument/2006/relationships/image" Target="../media/image1149.png"/><Relationship Id="rId202" Type="http://schemas.openxmlformats.org/officeDocument/2006/relationships/image" Target="../media/image1151.png"/><Relationship Id="rId223" Type="http://schemas.openxmlformats.org/officeDocument/2006/relationships/customXml" Target="../ink/ink1156.xml"/><Relationship Id="rId18" Type="http://schemas.openxmlformats.org/officeDocument/2006/relationships/image" Target="../media/image1059.png"/><Relationship Id="rId39" Type="http://schemas.openxmlformats.org/officeDocument/2006/relationships/customXml" Target="../ink/ink1064.xml"/><Relationship Id="rId50" Type="http://schemas.openxmlformats.org/officeDocument/2006/relationships/image" Target="../media/image1075.png"/><Relationship Id="rId104" Type="http://schemas.openxmlformats.org/officeDocument/2006/relationships/image" Target="../media/image1102.png"/><Relationship Id="rId125" Type="http://schemas.openxmlformats.org/officeDocument/2006/relationships/customXml" Target="../ink/ink1107.xml"/><Relationship Id="rId146" Type="http://schemas.openxmlformats.org/officeDocument/2006/relationships/image" Target="../media/image1123.png"/><Relationship Id="rId167" Type="http://schemas.openxmlformats.org/officeDocument/2006/relationships/customXml" Target="../ink/ink1128.xml"/><Relationship Id="rId188" Type="http://schemas.openxmlformats.org/officeDocument/2006/relationships/image" Target="../media/image1144.png"/><Relationship Id="rId71" Type="http://schemas.openxmlformats.org/officeDocument/2006/relationships/customXml" Target="../ink/ink1080.xml"/><Relationship Id="rId92" Type="http://schemas.openxmlformats.org/officeDocument/2006/relationships/image" Target="../media/image1096.png"/><Relationship Id="rId213" Type="http://schemas.openxmlformats.org/officeDocument/2006/relationships/customXml" Target="../ink/ink1151.xml"/><Relationship Id="rId234" Type="http://schemas.openxmlformats.org/officeDocument/2006/relationships/image" Target="../media/image1167.png"/><Relationship Id="rId2" Type="http://schemas.openxmlformats.org/officeDocument/2006/relationships/image" Target="../media/image1051.png"/><Relationship Id="rId29" Type="http://schemas.openxmlformats.org/officeDocument/2006/relationships/customXml" Target="../ink/ink1059.xml"/><Relationship Id="rId40" Type="http://schemas.openxmlformats.org/officeDocument/2006/relationships/image" Target="../media/image1070.png"/><Relationship Id="rId115" Type="http://schemas.openxmlformats.org/officeDocument/2006/relationships/customXml" Target="../ink/ink1102.xml"/><Relationship Id="rId136" Type="http://schemas.openxmlformats.org/officeDocument/2006/relationships/image" Target="../media/image1118.png"/><Relationship Id="rId157" Type="http://schemas.openxmlformats.org/officeDocument/2006/relationships/customXml" Target="../ink/ink1123.xml"/><Relationship Id="rId178" Type="http://schemas.openxmlformats.org/officeDocument/2006/relationships/image" Target="../media/image1139.png"/><Relationship Id="rId61" Type="http://schemas.openxmlformats.org/officeDocument/2006/relationships/customXml" Target="../ink/ink1075.xml"/><Relationship Id="rId82" Type="http://schemas.openxmlformats.org/officeDocument/2006/relationships/image" Target="../media/image1091.png"/><Relationship Id="rId199" Type="http://schemas.openxmlformats.org/officeDocument/2006/relationships/customXml" Target="../ink/ink1144.xml"/><Relationship Id="rId203" Type="http://schemas.openxmlformats.org/officeDocument/2006/relationships/customXml" Target="../ink/ink1146.xml"/><Relationship Id="rId19" Type="http://schemas.openxmlformats.org/officeDocument/2006/relationships/customXml" Target="../ink/ink1054.xml"/><Relationship Id="rId224" Type="http://schemas.openxmlformats.org/officeDocument/2006/relationships/image" Target="../media/image1162.png"/><Relationship Id="rId30" Type="http://schemas.openxmlformats.org/officeDocument/2006/relationships/image" Target="../media/image1065.png"/><Relationship Id="rId105" Type="http://schemas.openxmlformats.org/officeDocument/2006/relationships/customXml" Target="../ink/ink1097.xml"/><Relationship Id="rId126" Type="http://schemas.openxmlformats.org/officeDocument/2006/relationships/image" Target="../media/image1113.png"/><Relationship Id="rId147" Type="http://schemas.openxmlformats.org/officeDocument/2006/relationships/customXml" Target="../ink/ink1118.xml"/><Relationship Id="rId168" Type="http://schemas.openxmlformats.org/officeDocument/2006/relationships/image" Target="../media/image1134.png"/><Relationship Id="rId51" Type="http://schemas.openxmlformats.org/officeDocument/2006/relationships/customXml" Target="../ink/ink1070.xml"/><Relationship Id="rId72" Type="http://schemas.openxmlformats.org/officeDocument/2006/relationships/image" Target="../media/image1086.png"/><Relationship Id="rId93" Type="http://schemas.openxmlformats.org/officeDocument/2006/relationships/customXml" Target="../ink/ink1091.xml"/><Relationship Id="rId189" Type="http://schemas.openxmlformats.org/officeDocument/2006/relationships/customXml" Target="../ink/ink1139.xml"/><Relationship Id="rId3" Type="http://schemas.openxmlformats.org/officeDocument/2006/relationships/customXml" Target="../ink/ink1046.xml"/><Relationship Id="rId214" Type="http://schemas.openxmlformats.org/officeDocument/2006/relationships/image" Target="../media/image1157.png"/><Relationship Id="rId235" Type="http://schemas.openxmlformats.org/officeDocument/2006/relationships/customXml" Target="../ink/ink1162.xml"/><Relationship Id="rId116" Type="http://schemas.openxmlformats.org/officeDocument/2006/relationships/image" Target="../media/image1108.png"/><Relationship Id="rId137" Type="http://schemas.openxmlformats.org/officeDocument/2006/relationships/customXml" Target="../ink/ink1113.xml"/><Relationship Id="rId158" Type="http://schemas.openxmlformats.org/officeDocument/2006/relationships/image" Target="../media/image1129.png"/><Relationship Id="rId20" Type="http://schemas.openxmlformats.org/officeDocument/2006/relationships/image" Target="../media/image1060.png"/><Relationship Id="rId41" Type="http://schemas.openxmlformats.org/officeDocument/2006/relationships/customXml" Target="../ink/ink1065.xml"/><Relationship Id="rId62" Type="http://schemas.openxmlformats.org/officeDocument/2006/relationships/image" Target="../media/image1081.png"/><Relationship Id="rId83" Type="http://schemas.openxmlformats.org/officeDocument/2006/relationships/customXml" Target="../ink/ink1086.xml"/><Relationship Id="rId179" Type="http://schemas.openxmlformats.org/officeDocument/2006/relationships/customXml" Target="../ink/ink1134.xml"/><Relationship Id="rId190" Type="http://schemas.openxmlformats.org/officeDocument/2006/relationships/image" Target="../media/image1145.png"/><Relationship Id="rId204" Type="http://schemas.openxmlformats.org/officeDocument/2006/relationships/image" Target="../media/image1152.png"/><Relationship Id="rId225" Type="http://schemas.openxmlformats.org/officeDocument/2006/relationships/customXml" Target="../ink/ink115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4.xml"/><Relationship Id="rId21" Type="http://schemas.openxmlformats.org/officeDocument/2006/relationships/customXml" Target="../ink/ink1175.xml"/><Relationship Id="rId324" Type="http://schemas.openxmlformats.org/officeDocument/2006/relationships/image" Target="../media/image1324.png"/><Relationship Id="rId170" Type="http://schemas.openxmlformats.org/officeDocument/2006/relationships/image" Target="../media/image1247.png"/><Relationship Id="rId268" Type="http://schemas.openxmlformats.org/officeDocument/2006/relationships/image" Target="../media/image1296.png"/><Relationship Id="rId475" Type="http://schemas.openxmlformats.org/officeDocument/2006/relationships/customXml" Target="../ink/ink1403.xml"/><Relationship Id="rId32" Type="http://schemas.openxmlformats.org/officeDocument/2006/relationships/image" Target="../media/image1179.png"/><Relationship Id="rId74" Type="http://schemas.openxmlformats.org/officeDocument/2006/relationships/image" Target="../media/image1199.png"/><Relationship Id="rId128" Type="http://schemas.openxmlformats.org/officeDocument/2006/relationships/image" Target="../media/image1226.png"/><Relationship Id="rId335" Type="http://schemas.openxmlformats.org/officeDocument/2006/relationships/customXml" Target="../ink/ink1333.xml"/><Relationship Id="rId377" Type="http://schemas.openxmlformats.org/officeDocument/2006/relationships/customXml" Target="../ink/ink1354.xml"/><Relationship Id="rId500" Type="http://schemas.openxmlformats.org/officeDocument/2006/relationships/image" Target="../media/image1412.png"/><Relationship Id="rId5" Type="http://schemas.openxmlformats.org/officeDocument/2006/relationships/customXml" Target="../ink/ink1167.xml"/><Relationship Id="rId181" Type="http://schemas.openxmlformats.org/officeDocument/2006/relationships/customXml" Target="../ink/ink1256.xml"/><Relationship Id="rId237" Type="http://schemas.openxmlformats.org/officeDocument/2006/relationships/customXml" Target="../ink/ink1284.xml"/><Relationship Id="rId402" Type="http://schemas.openxmlformats.org/officeDocument/2006/relationships/image" Target="../media/image1363.png"/><Relationship Id="rId279" Type="http://schemas.openxmlformats.org/officeDocument/2006/relationships/customXml" Target="../ink/ink1305.xml"/><Relationship Id="rId444" Type="http://schemas.openxmlformats.org/officeDocument/2006/relationships/image" Target="../media/image1384.png"/><Relationship Id="rId486" Type="http://schemas.openxmlformats.org/officeDocument/2006/relationships/image" Target="../media/image1405.png"/><Relationship Id="rId43" Type="http://schemas.openxmlformats.org/officeDocument/2006/relationships/customXml" Target="../ink/ink1186.xml"/><Relationship Id="rId139" Type="http://schemas.openxmlformats.org/officeDocument/2006/relationships/customXml" Target="../ink/ink1235.xml"/><Relationship Id="rId290" Type="http://schemas.openxmlformats.org/officeDocument/2006/relationships/image" Target="../media/image1307.png"/><Relationship Id="rId304" Type="http://schemas.openxmlformats.org/officeDocument/2006/relationships/image" Target="../media/image1314.png"/><Relationship Id="rId346" Type="http://schemas.openxmlformats.org/officeDocument/2006/relationships/image" Target="../media/image1335.png"/><Relationship Id="rId388" Type="http://schemas.openxmlformats.org/officeDocument/2006/relationships/image" Target="../media/image1356.png"/><Relationship Id="rId511" Type="http://schemas.openxmlformats.org/officeDocument/2006/relationships/customXml" Target="../ink/ink1421.xml"/><Relationship Id="rId85" Type="http://schemas.openxmlformats.org/officeDocument/2006/relationships/customXml" Target="../ink/ink1208.xml"/><Relationship Id="rId150" Type="http://schemas.openxmlformats.org/officeDocument/2006/relationships/image" Target="../media/image1237.png"/><Relationship Id="rId192" Type="http://schemas.openxmlformats.org/officeDocument/2006/relationships/image" Target="../media/image1258.png"/><Relationship Id="rId206" Type="http://schemas.openxmlformats.org/officeDocument/2006/relationships/image" Target="../media/image1265.png"/><Relationship Id="rId413" Type="http://schemas.openxmlformats.org/officeDocument/2006/relationships/customXml" Target="../ink/ink1372.xml"/><Relationship Id="rId248" Type="http://schemas.openxmlformats.org/officeDocument/2006/relationships/image" Target="../media/image1286.png"/><Relationship Id="rId455" Type="http://schemas.openxmlformats.org/officeDocument/2006/relationships/customXml" Target="../ink/ink1393.xml"/><Relationship Id="rId497" Type="http://schemas.openxmlformats.org/officeDocument/2006/relationships/customXml" Target="../ink/ink1414.xml"/><Relationship Id="rId12" Type="http://schemas.openxmlformats.org/officeDocument/2006/relationships/image" Target="../media/image1056.png"/><Relationship Id="rId108" Type="http://schemas.openxmlformats.org/officeDocument/2006/relationships/image" Target="../media/image1216.png"/><Relationship Id="rId315" Type="http://schemas.openxmlformats.org/officeDocument/2006/relationships/customXml" Target="../ink/ink1323.xml"/><Relationship Id="rId357" Type="http://schemas.openxmlformats.org/officeDocument/2006/relationships/customXml" Target="../ink/ink1344.xml"/><Relationship Id="rId522" Type="http://schemas.openxmlformats.org/officeDocument/2006/relationships/image" Target="../media/image1053.emf"/><Relationship Id="rId54" Type="http://schemas.openxmlformats.org/officeDocument/2006/relationships/image" Target="../media/image1190.png"/><Relationship Id="rId96" Type="http://schemas.openxmlformats.org/officeDocument/2006/relationships/image" Target="../media/image1210.png"/><Relationship Id="rId161" Type="http://schemas.openxmlformats.org/officeDocument/2006/relationships/customXml" Target="../ink/ink1246.xml"/><Relationship Id="rId217" Type="http://schemas.openxmlformats.org/officeDocument/2006/relationships/customXml" Target="../ink/ink1274.xml"/><Relationship Id="rId399" Type="http://schemas.openxmlformats.org/officeDocument/2006/relationships/customXml" Target="../ink/ink1365.xml"/><Relationship Id="rId259" Type="http://schemas.openxmlformats.org/officeDocument/2006/relationships/customXml" Target="../ink/ink1295.xml"/><Relationship Id="rId424" Type="http://schemas.openxmlformats.org/officeDocument/2006/relationships/image" Target="../media/image1374.png"/><Relationship Id="rId466" Type="http://schemas.openxmlformats.org/officeDocument/2006/relationships/image" Target="../media/image1395.png"/><Relationship Id="rId23" Type="http://schemas.openxmlformats.org/officeDocument/2006/relationships/customXml" Target="../ink/ink1176.xml"/><Relationship Id="rId119" Type="http://schemas.openxmlformats.org/officeDocument/2006/relationships/customXml" Target="../ink/ink1225.xml"/><Relationship Id="rId270" Type="http://schemas.openxmlformats.org/officeDocument/2006/relationships/image" Target="../media/image1297.png"/><Relationship Id="rId326" Type="http://schemas.openxmlformats.org/officeDocument/2006/relationships/image" Target="../media/image1325.png"/><Relationship Id="rId65" Type="http://schemas.openxmlformats.org/officeDocument/2006/relationships/customXml" Target="../ink/ink1198.xml"/><Relationship Id="rId130" Type="http://schemas.openxmlformats.org/officeDocument/2006/relationships/image" Target="../media/image1227.png"/><Relationship Id="rId368" Type="http://schemas.openxmlformats.org/officeDocument/2006/relationships/image" Target="../media/image1346.png"/><Relationship Id="rId172" Type="http://schemas.openxmlformats.org/officeDocument/2006/relationships/image" Target="../media/image1248.png"/><Relationship Id="rId228" Type="http://schemas.openxmlformats.org/officeDocument/2006/relationships/image" Target="../media/image1276.png"/><Relationship Id="rId435" Type="http://schemas.openxmlformats.org/officeDocument/2006/relationships/customXml" Target="../ink/ink1383.xml"/><Relationship Id="rId477" Type="http://schemas.openxmlformats.org/officeDocument/2006/relationships/customXml" Target="../ink/ink1404.xml"/><Relationship Id="rId281" Type="http://schemas.openxmlformats.org/officeDocument/2006/relationships/customXml" Target="../ink/ink1306.xml"/><Relationship Id="rId337" Type="http://schemas.openxmlformats.org/officeDocument/2006/relationships/customXml" Target="../ink/ink1334.xml"/><Relationship Id="rId502" Type="http://schemas.openxmlformats.org/officeDocument/2006/relationships/image" Target="../media/image1413.png"/><Relationship Id="rId34" Type="http://schemas.openxmlformats.org/officeDocument/2006/relationships/image" Target="../media/image1180.png"/><Relationship Id="rId76" Type="http://schemas.openxmlformats.org/officeDocument/2006/relationships/image" Target="../media/image1200.png"/><Relationship Id="rId141" Type="http://schemas.openxmlformats.org/officeDocument/2006/relationships/customXml" Target="../ink/ink1236.xml"/><Relationship Id="rId379" Type="http://schemas.openxmlformats.org/officeDocument/2006/relationships/customXml" Target="../ink/ink1355.xml"/><Relationship Id="rId7" Type="http://schemas.openxmlformats.org/officeDocument/2006/relationships/customXml" Target="../ink/ink1168.xml"/><Relationship Id="rId183" Type="http://schemas.openxmlformats.org/officeDocument/2006/relationships/customXml" Target="../ink/ink1257.xml"/><Relationship Id="rId239" Type="http://schemas.openxmlformats.org/officeDocument/2006/relationships/customXml" Target="../ink/ink1285.xml"/><Relationship Id="rId390" Type="http://schemas.openxmlformats.org/officeDocument/2006/relationships/image" Target="../media/image1357.png"/><Relationship Id="rId404" Type="http://schemas.openxmlformats.org/officeDocument/2006/relationships/image" Target="../media/image1364.png"/><Relationship Id="rId446" Type="http://schemas.openxmlformats.org/officeDocument/2006/relationships/image" Target="../media/image1385.png"/><Relationship Id="rId250" Type="http://schemas.openxmlformats.org/officeDocument/2006/relationships/image" Target="../media/image1287.png"/><Relationship Id="rId292" Type="http://schemas.openxmlformats.org/officeDocument/2006/relationships/image" Target="../media/image1308.png"/><Relationship Id="rId306" Type="http://schemas.openxmlformats.org/officeDocument/2006/relationships/image" Target="../media/image1315.png"/><Relationship Id="rId488" Type="http://schemas.openxmlformats.org/officeDocument/2006/relationships/image" Target="../media/image1406.png"/><Relationship Id="rId45" Type="http://schemas.openxmlformats.org/officeDocument/2006/relationships/customXml" Target="../ink/ink1187.xml"/><Relationship Id="rId87" Type="http://schemas.openxmlformats.org/officeDocument/2006/relationships/customXml" Target="../ink/ink1209.xml"/><Relationship Id="rId110" Type="http://schemas.openxmlformats.org/officeDocument/2006/relationships/image" Target="../media/image1217.png"/><Relationship Id="rId348" Type="http://schemas.openxmlformats.org/officeDocument/2006/relationships/image" Target="../media/image1336.png"/><Relationship Id="rId513" Type="http://schemas.openxmlformats.org/officeDocument/2006/relationships/customXml" Target="../ink/ink1422.xml"/><Relationship Id="rId152" Type="http://schemas.openxmlformats.org/officeDocument/2006/relationships/image" Target="../media/image1238.png"/><Relationship Id="rId194" Type="http://schemas.openxmlformats.org/officeDocument/2006/relationships/image" Target="../media/image1259.png"/><Relationship Id="rId208" Type="http://schemas.openxmlformats.org/officeDocument/2006/relationships/image" Target="../media/image1266.png"/><Relationship Id="rId415" Type="http://schemas.openxmlformats.org/officeDocument/2006/relationships/customXml" Target="../ink/ink1373.xml"/><Relationship Id="rId457" Type="http://schemas.openxmlformats.org/officeDocument/2006/relationships/customXml" Target="../ink/ink1394.xml"/><Relationship Id="rId261" Type="http://schemas.openxmlformats.org/officeDocument/2006/relationships/customXml" Target="../ink/ink1296.xml"/><Relationship Id="rId499" Type="http://schemas.openxmlformats.org/officeDocument/2006/relationships/customXml" Target="../ink/ink1415.xml"/><Relationship Id="rId14" Type="http://schemas.openxmlformats.org/officeDocument/2006/relationships/image" Target="../media/image1171.png"/><Relationship Id="rId56" Type="http://schemas.openxmlformats.org/officeDocument/2006/relationships/image" Target="../media/image1191.png"/><Relationship Id="rId317" Type="http://schemas.openxmlformats.org/officeDocument/2006/relationships/customXml" Target="../ink/ink1324.xml"/><Relationship Id="rId359" Type="http://schemas.openxmlformats.org/officeDocument/2006/relationships/customXml" Target="../ink/ink1345.xml"/><Relationship Id="rId98" Type="http://schemas.openxmlformats.org/officeDocument/2006/relationships/image" Target="../media/image1211.png"/><Relationship Id="rId121" Type="http://schemas.openxmlformats.org/officeDocument/2006/relationships/customXml" Target="../ink/ink1226.xml"/><Relationship Id="rId163" Type="http://schemas.openxmlformats.org/officeDocument/2006/relationships/customXml" Target="../ink/ink1247.xml"/><Relationship Id="rId219" Type="http://schemas.openxmlformats.org/officeDocument/2006/relationships/customXml" Target="../ink/ink1275.xml"/><Relationship Id="rId370" Type="http://schemas.openxmlformats.org/officeDocument/2006/relationships/image" Target="../media/image1347.png"/><Relationship Id="rId426" Type="http://schemas.openxmlformats.org/officeDocument/2006/relationships/image" Target="../media/image1375.png"/><Relationship Id="rId230" Type="http://schemas.openxmlformats.org/officeDocument/2006/relationships/image" Target="../media/image1277.png"/><Relationship Id="rId468" Type="http://schemas.openxmlformats.org/officeDocument/2006/relationships/image" Target="../media/image1396.png"/><Relationship Id="rId25" Type="http://schemas.openxmlformats.org/officeDocument/2006/relationships/customXml" Target="../ink/ink1177.xml"/><Relationship Id="rId67" Type="http://schemas.openxmlformats.org/officeDocument/2006/relationships/customXml" Target="../ink/ink1199.xml"/><Relationship Id="rId272" Type="http://schemas.openxmlformats.org/officeDocument/2006/relationships/image" Target="../media/image1298.png"/><Relationship Id="rId328" Type="http://schemas.openxmlformats.org/officeDocument/2006/relationships/image" Target="../media/image1326.png"/><Relationship Id="rId132" Type="http://schemas.openxmlformats.org/officeDocument/2006/relationships/image" Target="../media/image1228.png"/><Relationship Id="rId174" Type="http://schemas.openxmlformats.org/officeDocument/2006/relationships/image" Target="../media/image1249.png"/><Relationship Id="rId381" Type="http://schemas.openxmlformats.org/officeDocument/2006/relationships/customXml" Target="../ink/ink1356.xml"/><Relationship Id="rId241" Type="http://schemas.openxmlformats.org/officeDocument/2006/relationships/customXml" Target="../ink/ink1286.xml"/><Relationship Id="rId437" Type="http://schemas.openxmlformats.org/officeDocument/2006/relationships/customXml" Target="../ink/ink1384.xml"/><Relationship Id="rId479" Type="http://schemas.openxmlformats.org/officeDocument/2006/relationships/customXml" Target="../ink/ink1405.xml"/><Relationship Id="rId36" Type="http://schemas.openxmlformats.org/officeDocument/2006/relationships/image" Target="../media/image1181.png"/><Relationship Id="rId283" Type="http://schemas.openxmlformats.org/officeDocument/2006/relationships/customXml" Target="../ink/ink1307.xml"/><Relationship Id="rId339" Type="http://schemas.openxmlformats.org/officeDocument/2006/relationships/customXml" Target="../ink/ink1335.xml"/><Relationship Id="rId490" Type="http://schemas.openxmlformats.org/officeDocument/2006/relationships/image" Target="../media/image1407.png"/><Relationship Id="rId504" Type="http://schemas.openxmlformats.org/officeDocument/2006/relationships/image" Target="../media/image1414.png"/><Relationship Id="rId78" Type="http://schemas.openxmlformats.org/officeDocument/2006/relationships/image" Target="../media/image1201.png"/><Relationship Id="rId101" Type="http://schemas.openxmlformats.org/officeDocument/2006/relationships/customXml" Target="../ink/ink1216.xml"/><Relationship Id="rId143" Type="http://schemas.openxmlformats.org/officeDocument/2006/relationships/customXml" Target="../ink/ink1237.xml"/><Relationship Id="rId185" Type="http://schemas.openxmlformats.org/officeDocument/2006/relationships/customXml" Target="../ink/ink1258.xml"/><Relationship Id="rId350" Type="http://schemas.openxmlformats.org/officeDocument/2006/relationships/image" Target="../media/image1337.png"/><Relationship Id="rId406" Type="http://schemas.openxmlformats.org/officeDocument/2006/relationships/image" Target="../media/image1365.png"/><Relationship Id="rId9" Type="http://schemas.openxmlformats.org/officeDocument/2006/relationships/customXml" Target="../ink/ink1169.xml"/><Relationship Id="rId210" Type="http://schemas.openxmlformats.org/officeDocument/2006/relationships/image" Target="../media/image1267.png"/><Relationship Id="rId392" Type="http://schemas.openxmlformats.org/officeDocument/2006/relationships/image" Target="../media/image1358.png"/><Relationship Id="rId448" Type="http://schemas.openxmlformats.org/officeDocument/2006/relationships/image" Target="../media/image1386.png"/><Relationship Id="rId252" Type="http://schemas.openxmlformats.org/officeDocument/2006/relationships/image" Target="../media/image1288.png"/><Relationship Id="rId294" Type="http://schemas.openxmlformats.org/officeDocument/2006/relationships/image" Target="../media/image1309.png"/><Relationship Id="rId308" Type="http://schemas.openxmlformats.org/officeDocument/2006/relationships/image" Target="../media/image1316.png"/><Relationship Id="rId515" Type="http://schemas.openxmlformats.org/officeDocument/2006/relationships/customXml" Target="../ink/ink1423.xml"/><Relationship Id="rId47" Type="http://schemas.openxmlformats.org/officeDocument/2006/relationships/customXml" Target="../ink/ink1188.xml"/><Relationship Id="rId89" Type="http://schemas.openxmlformats.org/officeDocument/2006/relationships/customXml" Target="../ink/ink1210.xml"/><Relationship Id="rId112" Type="http://schemas.openxmlformats.org/officeDocument/2006/relationships/image" Target="../media/image1218.png"/><Relationship Id="rId154" Type="http://schemas.openxmlformats.org/officeDocument/2006/relationships/image" Target="../media/image1239.png"/><Relationship Id="rId361" Type="http://schemas.openxmlformats.org/officeDocument/2006/relationships/customXml" Target="../ink/ink1346.xml"/><Relationship Id="rId196" Type="http://schemas.openxmlformats.org/officeDocument/2006/relationships/image" Target="../media/image1260.png"/><Relationship Id="rId417" Type="http://schemas.openxmlformats.org/officeDocument/2006/relationships/customXml" Target="../ink/ink1374.xml"/><Relationship Id="rId459" Type="http://schemas.openxmlformats.org/officeDocument/2006/relationships/customXml" Target="../ink/ink1395.xml"/><Relationship Id="rId16" Type="http://schemas.openxmlformats.org/officeDocument/2006/relationships/image" Target="../media/image1172.png"/><Relationship Id="rId221" Type="http://schemas.openxmlformats.org/officeDocument/2006/relationships/customXml" Target="../ink/ink1276.xml"/><Relationship Id="rId263" Type="http://schemas.openxmlformats.org/officeDocument/2006/relationships/customXml" Target="../ink/ink1297.xml"/><Relationship Id="rId319" Type="http://schemas.openxmlformats.org/officeDocument/2006/relationships/customXml" Target="../ink/ink1325.xml"/><Relationship Id="rId470" Type="http://schemas.openxmlformats.org/officeDocument/2006/relationships/image" Target="../media/image1397.png"/><Relationship Id="rId58" Type="http://schemas.openxmlformats.org/officeDocument/2006/relationships/image" Target="../media/image1192.png"/><Relationship Id="rId123" Type="http://schemas.openxmlformats.org/officeDocument/2006/relationships/customXml" Target="../ink/ink1227.xml"/><Relationship Id="rId330" Type="http://schemas.openxmlformats.org/officeDocument/2006/relationships/image" Target="../media/image1327.png"/><Relationship Id="rId165" Type="http://schemas.openxmlformats.org/officeDocument/2006/relationships/customXml" Target="../ink/ink1248.xml"/><Relationship Id="rId372" Type="http://schemas.openxmlformats.org/officeDocument/2006/relationships/image" Target="../media/image1348.png"/><Relationship Id="rId428" Type="http://schemas.openxmlformats.org/officeDocument/2006/relationships/image" Target="../media/image1376.png"/><Relationship Id="rId232" Type="http://schemas.openxmlformats.org/officeDocument/2006/relationships/image" Target="../media/image1278.png"/><Relationship Id="rId274" Type="http://schemas.openxmlformats.org/officeDocument/2006/relationships/image" Target="../media/image1299.png"/><Relationship Id="rId481" Type="http://schemas.openxmlformats.org/officeDocument/2006/relationships/customXml" Target="../ink/ink1406.xml"/><Relationship Id="rId27" Type="http://schemas.openxmlformats.org/officeDocument/2006/relationships/customXml" Target="../ink/ink1178.xml"/><Relationship Id="rId69" Type="http://schemas.openxmlformats.org/officeDocument/2006/relationships/customXml" Target="../ink/ink1200.xml"/><Relationship Id="rId134" Type="http://schemas.openxmlformats.org/officeDocument/2006/relationships/image" Target="../media/image1229.png"/><Relationship Id="rId80" Type="http://schemas.openxmlformats.org/officeDocument/2006/relationships/image" Target="../media/image1202.png"/><Relationship Id="rId176" Type="http://schemas.openxmlformats.org/officeDocument/2006/relationships/image" Target="../media/image1250.png"/><Relationship Id="rId341" Type="http://schemas.openxmlformats.org/officeDocument/2006/relationships/customXml" Target="../ink/ink1336.xml"/><Relationship Id="rId383" Type="http://schemas.openxmlformats.org/officeDocument/2006/relationships/customXml" Target="../ink/ink1357.xml"/><Relationship Id="rId439" Type="http://schemas.openxmlformats.org/officeDocument/2006/relationships/customXml" Target="../ink/ink1385.xml"/><Relationship Id="rId201" Type="http://schemas.openxmlformats.org/officeDocument/2006/relationships/customXml" Target="../ink/ink1266.xml"/><Relationship Id="rId243" Type="http://schemas.openxmlformats.org/officeDocument/2006/relationships/customXml" Target="../ink/ink1287.xml"/><Relationship Id="rId285" Type="http://schemas.openxmlformats.org/officeDocument/2006/relationships/customXml" Target="../ink/ink1308.xml"/><Relationship Id="rId450" Type="http://schemas.openxmlformats.org/officeDocument/2006/relationships/image" Target="../media/image1387.png"/><Relationship Id="rId506" Type="http://schemas.openxmlformats.org/officeDocument/2006/relationships/image" Target="../media/image1415.png"/><Relationship Id="rId38" Type="http://schemas.openxmlformats.org/officeDocument/2006/relationships/image" Target="../media/image1182.png"/><Relationship Id="rId103" Type="http://schemas.openxmlformats.org/officeDocument/2006/relationships/customXml" Target="../ink/ink1217.xml"/><Relationship Id="rId310" Type="http://schemas.openxmlformats.org/officeDocument/2006/relationships/image" Target="../media/image1317.png"/><Relationship Id="rId492" Type="http://schemas.openxmlformats.org/officeDocument/2006/relationships/image" Target="../media/image1408.png"/><Relationship Id="rId91" Type="http://schemas.openxmlformats.org/officeDocument/2006/relationships/customXml" Target="../ink/ink1211.xml"/><Relationship Id="rId145" Type="http://schemas.openxmlformats.org/officeDocument/2006/relationships/customXml" Target="../ink/ink1238.xml"/><Relationship Id="rId187" Type="http://schemas.openxmlformats.org/officeDocument/2006/relationships/customXml" Target="../ink/ink1259.xml"/><Relationship Id="rId352" Type="http://schemas.openxmlformats.org/officeDocument/2006/relationships/image" Target="../media/image1338.png"/><Relationship Id="rId394" Type="http://schemas.openxmlformats.org/officeDocument/2006/relationships/image" Target="../media/image1359.png"/><Relationship Id="rId408" Type="http://schemas.openxmlformats.org/officeDocument/2006/relationships/image" Target="../media/image1366.png"/><Relationship Id="rId212" Type="http://schemas.openxmlformats.org/officeDocument/2006/relationships/image" Target="../media/image1268.png"/><Relationship Id="rId254" Type="http://schemas.openxmlformats.org/officeDocument/2006/relationships/image" Target="../media/image1289.png"/><Relationship Id="rId49" Type="http://schemas.openxmlformats.org/officeDocument/2006/relationships/customXml" Target="../ink/ink1189.xml"/><Relationship Id="rId114" Type="http://schemas.openxmlformats.org/officeDocument/2006/relationships/image" Target="../media/image1219.png"/><Relationship Id="rId296" Type="http://schemas.openxmlformats.org/officeDocument/2006/relationships/image" Target="../media/image1310.png"/><Relationship Id="rId461" Type="http://schemas.openxmlformats.org/officeDocument/2006/relationships/customXml" Target="../ink/ink1396.xml"/><Relationship Id="rId517" Type="http://schemas.openxmlformats.org/officeDocument/2006/relationships/customXml" Target="../ink/ink1424.xml"/><Relationship Id="rId60" Type="http://schemas.openxmlformats.org/officeDocument/2006/relationships/image" Target="../media/image1193.png"/><Relationship Id="rId156" Type="http://schemas.openxmlformats.org/officeDocument/2006/relationships/image" Target="../media/image1240.png"/><Relationship Id="rId198" Type="http://schemas.openxmlformats.org/officeDocument/2006/relationships/image" Target="../media/image1261.png"/><Relationship Id="rId321" Type="http://schemas.openxmlformats.org/officeDocument/2006/relationships/customXml" Target="../ink/ink1326.xml"/><Relationship Id="rId363" Type="http://schemas.openxmlformats.org/officeDocument/2006/relationships/customXml" Target="../ink/ink1347.xml"/><Relationship Id="rId419" Type="http://schemas.openxmlformats.org/officeDocument/2006/relationships/customXml" Target="../ink/ink1375.xml"/><Relationship Id="rId223" Type="http://schemas.openxmlformats.org/officeDocument/2006/relationships/customXml" Target="../ink/ink1277.xml"/><Relationship Id="rId430" Type="http://schemas.openxmlformats.org/officeDocument/2006/relationships/image" Target="../media/image1377.png"/><Relationship Id="rId18" Type="http://schemas.openxmlformats.org/officeDocument/2006/relationships/image" Target="../media/image1173.png"/><Relationship Id="rId265" Type="http://schemas.openxmlformats.org/officeDocument/2006/relationships/customXml" Target="../ink/ink1298.xml"/><Relationship Id="rId472" Type="http://schemas.openxmlformats.org/officeDocument/2006/relationships/image" Target="../media/image1398.png"/><Relationship Id="rId125" Type="http://schemas.openxmlformats.org/officeDocument/2006/relationships/customXml" Target="../ink/ink1228.xml"/><Relationship Id="rId167" Type="http://schemas.openxmlformats.org/officeDocument/2006/relationships/customXml" Target="../ink/ink1249.xml"/><Relationship Id="rId332" Type="http://schemas.openxmlformats.org/officeDocument/2006/relationships/image" Target="../media/image1328.png"/><Relationship Id="rId374" Type="http://schemas.openxmlformats.org/officeDocument/2006/relationships/image" Target="../media/image1349.png"/><Relationship Id="rId71" Type="http://schemas.openxmlformats.org/officeDocument/2006/relationships/customXml" Target="../ink/ink1201.xml"/><Relationship Id="rId234" Type="http://schemas.openxmlformats.org/officeDocument/2006/relationships/image" Target="../media/image1279.png"/><Relationship Id="rId2" Type="http://schemas.openxmlformats.org/officeDocument/2006/relationships/image" Target="../media/image1051.png"/><Relationship Id="rId29" Type="http://schemas.openxmlformats.org/officeDocument/2006/relationships/customXml" Target="../ink/ink1179.xml"/><Relationship Id="rId276" Type="http://schemas.openxmlformats.org/officeDocument/2006/relationships/image" Target="../media/image1300.png"/><Relationship Id="rId441" Type="http://schemas.openxmlformats.org/officeDocument/2006/relationships/customXml" Target="../ink/ink1386.xml"/><Relationship Id="rId483" Type="http://schemas.openxmlformats.org/officeDocument/2006/relationships/customXml" Target="../ink/ink1407.xml"/><Relationship Id="rId40" Type="http://schemas.openxmlformats.org/officeDocument/2006/relationships/image" Target="../media/image1183.png"/><Relationship Id="rId136" Type="http://schemas.openxmlformats.org/officeDocument/2006/relationships/image" Target="../media/image1230.png"/><Relationship Id="rId178" Type="http://schemas.openxmlformats.org/officeDocument/2006/relationships/image" Target="../media/image1251.png"/><Relationship Id="rId301" Type="http://schemas.openxmlformats.org/officeDocument/2006/relationships/customXml" Target="../ink/ink1316.xml"/><Relationship Id="rId343" Type="http://schemas.openxmlformats.org/officeDocument/2006/relationships/customXml" Target="../ink/ink1337.xml"/><Relationship Id="rId82" Type="http://schemas.openxmlformats.org/officeDocument/2006/relationships/image" Target="../media/image1203.png"/><Relationship Id="rId203" Type="http://schemas.openxmlformats.org/officeDocument/2006/relationships/customXml" Target="../ink/ink1267.xml"/><Relationship Id="rId385" Type="http://schemas.openxmlformats.org/officeDocument/2006/relationships/customXml" Target="../ink/ink1358.xml"/><Relationship Id="rId245" Type="http://schemas.openxmlformats.org/officeDocument/2006/relationships/customXml" Target="../ink/ink1288.xml"/><Relationship Id="rId287" Type="http://schemas.openxmlformats.org/officeDocument/2006/relationships/customXml" Target="../ink/ink1309.xml"/><Relationship Id="rId410" Type="http://schemas.openxmlformats.org/officeDocument/2006/relationships/image" Target="../media/image1367.png"/><Relationship Id="rId452" Type="http://schemas.openxmlformats.org/officeDocument/2006/relationships/image" Target="../media/image1388.png"/><Relationship Id="rId494" Type="http://schemas.openxmlformats.org/officeDocument/2006/relationships/image" Target="../media/image1409.png"/><Relationship Id="rId508" Type="http://schemas.openxmlformats.org/officeDocument/2006/relationships/image" Target="../media/image1416.png"/><Relationship Id="rId105" Type="http://schemas.openxmlformats.org/officeDocument/2006/relationships/customXml" Target="../ink/ink1218.xml"/><Relationship Id="rId147" Type="http://schemas.openxmlformats.org/officeDocument/2006/relationships/customXml" Target="../ink/ink1239.xml"/><Relationship Id="rId312" Type="http://schemas.openxmlformats.org/officeDocument/2006/relationships/image" Target="../media/image1318.png"/><Relationship Id="rId354" Type="http://schemas.openxmlformats.org/officeDocument/2006/relationships/image" Target="../media/image1339.png"/><Relationship Id="rId51" Type="http://schemas.openxmlformats.org/officeDocument/2006/relationships/customXml" Target="../ink/ink1190.xml"/><Relationship Id="rId93" Type="http://schemas.openxmlformats.org/officeDocument/2006/relationships/customXml" Target="../ink/ink1212.xml"/><Relationship Id="rId189" Type="http://schemas.openxmlformats.org/officeDocument/2006/relationships/customXml" Target="../ink/ink1260.xml"/><Relationship Id="rId396" Type="http://schemas.openxmlformats.org/officeDocument/2006/relationships/image" Target="../media/image1360.png"/><Relationship Id="rId214" Type="http://schemas.openxmlformats.org/officeDocument/2006/relationships/image" Target="../media/image1269.png"/><Relationship Id="rId256" Type="http://schemas.openxmlformats.org/officeDocument/2006/relationships/image" Target="../media/image1290.png"/><Relationship Id="rId298" Type="http://schemas.openxmlformats.org/officeDocument/2006/relationships/image" Target="../media/image1311.png"/><Relationship Id="rId421" Type="http://schemas.openxmlformats.org/officeDocument/2006/relationships/customXml" Target="../ink/ink1376.xml"/><Relationship Id="rId463" Type="http://schemas.openxmlformats.org/officeDocument/2006/relationships/customXml" Target="../ink/ink1397.xml"/><Relationship Id="rId519" Type="http://schemas.openxmlformats.org/officeDocument/2006/relationships/customXml" Target="../ink/ink1425.xml"/><Relationship Id="rId116" Type="http://schemas.openxmlformats.org/officeDocument/2006/relationships/image" Target="../media/image1220.png"/><Relationship Id="rId158" Type="http://schemas.openxmlformats.org/officeDocument/2006/relationships/image" Target="../media/image1241.png"/><Relationship Id="rId323" Type="http://schemas.openxmlformats.org/officeDocument/2006/relationships/customXml" Target="../ink/ink1327.xml"/><Relationship Id="rId20" Type="http://schemas.openxmlformats.org/officeDocument/2006/relationships/image" Target="../media/image1174.png"/><Relationship Id="rId62" Type="http://schemas.openxmlformats.org/officeDocument/2006/relationships/customXml" Target="../ink/ink1196.xml"/><Relationship Id="rId365" Type="http://schemas.openxmlformats.org/officeDocument/2006/relationships/customXml" Target="../ink/ink1348.xml"/><Relationship Id="rId225" Type="http://schemas.openxmlformats.org/officeDocument/2006/relationships/customXml" Target="../ink/ink1278.xml"/><Relationship Id="rId267" Type="http://schemas.openxmlformats.org/officeDocument/2006/relationships/customXml" Target="../ink/ink1299.xml"/><Relationship Id="rId432" Type="http://schemas.openxmlformats.org/officeDocument/2006/relationships/image" Target="../media/image1378.png"/><Relationship Id="rId474" Type="http://schemas.openxmlformats.org/officeDocument/2006/relationships/image" Target="../media/image1399.png"/><Relationship Id="rId127" Type="http://schemas.openxmlformats.org/officeDocument/2006/relationships/customXml" Target="../ink/ink1229.xml"/><Relationship Id="rId31" Type="http://schemas.openxmlformats.org/officeDocument/2006/relationships/customXml" Target="../ink/ink1180.xml"/><Relationship Id="rId73" Type="http://schemas.openxmlformats.org/officeDocument/2006/relationships/customXml" Target="../ink/ink1202.xml"/><Relationship Id="rId169" Type="http://schemas.openxmlformats.org/officeDocument/2006/relationships/customXml" Target="../ink/ink1250.xml"/><Relationship Id="rId334" Type="http://schemas.openxmlformats.org/officeDocument/2006/relationships/image" Target="../media/image1329.png"/><Relationship Id="rId376" Type="http://schemas.openxmlformats.org/officeDocument/2006/relationships/image" Target="../media/image1350.png"/><Relationship Id="rId4" Type="http://schemas.openxmlformats.org/officeDocument/2006/relationships/image" Target="../media/image1052.png"/><Relationship Id="rId180" Type="http://schemas.openxmlformats.org/officeDocument/2006/relationships/image" Target="../media/image1252.png"/><Relationship Id="rId236" Type="http://schemas.openxmlformats.org/officeDocument/2006/relationships/image" Target="../media/image1280.png"/><Relationship Id="rId278" Type="http://schemas.openxmlformats.org/officeDocument/2006/relationships/image" Target="../media/image1301.png"/><Relationship Id="rId401" Type="http://schemas.openxmlformats.org/officeDocument/2006/relationships/customXml" Target="../ink/ink1366.xml"/><Relationship Id="rId443" Type="http://schemas.openxmlformats.org/officeDocument/2006/relationships/customXml" Target="../ink/ink1387.xml"/><Relationship Id="rId303" Type="http://schemas.openxmlformats.org/officeDocument/2006/relationships/customXml" Target="../ink/ink1317.xml"/><Relationship Id="rId485" Type="http://schemas.openxmlformats.org/officeDocument/2006/relationships/customXml" Target="../ink/ink1408.xml"/><Relationship Id="rId42" Type="http://schemas.openxmlformats.org/officeDocument/2006/relationships/image" Target="../media/image1184.png"/><Relationship Id="rId84" Type="http://schemas.openxmlformats.org/officeDocument/2006/relationships/image" Target="../media/image1204.png"/><Relationship Id="rId138" Type="http://schemas.openxmlformats.org/officeDocument/2006/relationships/image" Target="../media/image1231.png"/><Relationship Id="rId345" Type="http://schemas.openxmlformats.org/officeDocument/2006/relationships/customXml" Target="../ink/ink1338.xml"/><Relationship Id="rId387" Type="http://schemas.openxmlformats.org/officeDocument/2006/relationships/customXml" Target="../ink/ink1359.xml"/><Relationship Id="rId510" Type="http://schemas.openxmlformats.org/officeDocument/2006/relationships/image" Target="../media/image1417.png"/><Relationship Id="rId191" Type="http://schemas.openxmlformats.org/officeDocument/2006/relationships/customXml" Target="../ink/ink1261.xml"/><Relationship Id="rId205" Type="http://schemas.openxmlformats.org/officeDocument/2006/relationships/customXml" Target="../ink/ink1268.xml"/><Relationship Id="rId247" Type="http://schemas.openxmlformats.org/officeDocument/2006/relationships/customXml" Target="../ink/ink1289.xml"/><Relationship Id="rId412" Type="http://schemas.openxmlformats.org/officeDocument/2006/relationships/image" Target="../media/image1368.png"/><Relationship Id="rId107" Type="http://schemas.openxmlformats.org/officeDocument/2006/relationships/customXml" Target="../ink/ink1219.xml"/><Relationship Id="rId289" Type="http://schemas.openxmlformats.org/officeDocument/2006/relationships/customXml" Target="../ink/ink1310.xml"/><Relationship Id="rId454" Type="http://schemas.openxmlformats.org/officeDocument/2006/relationships/image" Target="../media/image1389.png"/><Relationship Id="rId496" Type="http://schemas.openxmlformats.org/officeDocument/2006/relationships/image" Target="../media/image1410.png"/><Relationship Id="rId11" Type="http://schemas.openxmlformats.org/officeDocument/2006/relationships/customXml" Target="../ink/ink1170.xml"/><Relationship Id="rId53" Type="http://schemas.openxmlformats.org/officeDocument/2006/relationships/customXml" Target="../ink/ink1191.xml"/><Relationship Id="rId149" Type="http://schemas.openxmlformats.org/officeDocument/2006/relationships/customXml" Target="../ink/ink1240.xml"/><Relationship Id="rId314" Type="http://schemas.openxmlformats.org/officeDocument/2006/relationships/image" Target="../media/image1319.png"/><Relationship Id="rId356" Type="http://schemas.openxmlformats.org/officeDocument/2006/relationships/image" Target="../media/image1340.png"/><Relationship Id="rId398" Type="http://schemas.openxmlformats.org/officeDocument/2006/relationships/image" Target="../media/image1361.png"/><Relationship Id="rId521" Type="http://schemas.openxmlformats.org/officeDocument/2006/relationships/customXml" Target="../ink/ink1426.xml"/><Relationship Id="rId95" Type="http://schemas.openxmlformats.org/officeDocument/2006/relationships/customXml" Target="../ink/ink1213.xml"/><Relationship Id="rId160" Type="http://schemas.openxmlformats.org/officeDocument/2006/relationships/image" Target="../media/image1242.png"/><Relationship Id="rId216" Type="http://schemas.openxmlformats.org/officeDocument/2006/relationships/image" Target="../media/image1270.png"/><Relationship Id="rId423" Type="http://schemas.openxmlformats.org/officeDocument/2006/relationships/customXml" Target="../ink/ink1377.xml"/><Relationship Id="rId258" Type="http://schemas.openxmlformats.org/officeDocument/2006/relationships/image" Target="../media/image1291.png"/><Relationship Id="rId465" Type="http://schemas.openxmlformats.org/officeDocument/2006/relationships/customXml" Target="../ink/ink1398.xml"/><Relationship Id="rId22" Type="http://schemas.openxmlformats.org/officeDocument/2006/relationships/image" Target="../media/image872.png"/><Relationship Id="rId64" Type="http://schemas.openxmlformats.org/officeDocument/2006/relationships/image" Target="../media/image1194.png"/><Relationship Id="rId118" Type="http://schemas.openxmlformats.org/officeDocument/2006/relationships/image" Target="../media/image1221.png"/><Relationship Id="rId325" Type="http://schemas.openxmlformats.org/officeDocument/2006/relationships/customXml" Target="../ink/ink1328.xml"/><Relationship Id="rId367" Type="http://schemas.openxmlformats.org/officeDocument/2006/relationships/customXml" Target="../ink/ink1349.xml"/><Relationship Id="rId171" Type="http://schemas.openxmlformats.org/officeDocument/2006/relationships/customXml" Target="../ink/ink1251.xml"/><Relationship Id="rId227" Type="http://schemas.openxmlformats.org/officeDocument/2006/relationships/customXml" Target="../ink/ink1279.xml"/><Relationship Id="rId269" Type="http://schemas.openxmlformats.org/officeDocument/2006/relationships/customXml" Target="../ink/ink1300.xml"/><Relationship Id="rId434" Type="http://schemas.openxmlformats.org/officeDocument/2006/relationships/image" Target="../media/image1379.png"/><Relationship Id="rId476" Type="http://schemas.openxmlformats.org/officeDocument/2006/relationships/image" Target="../media/image1400.png"/><Relationship Id="rId33" Type="http://schemas.openxmlformats.org/officeDocument/2006/relationships/customXml" Target="../ink/ink1181.xml"/><Relationship Id="rId129" Type="http://schemas.openxmlformats.org/officeDocument/2006/relationships/customXml" Target="../ink/ink1230.xml"/><Relationship Id="rId280" Type="http://schemas.openxmlformats.org/officeDocument/2006/relationships/image" Target="../media/image1302.png"/><Relationship Id="rId336" Type="http://schemas.openxmlformats.org/officeDocument/2006/relationships/image" Target="../media/image1330.png"/><Relationship Id="rId501" Type="http://schemas.openxmlformats.org/officeDocument/2006/relationships/customXml" Target="../ink/ink1416.xml"/><Relationship Id="rId75" Type="http://schemas.openxmlformats.org/officeDocument/2006/relationships/customXml" Target="../ink/ink1203.xml"/><Relationship Id="rId140" Type="http://schemas.openxmlformats.org/officeDocument/2006/relationships/image" Target="../media/image1232.png"/><Relationship Id="rId182" Type="http://schemas.openxmlformats.org/officeDocument/2006/relationships/image" Target="../media/image1253.png"/><Relationship Id="rId378" Type="http://schemas.openxmlformats.org/officeDocument/2006/relationships/image" Target="../media/image1351.png"/><Relationship Id="rId403" Type="http://schemas.openxmlformats.org/officeDocument/2006/relationships/customXml" Target="../ink/ink1367.xml"/><Relationship Id="rId6" Type="http://schemas.openxmlformats.org/officeDocument/2006/relationships/image" Target="../media/image1053.png"/><Relationship Id="rId238" Type="http://schemas.openxmlformats.org/officeDocument/2006/relationships/image" Target="../media/image1281.png"/><Relationship Id="rId445" Type="http://schemas.openxmlformats.org/officeDocument/2006/relationships/customXml" Target="../ink/ink1388.xml"/><Relationship Id="rId487" Type="http://schemas.openxmlformats.org/officeDocument/2006/relationships/customXml" Target="../ink/ink1409.xml"/><Relationship Id="rId291" Type="http://schemas.openxmlformats.org/officeDocument/2006/relationships/customXml" Target="../ink/ink1311.xml"/><Relationship Id="rId305" Type="http://schemas.openxmlformats.org/officeDocument/2006/relationships/customXml" Target="../ink/ink1318.xml"/><Relationship Id="rId347" Type="http://schemas.openxmlformats.org/officeDocument/2006/relationships/customXml" Target="../ink/ink1339.xml"/><Relationship Id="rId512" Type="http://schemas.openxmlformats.org/officeDocument/2006/relationships/image" Target="../media/image1418.png"/><Relationship Id="rId44" Type="http://schemas.openxmlformats.org/officeDocument/2006/relationships/image" Target="../media/image1185.png"/><Relationship Id="rId86" Type="http://schemas.openxmlformats.org/officeDocument/2006/relationships/image" Target="../media/image1205.png"/><Relationship Id="rId151" Type="http://schemas.openxmlformats.org/officeDocument/2006/relationships/customXml" Target="../ink/ink1241.xml"/><Relationship Id="rId389" Type="http://schemas.openxmlformats.org/officeDocument/2006/relationships/customXml" Target="../ink/ink1360.xml"/><Relationship Id="rId193" Type="http://schemas.openxmlformats.org/officeDocument/2006/relationships/customXml" Target="../ink/ink1262.xml"/><Relationship Id="rId207" Type="http://schemas.openxmlformats.org/officeDocument/2006/relationships/customXml" Target="../ink/ink1269.xml"/><Relationship Id="rId249" Type="http://schemas.openxmlformats.org/officeDocument/2006/relationships/customXml" Target="../ink/ink1290.xml"/><Relationship Id="rId414" Type="http://schemas.openxmlformats.org/officeDocument/2006/relationships/image" Target="../media/image1369.png"/><Relationship Id="rId456" Type="http://schemas.openxmlformats.org/officeDocument/2006/relationships/image" Target="../media/image1390.png"/><Relationship Id="rId498" Type="http://schemas.openxmlformats.org/officeDocument/2006/relationships/image" Target="../media/image1411.png"/><Relationship Id="rId13" Type="http://schemas.openxmlformats.org/officeDocument/2006/relationships/customXml" Target="../ink/ink1171.xml"/><Relationship Id="rId109" Type="http://schemas.openxmlformats.org/officeDocument/2006/relationships/customXml" Target="../ink/ink1220.xml"/><Relationship Id="rId260" Type="http://schemas.openxmlformats.org/officeDocument/2006/relationships/image" Target="../media/image1292.png"/><Relationship Id="rId316" Type="http://schemas.openxmlformats.org/officeDocument/2006/relationships/image" Target="../media/image1320.png"/><Relationship Id="rId55" Type="http://schemas.openxmlformats.org/officeDocument/2006/relationships/customXml" Target="../ink/ink1192.xml"/><Relationship Id="rId97" Type="http://schemas.openxmlformats.org/officeDocument/2006/relationships/customXml" Target="../ink/ink1214.xml"/><Relationship Id="rId120" Type="http://schemas.openxmlformats.org/officeDocument/2006/relationships/image" Target="../media/image1222.png"/><Relationship Id="rId358" Type="http://schemas.openxmlformats.org/officeDocument/2006/relationships/image" Target="../media/image1341.png"/><Relationship Id="rId162" Type="http://schemas.openxmlformats.org/officeDocument/2006/relationships/image" Target="../media/image1243.png"/><Relationship Id="rId218" Type="http://schemas.openxmlformats.org/officeDocument/2006/relationships/image" Target="../media/image1271.png"/><Relationship Id="rId425" Type="http://schemas.openxmlformats.org/officeDocument/2006/relationships/customXml" Target="../ink/ink1378.xml"/><Relationship Id="rId467" Type="http://schemas.openxmlformats.org/officeDocument/2006/relationships/customXml" Target="../ink/ink1399.xml"/><Relationship Id="rId271" Type="http://schemas.openxmlformats.org/officeDocument/2006/relationships/customXml" Target="../ink/ink1301.xml"/><Relationship Id="rId24" Type="http://schemas.openxmlformats.org/officeDocument/2006/relationships/image" Target="../media/image1175.png"/><Relationship Id="rId66" Type="http://schemas.openxmlformats.org/officeDocument/2006/relationships/image" Target="../media/image1195.png"/><Relationship Id="rId131" Type="http://schemas.openxmlformats.org/officeDocument/2006/relationships/customXml" Target="../ink/ink1231.xml"/><Relationship Id="rId327" Type="http://schemas.openxmlformats.org/officeDocument/2006/relationships/customXml" Target="../ink/ink1329.xml"/><Relationship Id="rId369" Type="http://schemas.openxmlformats.org/officeDocument/2006/relationships/customXml" Target="../ink/ink1350.xml"/><Relationship Id="rId173" Type="http://schemas.openxmlformats.org/officeDocument/2006/relationships/customXml" Target="../ink/ink1252.xml"/><Relationship Id="rId229" Type="http://schemas.openxmlformats.org/officeDocument/2006/relationships/customXml" Target="../ink/ink1280.xml"/><Relationship Id="rId380" Type="http://schemas.openxmlformats.org/officeDocument/2006/relationships/image" Target="../media/image1352.png"/><Relationship Id="rId436" Type="http://schemas.openxmlformats.org/officeDocument/2006/relationships/image" Target="../media/image1380.png"/><Relationship Id="rId240" Type="http://schemas.openxmlformats.org/officeDocument/2006/relationships/image" Target="../media/image1282.png"/><Relationship Id="rId478" Type="http://schemas.openxmlformats.org/officeDocument/2006/relationships/image" Target="../media/image1401.png"/><Relationship Id="rId35" Type="http://schemas.openxmlformats.org/officeDocument/2006/relationships/customXml" Target="../ink/ink1182.xml"/><Relationship Id="rId77" Type="http://schemas.openxmlformats.org/officeDocument/2006/relationships/customXml" Target="../ink/ink1204.xml"/><Relationship Id="rId100" Type="http://schemas.openxmlformats.org/officeDocument/2006/relationships/image" Target="../media/image1212.png"/><Relationship Id="rId282" Type="http://schemas.openxmlformats.org/officeDocument/2006/relationships/image" Target="../media/image1303.png"/><Relationship Id="rId338" Type="http://schemas.openxmlformats.org/officeDocument/2006/relationships/image" Target="../media/image1331.png"/><Relationship Id="rId503" Type="http://schemas.openxmlformats.org/officeDocument/2006/relationships/customXml" Target="../ink/ink1417.xml"/><Relationship Id="rId8" Type="http://schemas.openxmlformats.org/officeDocument/2006/relationships/image" Target="../media/image1054.png"/><Relationship Id="rId142" Type="http://schemas.openxmlformats.org/officeDocument/2006/relationships/image" Target="../media/image1233.png"/><Relationship Id="rId184" Type="http://schemas.openxmlformats.org/officeDocument/2006/relationships/image" Target="../media/image1254.png"/><Relationship Id="rId391" Type="http://schemas.openxmlformats.org/officeDocument/2006/relationships/customXml" Target="../ink/ink1361.xml"/><Relationship Id="rId405" Type="http://schemas.openxmlformats.org/officeDocument/2006/relationships/customXml" Target="../ink/ink1368.xml"/><Relationship Id="rId447" Type="http://schemas.openxmlformats.org/officeDocument/2006/relationships/customXml" Target="../ink/ink1389.xml"/><Relationship Id="rId251" Type="http://schemas.openxmlformats.org/officeDocument/2006/relationships/customXml" Target="../ink/ink1291.xml"/><Relationship Id="rId489" Type="http://schemas.openxmlformats.org/officeDocument/2006/relationships/customXml" Target="../ink/ink1410.xml"/><Relationship Id="rId46" Type="http://schemas.openxmlformats.org/officeDocument/2006/relationships/image" Target="../media/image1186.png"/><Relationship Id="rId293" Type="http://schemas.openxmlformats.org/officeDocument/2006/relationships/customXml" Target="../ink/ink1312.xml"/><Relationship Id="rId307" Type="http://schemas.openxmlformats.org/officeDocument/2006/relationships/customXml" Target="../ink/ink1319.xml"/><Relationship Id="rId349" Type="http://schemas.openxmlformats.org/officeDocument/2006/relationships/customXml" Target="../ink/ink1340.xml"/><Relationship Id="rId514" Type="http://schemas.openxmlformats.org/officeDocument/2006/relationships/image" Target="../media/image1419.png"/><Relationship Id="rId88" Type="http://schemas.openxmlformats.org/officeDocument/2006/relationships/image" Target="../media/image1206.png"/><Relationship Id="rId111" Type="http://schemas.openxmlformats.org/officeDocument/2006/relationships/customXml" Target="../ink/ink1221.xml"/><Relationship Id="rId153" Type="http://schemas.openxmlformats.org/officeDocument/2006/relationships/customXml" Target="../ink/ink1242.xml"/><Relationship Id="rId195" Type="http://schemas.openxmlformats.org/officeDocument/2006/relationships/customXml" Target="../ink/ink1263.xml"/><Relationship Id="rId209" Type="http://schemas.openxmlformats.org/officeDocument/2006/relationships/customXml" Target="../ink/ink1270.xml"/><Relationship Id="rId360" Type="http://schemas.openxmlformats.org/officeDocument/2006/relationships/image" Target="../media/image1342.png"/><Relationship Id="rId416" Type="http://schemas.openxmlformats.org/officeDocument/2006/relationships/image" Target="../media/image1370.png"/><Relationship Id="rId220" Type="http://schemas.openxmlformats.org/officeDocument/2006/relationships/image" Target="../media/image1272.png"/><Relationship Id="rId458" Type="http://schemas.openxmlformats.org/officeDocument/2006/relationships/image" Target="../media/image1391.png"/><Relationship Id="rId15" Type="http://schemas.openxmlformats.org/officeDocument/2006/relationships/customXml" Target="../ink/ink1172.xml"/><Relationship Id="rId57" Type="http://schemas.openxmlformats.org/officeDocument/2006/relationships/customXml" Target="../ink/ink1193.xml"/><Relationship Id="rId262" Type="http://schemas.openxmlformats.org/officeDocument/2006/relationships/image" Target="../media/image1293.png"/><Relationship Id="rId318" Type="http://schemas.openxmlformats.org/officeDocument/2006/relationships/image" Target="../media/image1321.png"/><Relationship Id="rId99" Type="http://schemas.openxmlformats.org/officeDocument/2006/relationships/customXml" Target="../ink/ink1215.xml"/><Relationship Id="rId122" Type="http://schemas.openxmlformats.org/officeDocument/2006/relationships/image" Target="../media/image1223.png"/><Relationship Id="rId164" Type="http://schemas.openxmlformats.org/officeDocument/2006/relationships/image" Target="../media/image1244.png"/><Relationship Id="rId371" Type="http://schemas.openxmlformats.org/officeDocument/2006/relationships/customXml" Target="../ink/ink1351.xml"/><Relationship Id="rId427" Type="http://schemas.openxmlformats.org/officeDocument/2006/relationships/customXml" Target="../ink/ink1379.xml"/><Relationship Id="rId469" Type="http://schemas.openxmlformats.org/officeDocument/2006/relationships/customXml" Target="../ink/ink1400.xml"/><Relationship Id="rId26" Type="http://schemas.openxmlformats.org/officeDocument/2006/relationships/image" Target="../media/image1176.png"/><Relationship Id="rId231" Type="http://schemas.openxmlformats.org/officeDocument/2006/relationships/customXml" Target="../ink/ink1281.xml"/><Relationship Id="rId273" Type="http://schemas.openxmlformats.org/officeDocument/2006/relationships/customXml" Target="../ink/ink1302.xml"/><Relationship Id="rId329" Type="http://schemas.openxmlformats.org/officeDocument/2006/relationships/customXml" Target="../ink/ink1330.xml"/><Relationship Id="rId480" Type="http://schemas.openxmlformats.org/officeDocument/2006/relationships/image" Target="../media/image1402.png"/><Relationship Id="rId68" Type="http://schemas.openxmlformats.org/officeDocument/2006/relationships/image" Target="../media/image1196.png"/><Relationship Id="rId133" Type="http://schemas.openxmlformats.org/officeDocument/2006/relationships/customXml" Target="../ink/ink1232.xml"/><Relationship Id="rId175" Type="http://schemas.openxmlformats.org/officeDocument/2006/relationships/customXml" Target="../ink/ink1253.xml"/><Relationship Id="rId340" Type="http://schemas.openxmlformats.org/officeDocument/2006/relationships/image" Target="../media/image1332.png"/><Relationship Id="rId200" Type="http://schemas.openxmlformats.org/officeDocument/2006/relationships/image" Target="../media/image1262.png"/><Relationship Id="rId382" Type="http://schemas.openxmlformats.org/officeDocument/2006/relationships/image" Target="../media/image1353.png"/><Relationship Id="rId438" Type="http://schemas.openxmlformats.org/officeDocument/2006/relationships/image" Target="../media/image1381.png"/><Relationship Id="rId242" Type="http://schemas.openxmlformats.org/officeDocument/2006/relationships/image" Target="../media/image1283.png"/><Relationship Id="rId284" Type="http://schemas.openxmlformats.org/officeDocument/2006/relationships/image" Target="../media/image1304.png"/><Relationship Id="rId491" Type="http://schemas.openxmlformats.org/officeDocument/2006/relationships/customXml" Target="../ink/ink1411.xml"/><Relationship Id="rId505" Type="http://schemas.openxmlformats.org/officeDocument/2006/relationships/customXml" Target="../ink/ink1418.xml"/><Relationship Id="rId37" Type="http://schemas.openxmlformats.org/officeDocument/2006/relationships/customXml" Target="../ink/ink1183.xml"/><Relationship Id="rId79" Type="http://schemas.openxmlformats.org/officeDocument/2006/relationships/customXml" Target="../ink/ink1205.xml"/><Relationship Id="rId102" Type="http://schemas.openxmlformats.org/officeDocument/2006/relationships/image" Target="../media/image1213.png"/><Relationship Id="rId144" Type="http://schemas.openxmlformats.org/officeDocument/2006/relationships/image" Target="../media/image1234.png"/><Relationship Id="rId90" Type="http://schemas.openxmlformats.org/officeDocument/2006/relationships/image" Target="../media/image1207.png"/><Relationship Id="rId186" Type="http://schemas.openxmlformats.org/officeDocument/2006/relationships/image" Target="../media/image1255.png"/><Relationship Id="rId351" Type="http://schemas.openxmlformats.org/officeDocument/2006/relationships/customXml" Target="../ink/ink1341.xml"/><Relationship Id="rId393" Type="http://schemas.openxmlformats.org/officeDocument/2006/relationships/customXml" Target="../ink/ink1362.xml"/><Relationship Id="rId407" Type="http://schemas.openxmlformats.org/officeDocument/2006/relationships/customXml" Target="../ink/ink1369.xml"/><Relationship Id="rId449" Type="http://schemas.openxmlformats.org/officeDocument/2006/relationships/customXml" Target="../ink/ink1390.xml"/><Relationship Id="rId211" Type="http://schemas.openxmlformats.org/officeDocument/2006/relationships/customXml" Target="../ink/ink1271.xml"/><Relationship Id="rId253" Type="http://schemas.openxmlformats.org/officeDocument/2006/relationships/customXml" Target="../ink/ink1292.xml"/><Relationship Id="rId295" Type="http://schemas.openxmlformats.org/officeDocument/2006/relationships/customXml" Target="../ink/ink1313.xml"/><Relationship Id="rId309" Type="http://schemas.openxmlformats.org/officeDocument/2006/relationships/customXml" Target="../ink/ink1320.xml"/><Relationship Id="rId460" Type="http://schemas.openxmlformats.org/officeDocument/2006/relationships/image" Target="../media/image1392.png"/><Relationship Id="rId516" Type="http://schemas.openxmlformats.org/officeDocument/2006/relationships/image" Target="../media/image1420.png"/><Relationship Id="rId48" Type="http://schemas.openxmlformats.org/officeDocument/2006/relationships/image" Target="../media/image1187.png"/><Relationship Id="rId113" Type="http://schemas.openxmlformats.org/officeDocument/2006/relationships/customXml" Target="../ink/ink1222.xml"/><Relationship Id="rId320" Type="http://schemas.openxmlformats.org/officeDocument/2006/relationships/image" Target="../media/image1322.png"/><Relationship Id="rId155" Type="http://schemas.openxmlformats.org/officeDocument/2006/relationships/customXml" Target="../ink/ink1243.xml"/><Relationship Id="rId197" Type="http://schemas.openxmlformats.org/officeDocument/2006/relationships/customXml" Target="../ink/ink1264.xml"/><Relationship Id="rId362" Type="http://schemas.openxmlformats.org/officeDocument/2006/relationships/image" Target="../media/image1343.png"/><Relationship Id="rId418" Type="http://schemas.openxmlformats.org/officeDocument/2006/relationships/image" Target="../media/image1371.png"/><Relationship Id="rId222" Type="http://schemas.openxmlformats.org/officeDocument/2006/relationships/image" Target="../media/image1273.png"/><Relationship Id="rId264" Type="http://schemas.openxmlformats.org/officeDocument/2006/relationships/image" Target="../media/image1294.png"/><Relationship Id="rId471" Type="http://schemas.openxmlformats.org/officeDocument/2006/relationships/customXml" Target="../ink/ink1401.xml"/><Relationship Id="rId17" Type="http://schemas.openxmlformats.org/officeDocument/2006/relationships/customXml" Target="../ink/ink1173.xml"/><Relationship Id="rId59" Type="http://schemas.openxmlformats.org/officeDocument/2006/relationships/customXml" Target="../ink/ink1194.xml"/><Relationship Id="rId124" Type="http://schemas.openxmlformats.org/officeDocument/2006/relationships/image" Target="../media/image1224.png"/><Relationship Id="rId70" Type="http://schemas.openxmlformats.org/officeDocument/2006/relationships/image" Target="../media/image1197.png"/><Relationship Id="rId166" Type="http://schemas.openxmlformats.org/officeDocument/2006/relationships/image" Target="../media/image1245.png"/><Relationship Id="rId331" Type="http://schemas.openxmlformats.org/officeDocument/2006/relationships/customXml" Target="../ink/ink1331.xml"/><Relationship Id="rId373" Type="http://schemas.openxmlformats.org/officeDocument/2006/relationships/customXml" Target="../ink/ink1352.xml"/><Relationship Id="rId429" Type="http://schemas.openxmlformats.org/officeDocument/2006/relationships/customXml" Target="../ink/ink138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82.xml"/><Relationship Id="rId440" Type="http://schemas.openxmlformats.org/officeDocument/2006/relationships/image" Target="../media/image1382.png"/><Relationship Id="rId28" Type="http://schemas.openxmlformats.org/officeDocument/2006/relationships/image" Target="../media/image1177.png"/><Relationship Id="rId275" Type="http://schemas.openxmlformats.org/officeDocument/2006/relationships/customXml" Target="../ink/ink1303.xml"/><Relationship Id="rId300" Type="http://schemas.openxmlformats.org/officeDocument/2006/relationships/image" Target="../media/image1312.png"/><Relationship Id="rId482" Type="http://schemas.openxmlformats.org/officeDocument/2006/relationships/image" Target="../media/image1403.png"/><Relationship Id="rId81" Type="http://schemas.openxmlformats.org/officeDocument/2006/relationships/customXml" Target="../ink/ink1206.xml"/><Relationship Id="rId135" Type="http://schemas.openxmlformats.org/officeDocument/2006/relationships/customXml" Target="../ink/ink1233.xml"/><Relationship Id="rId177" Type="http://schemas.openxmlformats.org/officeDocument/2006/relationships/customXml" Target="../ink/ink1254.xml"/><Relationship Id="rId342" Type="http://schemas.openxmlformats.org/officeDocument/2006/relationships/image" Target="../media/image1333.png"/><Relationship Id="rId384" Type="http://schemas.openxmlformats.org/officeDocument/2006/relationships/image" Target="../media/image1354.png"/><Relationship Id="rId202" Type="http://schemas.openxmlformats.org/officeDocument/2006/relationships/image" Target="../media/image1263.png"/><Relationship Id="rId244" Type="http://schemas.openxmlformats.org/officeDocument/2006/relationships/image" Target="../media/image1284.png"/><Relationship Id="rId39" Type="http://schemas.openxmlformats.org/officeDocument/2006/relationships/customXml" Target="../ink/ink1184.xml"/><Relationship Id="rId286" Type="http://schemas.openxmlformats.org/officeDocument/2006/relationships/image" Target="../media/image1305.png"/><Relationship Id="rId451" Type="http://schemas.openxmlformats.org/officeDocument/2006/relationships/customXml" Target="../ink/ink1391.xml"/><Relationship Id="rId493" Type="http://schemas.openxmlformats.org/officeDocument/2006/relationships/customXml" Target="../ink/ink1412.xml"/><Relationship Id="rId507" Type="http://schemas.openxmlformats.org/officeDocument/2006/relationships/customXml" Target="../ink/ink1419.xml"/><Relationship Id="rId50" Type="http://schemas.openxmlformats.org/officeDocument/2006/relationships/image" Target="../media/image1188.png"/><Relationship Id="rId104" Type="http://schemas.openxmlformats.org/officeDocument/2006/relationships/image" Target="../media/image1214.png"/><Relationship Id="rId146" Type="http://schemas.openxmlformats.org/officeDocument/2006/relationships/image" Target="../media/image1235.png"/><Relationship Id="rId188" Type="http://schemas.openxmlformats.org/officeDocument/2006/relationships/image" Target="../media/image1256.png"/><Relationship Id="rId311" Type="http://schemas.openxmlformats.org/officeDocument/2006/relationships/customXml" Target="../ink/ink1321.xml"/><Relationship Id="rId353" Type="http://schemas.openxmlformats.org/officeDocument/2006/relationships/customXml" Target="../ink/ink1342.xml"/><Relationship Id="rId395" Type="http://schemas.openxmlformats.org/officeDocument/2006/relationships/customXml" Target="../ink/ink1363.xml"/><Relationship Id="rId409" Type="http://schemas.openxmlformats.org/officeDocument/2006/relationships/customXml" Target="../ink/ink1370.xml"/><Relationship Id="rId92" Type="http://schemas.openxmlformats.org/officeDocument/2006/relationships/image" Target="../media/image1208.png"/><Relationship Id="rId213" Type="http://schemas.openxmlformats.org/officeDocument/2006/relationships/customXml" Target="../ink/ink1272.xml"/><Relationship Id="rId420" Type="http://schemas.openxmlformats.org/officeDocument/2006/relationships/image" Target="../media/image1372.png"/><Relationship Id="rId255" Type="http://schemas.openxmlformats.org/officeDocument/2006/relationships/customXml" Target="../ink/ink1293.xml"/><Relationship Id="rId297" Type="http://schemas.openxmlformats.org/officeDocument/2006/relationships/customXml" Target="../ink/ink1314.xml"/><Relationship Id="rId462" Type="http://schemas.openxmlformats.org/officeDocument/2006/relationships/image" Target="../media/image1393.png"/><Relationship Id="rId518" Type="http://schemas.openxmlformats.org/officeDocument/2006/relationships/image" Target="../media/image1421.png"/><Relationship Id="rId115" Type="http://schemas.openxmlformats.org/officeDocument/2006/relationships/customXml" Target="../ink/ink1223.xml"/><Relationship Id="rId157" Type="http://schemas.openxmlformats.org/officeDocument/2006/relationships/customXml" Target="../ink/ink1244.xml"/><Relationship Id="rId322" Type="http://schemas.openxmlformats.org/officeDocument/2006/relationships/image" Target="../media/image1323.png"/><Relationship Id="rId364" Type="http://schemas.openxmlformats.org/officeDocument/2006/relationships/image" Target="../media/image1344.png"/><Relationship Id="rId61" Type="http://schemas.openxmlformats.org/officeDocument/2006/relationships/customXml" Target="../ink/ink1195.xml"/><Relationship Id="rId199" Type="http://schemas.openxmlformats.org/officeDocument/2006/relationships/customXml" Target="../ink/ink1265.xml"/><Relationship Id="rId19" Type="http://schemas.openxmlformats.org/officeDocument/2006/relationships/customXml" Target="../ink/ink1174.xml"/><Relationship Id="rId224" Type="http://schemas.openxmlformats.org/officeDocument/2006/relationships/image" Target="../media/image1274.png"/><Relationship Id="rId266" Type="http://schemas.openxmlformats.org/officeDocument/2006/relationships/image" Target="../media/image1295.png"/><Relationship Id="rId431" Type="http://schemas.openxmlformats.org/officeDocument/2006/relationships/customXml" Target="../ink/ink1381.xml"/><Relationship Id="rId473" Type="http://schemas.openxmlformats.org/officeDocument/2006/relationships/customXml" Target="../ink/ink1402.xml"/><Relationship Id="rId30" Type="http://schemas.openxmlformats.org/officeDocument/2006/relationships/image" Target="../media/image1178.png"/><Relationship Id="rId126" Type="http://schemas.openxmlformats.org/officeDocument/2006/relationships/image" Target="../media/image1225.png"/><Relationship Id="rId168" Type="http://schemas.openxmlformats.org/officeDocument/2006/relationships/image" Target="../media/image1246.png"/><Relationship Id="rId333" Type="http://schemas.openxmlformats.org/officeDocument/2006/relationships/customXml" Target="../ink/ink1332.xml"/><Relationship Id="rId72" Type="http://schemas.openxmlformats.org/officeDocument/2006/relationships/image" Target="../media/image1198.png"/><Relationship Id="rId375" Type="http://schemas.openxmlformats.org/officeDocument/2006/relationships/customXml" Target="../ink/ink1353.xml"/><Relationship Id="rId3" Type="http://schemas.openxmlformats.org/officeDocument/2006/relationships/customXml" Target="../ink/ink1166.xml"/><Relationship Id="rId235" Type="http://schemas.openxmlformats.org/officeDocument/2006/relationships/customXml" Target="../ink/ink1283.xml"/><Relationship Id="rId277" Type="http://schemas.openxmlformats.org/officeDocument/2006/relationships/customXml" Target="../ink/ink1304.xml"/><Relationship Id="rId400" Type="http://schemas.openxmlformats.org/officeDocument/2006/relationships/image" Target="../media/image1362.png"/><Relationship Id="rId442" Type="http://schemas.openxmlformats.org/officeDocument/2006/relationships/image" Target="../media/image1383.png"/><Relationship Id="rId484" Type="http://schemas.openxmlformats.org/officeDocument/2006/relationships/image" Target="../media/image1404.png"/><Relationship Id="rId137" Type="http://schemas.openxmlformats.org/officeDocument/2006/relationships/customXml" Target="../ink/ink1234.xml"/><Relationship Id="rId302" Type="http://schemas.openxmlformats.org/officeDocument/2006/relationships/image" Target="../media/image1313.png"/><Relationship Id="rId344" Type="http://schemas.openxmlformats.org/officeDocument/2006/relationships/image" Target="../media/image1334.png"/><Relationship Id="rId41" Type="http://schemas.openxmlformats.org/officeDocument/2006/relationships/customXml" Target="../ink/ink1185.xml"/><Relationship Id="rId83" Type="http://schemas.openxmlformats.org/officeDocument/2006/relationships/customXml" Target="../ink/ink1207.xml"/><Relationship Id="rId179" Type="http://schemas.openxmlformats.org/officeDocument/2006/relationships/customXml" Target="../ink/ink1255.xml"/><Relationship Id="rId386" Type="http://schemas.openxmlformats.org/officeDocument/2006/relationships/image" Target="../media/image1355.png"/><Relationship Id="rId190" Type="http://schemas.openxmlformats.org/officeDocument/2006/relationships/image" Target="../media/image1257.png"/><Relationship Id="rId204" Type="http://schemas.openxmlformats.org/officeDocument/2006/relationships/image" Target="../media/image1264.png"/><Relationship Id="rId246" Type="http://schemas.openxmlformats.org/officeDocument/2006/relationships/image" Target="../media/image1285.png"/><Relationship Id="rId288" Type="http://schemas.openxmlformats.org/officeDocument/2006/relationships/image" Target="../media/image1306.png"/><Relationship Id="rId411" Type="http://schemas.openxmlformats.org/officeDocument/2006/relationships/customXml" Target="../ink/ink1371.xml"/><Relationship Id="rId453" Type="http://schemas.openxmlformats.org/officeDocument/2006/relationships/customXml" Target="../ink/ink1392.xml"/><Relationship Id="rId509" Type="http://schemas.openxmlformats.org/officeDocument/2006/relationships/customXml" Target="../ink/ink1420.xml"/><Relationship Id="rId106" Type="http://schemas.openxmlformats.org/officeDocument/2006/relationships/image" Target="../media/image1215.png"/><Relationship Id="rId313" Type="http://schemas.openxmlformats.org/officeDocument/2006/relationships/customXml" Target="../ink/ink1322.xml"/><Relationship Id="rId495" Type="http://schemas.openxmlformats.org/officeDocument/2006/relationships/customXml" Target="../ink/ink1413.xml"/><Relationship Id="rId10" Type="http://schemas.openxmlformats.org/officeDocument/2006/relationships/image" Target="../media/image1055.png"/><Relationship Id="rId52" Type="http://schemas.openxmlformats.org/officeDocument/2006/relationships/image" Target="../media/image1189.png"/><Relationship Id="rId94" Type="http://schemas.openxmlformats.org/officeDocument/2006/relationships/image" Target="../media/image1209.png"/><Relationship Id="rId148" Type="http://schemas.openxmlformats.org/officeDocument/2006/relationships/image" Target="../media/image1236.png"/><Relationship Id="rId355" Type="http://schemas.openxmlformats.org/officeDocument/2006/relationships/customXml" Target="../ink/ink1343.xml"/><Relationship Id="rId397" Type="http://schemas.openxmlformats.org/officeDocument/2006/relationships/customXml" Target="../ink/ink1364.xml"/><Relationship Id="rId520" Type="http://schemas.openxmlformats.org/officeDocument/2006/relationships/image" Target="../media/image1422.png"/><Relationship Id="rId215" Type="http://schemas.openxmlformats.org/officeDocument/2006/relationships/customXml" Target="../ink/ink1273.xml"/><Relationship Id="rId257" Type="http://schemas.openxmlformats.org/officeDocument/2006/relationships/customXml" Target="../ink/ink1294.xml"/><Relationship Id="rId422" Type="http://schemas.openxmlformats.org/officeDocument/2006/relationships/image" Target="../media/image1373.png"/><Relationship Id="rId464" Type="http://schemas.openxmlformats.org/officeDocument/2006/relationships/image" Target="../media/image1394.png"/><Relationship Id="rId299" Type="http://schemas.openxmlformats.org/officeDocument/2006/relationships/customXml" Target="../ink/ink1315.xml"/><Relationship Id="rId63" Type="http://schemas.openxmlformats.org/officeDocument/2006/relationships/customXml" Target="../ink/ink1197.xml"/><Relationship Id="rId159" Type="http://schemas.openxmlformats.org/officeDocument/2006/relationships/customXml" Target="../ink/ink1245.xml"/><Relationship Id="rId366" Type="http://schemas.openxmlformats.org/officeDocument/2006/relationships/image" Target="../media/image1345.png"/><Relationship Id="rId226" Type="http://schemas.openxmlformats.org/officeDocument/2006/relationships/image" Target="../media/image1275.png"/><Relationship Id="rId433" Type="http://schemas.openxmlformats.org/officeDocument/2006/relationships/customXml" Target="../ink/ink138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1.png"/><Relationship Id="rId299" Type="http://schemas.openxmlformats.org/officeDocument/2006/relationships/image" Target="../media/image1571.png"/><Relationship Id="rId21" Type="http://schemas.openxmlformats.org/officeDocument/2006/relationships/image" Target="../media/image1433.png"/><Relationship Id="rId63" Type="http://schemas.openxmlformats.org/officeDocument/2006/relationships/image" Target="../media/image1454.png"/><Relationship Id="rId159" Type="http://schemas.openxmlformats.org/officeDocument/2006/relationships/image" Target="../media/image1502.png"/><Relationship Id="rId324" Type="http://schemas.openxmlformats.org/officeDocument/2006/relationships/customXml" Target="../ink/ink1587.xml"/><Relationship Id="rId366" Type="http://schemas.openxmlformats.org/officeDocument/2006/relationships/customXml" Target="../ink/ink1608.xml"/><Relationship Id="rId170" Type="http://schemas.openxmlformats.org/officeDocument/2006/relationships/customXml" Target="../ink/ink1510.xml"/><Relationship Id="rId226" Type="http://schemas.openxmlformats.org/officeDocument/2006/relationships/customXml" Target="../ink/ink1538.xml"/><Relationship Id="rId433" Type="http://schemas.openxmlformats.org/officeDocument/2006/relationships/image" Target="../media/image1638.png"/><Relationship Id="rId268" Type="http://schemas.openxmlformats.org/officeDocument/2006/relationships/customXml" Target="../ink/ink1559.xml"/><Relationship Id="rId32" Type="http://schemas.openxmlformats.org/officeDocument/2006/relationships/customXml" Target="../ink/ink1441.xml"/><Relationship Id="rId74" Type="http://schemas.openxmlformats.org/officeDocument/2006/relationships/customXml" Target="../ink/ink1462.xml"/><Relationship Id="rId128" Type="http://schemas.openxmlformats.org/officeDocument/2006/relationships/customXml" Target="../ink/ink1489.xml"/><Relationship Id="rId335" Type="http://schemas.openxmlformats.org/officeDocument/2006/relationships/image" Target="../media/image1589.png"/><Relationship Id="rId377" Type="http://schemas.openxmlformats.org/officeDocument/2006/relationships/image" Target="../media/image1610.png"/><Relationship Id="rId5" Type="http://schemas.openxmlformats.org/officeDocument/2006/relationships/image" Target="../media/image1425.png"/><Relationship Id="rId181" Type="http://schemas.openxmlformats.org/officeDocument/2006/relationships/image" Target="../media/image1513.png"/><Relationship Id="rId237" Type="http://schemas.openxmlformats.org/officeDocument/2006/relationships/image" Target="../media/image1541.png"/><Relationship Id="rId402" Type="http://schemas.openxmlformats.org/officeDocument/2006/relationships/customXml" Target="../ink/ink1626.xml"/><Relationship Id="rId279" Type="http://schemas.openxmlformats.org/officeDocument/2006/relationships/image" Target="../media/image1561.png"/><Relationship Id="rId43" Type="http://schemas.openxmlformats.org/officeDocument/2006/relationships/image" Target="../media/image1444.png"/><Relationship Id="rId139" Type="http://schemas.openxmlformats.org/officeDocument/2006/relationships/image" Target="../media/image1492.png"/><Relationship Id="rId290" Type="http://schemas.openxmlformats.org/officeDocument/2006/relationships/customXml" Target="../ink/ink1570.xml"/><Relationship Id="rId304" Type="http://schemas.openxmlformats.org/officeDocument/2006/relationships/customXml" Target="../ink/ink1577.xml"/><Relationship Id="rId346" Type="http://schemas.openxmlformats.org/officeDocument/2006/relationships/customXml" Target="../ink/ink1598.xml"/><Relationship Id="rId388" Type="http://schemas.openxmlformats.org/officeDocument/2006/relationships/customXml" Target="../ink/ink1619.xml"/><Relationship Id="rId85" Type="http://schemas.openxmlformats.org/officeDocument/2006/relationships/image" Target="../media/image1465.png"/><Relationship Id="rId150" Type="http://schemas.openxmlformats.org/officeDocument/2006/relationships/customXml" Target="../ink/ink1500.xml"/><Relationship Id="rId192" Type="http://schemas.openxmlformats.org/officeDocument/2006/relationships/customXml" Target="../ink/ink1521.xml"/><Relationship Id="rId206" Type="http://schemas.openxmlformats.org/officeDocument/2006/relationships/customXml" Target="../ink/ink1528.xml"/><Relationship Id="rId413" Type="http://schemas.openxmlformats.org/officeDocument/2006/relationships/image" Target="../media/image1628.png"/><Relationship Id="rId248" Type="http://schemas.openxmlformats.org/officeDocument/2006/relationships/customXml" Target="../ink/ink1549.xml"/><Relationship Id="rId12" Type="http://schemas.openxmlformats.org/officeDocument/2006/relationships/customXml" Target="../ink/ink1431.xml"/><Relationship Id="rId108" Type="http://schemas.openxmlformats.org/officeDocument/2006/relationships/customXml" Target="../ink/ink1479.xml"/><Relationship Id="rId315" Type="http://schemas.openxmlformats.org/officeDocument/2006/relationships/image" Target="../media/image1579.png"/><Relationship Id="rId357" Type="http://schemas.openxmlformats.org/officeDocument/2006/relationships/image" Target="../media/image1600.png"/><Relationship Id="rId54" Type="http://schemas.openxmlformats.org/officeDocument/2006/relationships/customXml" Target="../ink/ink1452.xml"/><Relationship Id="rId96" Type="http://schemas.openxmlformats.org/officeDocument/2006/relationships/customXml" Target="../ink/ink1473.xml"/><Relationship Id="rId161" Type="http://schemas.openxmlformats.org/officeDocument/2006/relationships/image" Target="../media/image1503.png"/><Relationship Id="rId217" Type="http://schemas.openxmlformats.org/officeDocument/2006/relationships/image" Target="../media/image1531.png"/><Relationship Id="rId399" Type="http://schemas.openxmlformats.org/officeDocument/2006/relationships/image" Target="../media/image1621.png"/><Relationship Id="rId259" Type="http://schemas.openxmlformats.org/officeDocument/2006/relationships/image" Target="../media/image1552.png"/><Relationship Id="rId424" Type="http://schemas.openxmlformats.org/officeDocument/2006/relationships/customXml" Target="../ink/ink1637.xml"/><Relationship Id="rId23" Type="http://schemas.openxmlformats.org/officeDocument/2006/relationships/image" Target="../media/image1434.png"/><Relationship Id="rId119" Type="http://schemas.openxmlformats.org/officeDocument/2006/relationships/image" Target="../media/image1482.png"/><Relationship Id="rId270" Type="http://schemas.openxmlformats.org/officeDocument/2006/relationships/customXml" Target="../ink/ink1560.xml"/><Relationship Id="rId326" Type="http://schemas.openxmlformats.org/officeDocument/2006/relationships/customXml" Target="../ink/ink1588.xml"/><Relationship Id="rId65" Type="http://schemas.openxmlformats.org/officeDocument/2006/relationships/image" Target="../media/image1455.png"/><Relationship Id="rId130" Type="http://schemas.openxmlformats.org/officeDocument/2006/relationships/customXml" Target="../ink/ink1490.xml"/><Relationship Id="rId368" Type="http://schemas.openxmlformats.org/officeDocument/2006/relationships/customXml" Target="../ink/ink1609.xml"/><Relationship Id="rId172" Type="http://schemas.openxmlformats.org/officeDocument/2006/relationships/customXml" Target="../ink/ink1511.xml"/><Relationship Id="rId228" Type="http://schemas.openxmlformats.org/officeDocument/2006/relationships/customXml" Target="../ink/ink1539.xml"/><Relationship Id="rId435" Type="http://schemas.openxmlformats.org/officeDocument/2006/relationships/image" Target="../media/image1639.png"/><Relationship Id="rId281" Type="http://schemas.openxmlformats.org/officeDocument/2006/relationships/image" Target="../media/image1562.png"/><Relationship Id="rId337" Type="http://schemas.openxmlformats.org/officeDocument/2006/relationships/image" Target="../media/image1590.png"/><Relationship Id="rId34" Type="http://schemas.openxmlformats.org/officeDocument/2006/relationships/customXml" Target="../ink/ink1442.xml"/><Relationship Id="rId76" Type="http://schemas.openxmlformats.org/officeDocument/2006/relationships/customXml" Target="../ink/ink1463.xml"/><Relationship Id="rId141" Type="http://schemas.openxmlformats.org/officeDocument/2006/relationships/image" Target="../media/image1493.png"/><Relationship Id="rId379" Type="http://schemas.openxmlformats.org/officeDocument/2006/relationships/image" Target="../media/image1611.png"/><Relationship Id="rId7" Type="http://schemas.openxmlformats.org/officeDocument/2006/relationships/image" Target="../media/image1426.png"/><Relationship Id="rId183" Type="http://schemas.openxmlformats.org/officeDocument/2006/relationships/image" Target="../media/image1514.png"/><Relationship Id="rId239" Type="http://schemas.openxmlformats.org/officeDocument/2006/relationships/image" Target="../media/image1542.png"/><Relationship Id="rId390" Type="http://schemas.openxmlformats.org/officeDocument/2006/relationships/customXml" Target="../ink/ink1620.xml"/><Relationship Id="rId404" Type="http://schemas.openxmlformats.org/officeDocument/2006/relationships/customXml" Target="../ink/ink1627.xml"/><Relationship Id="rId250" Type="http://schemas.openxmlformats.org/officeDocument/2006/relationships/customXml" Target="../ink/ink1550.xml"/><Relationship Id="rId292" Type="http://schemas.openxmlformats.org/officeDocument/2006/relationships/customXml" Target="../ink/ink1571.xml"/><Relationship Id="rId306" Type="http://schemas.openxmlformats.org/officeDocument/2006/relationships/customXml" Target="../ink/ink1578.xml"/><Relationship Id="rId45" Type="http://schemas.openxmlformats.org/officeDocument/2006/relationships/image" Target="../media/image1445.png"/><Relationship Id="rId87" Type="http://schemas.openxmlformats.org/officeDocument/2006/relationships/image" Target="../media/image1466.png"/><Relationship Id="rId110" Type="http://schemas.openxmlformats.org/officeDocument/2006/relationships/customXml" Target="../ink/ink1480.xml"/><Relationship Id="rId348" Type="http://schemas.openxmlformats.org/officeDocument/2006/relationships/customXml" Target="../ink/ink1599.xml"/><Relationship Id="rId152" Type="http://schemas.openxmlformats.org/officeDocument/2006/relationships/customXml" Target="../ink/ink1501.xml"/><Relationship Id="rId194" Type="http://schemas.openxmlformats.org/officeDocument/2006/relationships/customXml" Target="../ink/ink1522.xml"/><Relationship Id="rId208" Type="http://schemas.openxmlformats.org/officeDocument/2006/relationships/customXml" Target="../ink/ink1529.xml"/><Relationship Id="rId415" Type="http://schemas.openxmlformats.org/officeDocument/2006/relationships/image" Target="../media/image1629.png"/><Relationship Id="rId261" Type="http://schemas.openxmlformats.org/officeDocument/2006/relationships/image" Target="../media/image1553.png"/><Relationship Id="rId14" Type="http://schemas.openxmlformats.org/officeDocument/2006/relationships/customXml" Target="../ink/ink1432.xml"/><Relationship Id="rId56" Type="http://schemas.openxmlformats.org/officeDocument/2006/relationships/customXml" Target="../ink/ink1453.xml"/><Relationship Id="rId317" Type="http://schemas.openxmlformats.org/officeDocument/2006/relationships/image" Target="../media/image1580.png"/><Relationship Id="rId359" Type="http://schemas.openxmlformats.org/officeDocument/2006/relationships/image" Target="../media/image1601.png"/><Relationship Id="rId98" Type="http://schemas.openxmlformats.org/officeDocument/2006/relationships/customXml" Target="../ink/ink1474.xml"/><Relationship Id="rId121" Type="http://schemas.openxmlformats.org/officeDocument/2006/relationships/image" Target="../media/image1483.png"/><Relationship Id="rId163" Type="http://schemas.openxmlformats.org/officeDocument/2006/relationships/image" Target="../media/image1504.png"/><Relationship Id="rId219" Type="http://schemas.openxmlformats.org/officeDocument/2006/relationships/image" Target="../media/image1532.png"/><Relationship Id="rId370" Type="http://schemas.openxmlformats.org/officeDocument/2006/relationships/customXml" Target="../ink/ink1610.xml"/><Relationship Id="rId426" Type="http://schemas.openxmlformats.org/officeDocument/2006/relationships/customXml" Target="../ink/ink1638.xml"/><Relationship Id="rId230" Type="http://schemas.openxmlformats.org/officeDocument/2006/relationships/customXml" Target="../ink/ink1540.xml"/><Relationship Id="rId25" Type="http://schemas.openxmlformats.org/officeDocument/2006/relationships/image" Target="../media/image1435.png"/><Relationship Id="rId67" Type="http://schemas.openxmlformats.org/officeDocument/2006/relationships/image" Target="../media/image1456.png"/><Relationship Id="rId272" Type="http://schemas.openxmlformats.org/officeDocument/2006/relationships/customXml" Target="../ink/ink1561.xml"/><Relationship Id="rId328" Type="http://schemas.openxmlformats.org/officeDocument/2006/relationships/customXml" Target="../ink/ink1589.xml"/><Relationship Id="rId132" Type="http://schemas.openxmlformats.org/officeDocument/2006/relationships/customXml" Target="../ink/ink1491.xml"/><Relationship Id="rId174" Type="http://schemas.openxmlformats.org/officeDocument/2006/relationships/customXml" Target="../ink/ink1512.xml"/><Relationship Id="rId381" Type="http://schemas.openxmlformats.org/officeDocument/2006/relationships/image" Target="../media/image1612.png"/><Relationship Id="rId241" Type="http://schemas.openxmlformats.org/officeDocument/2006/relationships/image" Target="../media/image1543.png"/><Relationship Id="rId437" Type="http://schemas.openxmlformats.org/officeDocument/2006/relationships/image" Target="../media/image1640.png"/><Relationship Id="rId36" Type="http://schemas.openxmlformats.org/officeDocument/2006/relationships/customXml" Target="../ink/ink1443.xml"/><Relationship Id="rId283" Type="http://schemas.openxmlformats.org/officeDocument/2006/relationships/image" Target="../media/image1563.png"/><Relationship Id="rId339" Type="http://schemas.openxmlformats.org/officeDocument/2006/relationships/image" Target="../media/image1591.png"/><Relationship Id="rId78" Type="http://schemas.openxmlformats.org/officeDocument/2006/relationships/customXml" Target="../ink/ink1464.xml"/><Relationship Id="rId101" Type="http://schemas.openxmlformats.org/officeDocument/2006/relationships/image" Target="../media/image1473.png"/><Relationship Id="rId143" Type="http://schemas.openxmlformats.org/officeDocument/2006/relationships/image" Target="../media/image1494.png"/><Relationship Id="rId185" Type="http://schemas.openxmlformats.org/officeDocument/2006/relationships/image" Target="../media/image1515.png"/><Relationship Id="rId350" Type="http://schemas.openxmlformats.org/officeDocument/2006/relationships/customXml" Target="../ink/ink1600.xml"/><Relationship Id="rId406" Type="http://schemas.openxmlformats.org/officeDocument/2006/relationships/customXml" Target="../ink/ink1628.xml"/><Relationship Id="rId9" Type="http://schemas.openxmlformats.org/officeDocument/2006/relationships/image" Target="../media/image1427.png"/><Relationship Id="rId210" Type="http://schemas.openxmlformats.org/officeDocument/2006/relationships/customXml" Target="../ink/ink1530.xml"/><Relationship Id="rId392" Type="http://schemas.openxmlformats.org/officeDocument/2006/relationships/customXml" Target="../ink/ink1621.xml"/><Relationship Id="rId252" Type="http://schemas.openxmlformats.org/officeDocument/2006/relationships/customXml" Target="../ink/ink1551.xml"/><Relationship Id="rId294" Type="http://schemas.openxmlformats.org/officeDocument/2006/relationships/customXml" Target="../ink/ink1572.xml"/><Relationship Id="rId308" Type="http://schemas.openxmlformats.org/officeDocument/2006/relationships/customXml" Target="../ink/ink1579.xml"/><Relationship Id="rId47" Type="http://schemas.openxmlformats.org/officeDocument/2006/relationships/image" Target="../media/image1446.png"/><Relationship Id="rId89" Type="http://schemas.openxmlformats.org/officeDocument/2006/relationships/image" Target="../media/image1467.png"/><Relationship Id="rId112" Type="http://schemas.openxmlformats.org/officeDocument/2006/relationships/customXml" Target="../ink/ink1481.xml"/><Relationship Id="rId154" Type="http://schemas.openxmlformats.org/officeDocument/2006/relationships/customXml" Target="../ink/ink1502.xml"/><Relationship Id="rId361" Type="http://schemas.openxmlformats.org/officeDocument/2006/relationships/image" Target="../media/image1602.png"/><Relationship Id="rId196" Type="http://schemas.openxmlformats.org/officeDocument/2006/relationships/customXml" Target="../ink/ink1523.xml"/><Relationship Id="rId417" Type="http://schemas.openxmlformats.org/officeDocument/2006/relationships/image" Target="../media/image1630.png"/><Relationship Id="rId16" Type="http://schemas.openxmlformats.org/officeDocument/2006/relationships/customXml" Target="../ink/ink1433.xml"/><Relationship Id="rId221" Type="http://schemas.openxmlformats.org/officeDocument/2006/relationships/image" Target="../media/image1533.png"/><Relationship Id="rId263" Type="http://schemas.openxmlformats.org/officeDocument/2006/relationships/image" Target="../media/image1554.png"/><Relationship Id="rId319" Type="http://schemas.openxmlformats.org/officeDocument/2006/relationships/image" Target="../media/image1581.png"/><Relationship Id="rId58" Type="http://schemas.openxmlformats.org/officeDocument/2006/relationships/customXml" Target="../ink/ink1454.xml"/><Relationship Id="rId123" Type="http://schemas.openxmlformats.org/officeDocument/2006/relationships/image" Target="../media/image1484.png"/><Relationship Id="rId330" Type="http://schemas.openxmlformats.org/officeDocument/2006/relationships/customXml" Target="../ink/ink1590.xml"/><Relationship Id="rId165" Type="http://schemas.openxmlformats.org/officeDocument/2006/relationships/image" Target="../media/image1505.png"/><Relationship Id="rId372" Type="http://schemas.openxmlformats.org/officeDocument/2006/relationships/customXml" Target="../ink/ink1611.xml"/><Relationship Id="rId428" Type="http://schemas.openxmlformats.org/officeDocument/2006/relationships/customXml" Target="../ink/ink1639.xml"/><Relationship Id="rId232" Type="http://schemas.openxmlformats.org/officeDocument/2006/relationships/customXml" Target="../ink/ink1541.xml"/><Relationship Id="rId274" Type="http://schemas.openxmlformats.org/officeDocument/2006/relationships/customXml" Target="../ink/ink1562.xml"/><Relationship Id="rId27" Type="http://schemas.openxmlformats.org/officeDocument/2006/relationships/image" Target="../media/image1436.png"/><Relationship Id="rId69" Type="http://schemas.openxmlformats.org/officeDocument/2006/relationships/image" Target="../media/image1457.png"/><Relationship Id="rId134" Type="http://schemas.openxmlformats.org/officeDocument/2006/relationships/customXml" Target="../ink/ink1492.xml"/><Relationship Id="rId80" Type="http://schemas.openxmlformats.org/officeDocument/2006/relationships/customXml" Target="../ink/ink1465.xml"/><Relationship Id="rId176" Type="http://schemas.openxmlformats.org/officeDocument/2006/relationships/customXml" Target="../ink/ink1513.xml"/><Relationship Id="rId341" Type="http://schemas.openxmlformats.org/officeDocument/2006/relationships/image" Target="../media/image1592.png"/><Relationship Id="rId383" Type="http://schemas.openxmlformats.org/officeDocument/2006/relationships/image" Target="../media/image1613.png"/><Relationship Id="rId439" Type="http://schemas.openxmlformats.org/officeDocument/2006/relationships/image" Target="../media/image1641.png"/><Relationship Id="rId201" Type="http://schemas.openxmlformats.org/officeDocument/2006/relationships/image" Target="../media/image1523.png"/><Relationship Id="rId243" Type="http://schemas.openxmlformats.org/officeDocument/2006/relationships/image" Target="../media/image1544.png"/><Relationship Id="rId285" Type="http://schemas.openxmlformats.org/officeDocument/2006/relationships/image" Target="../media/image1564.png"/><Relationship Id="rId38" Type="http://schemas.openxmlformats.org/officeDocument/2006/relationships/customXml" Target="../ink/ink1444.xml"/><Relationship Id="rId103" Type="http://schemas.openxmlformats.org/officeDocument/2006/relationships/image" Target="../media/image1474.png"/><Relationship Id="rId310" Type="http://schemas.openxmlformats.org/officeDocument/2006/relationships/customXml" Target="../ink/ink1580.xml"/><Relationship Id="rId91" Type="http://schemas.openxmlformats.org/officeDocument/2006/relationships/image" Target="../media/image1468.png"/><Relationship Id="rId145" Type="http://schemas.openxmlformats.org/officeDocument/2006/relationships/image" Target="../media/image1495.png"/><Relationship Id="rId187" Type="http://schemas.openxmlformats.org/officeDocument/2006/relationships/image" Target="../media/image1516.png"/><Relationship Id="rId352" Type="http://schemas.openxmlformats.org/officeDocument/2006/relationships/customXml" Target="../ink/ink1601.xml"/><Relationship Id="rId394" Type="http://schemas.openxmlformats.org/officeDocument/2006/relationships/customXml" Target="../ink/ink1622.xml"/><Relationship Id="rId408" Type="http://schemas.openxmlformats.org/officeDocument/2006/relationships/customXml" Target="../ink/ink1629.xml"/><Relationship Id="rId212" Type="http://schemas.openxmlformats.org/officeDocument/2006/relationships/customXml" Target="../ink/ink1531.xml"/><Relationship Id="rId254" Type="http://schemas.openxmlformats.org/officeDocument/2006/relationships/customXml" Target="../ink/ink1552.xml"/><Relationship Id="rId49" Type="http://schemas.openxmlformats.org/officeDocument/2006/relationships/image" Target="../media/image1447.png"/><Relationship Id="rId114" Type="http://schemas.openxmlformats.org/officeDocument/2006/relationships/customXml" Target="../ink/ink1482.xml"/><Relationship Id="rId296" Type="http://schemas.openxmlformats.org/officeDocument/2006/relationships/customXml" Target="../ink/ink1573.xml"/><Relationship Id="rId60" Type="http://schemas.openxmlformats.org/officeDocument/2006/relationships/customXml" Target="../ink/ink1455.xml"/><Relationship Id="rId156" Type="http://schemas.openxmlformats.org/officeDocument/2006/relationships/customXml" Target="../ink/ink1503.xml"/><Relationship Id="rId198" Type="http://schemas.openxmlformats.org/officeDocument/2006/relationships/customXml" Target="../ink/ink1524.xml"/><Relationship Id="rId321" Type="http://schemas.openxmlformats.org/officeDocument/2006/relationships/image" Target="../media/image1582.png"/><Relationship Id="rId363" Type="http://schemas.openxmlformats.org/officeDocument/2006/relationships/image" Target="../media/image1603.png"/><Relationship Id="rId419" Type="http://schemas.openxmlformats.org/officeDocument/2006/relationships/image" Target="../media/image1631.png"/><Relationship Id="rId202" Type="http://schemas.openxmlformats.org/officeDocument/2006/relationships/customXml" Target="../ink/ink1526.xml"/><Relationship Id="rId223" Type="http://schemas.openxmlformats.org/officeDocument/2006/relationships/image" Target="../media/image1534.png"/><Relationship Id="rId244" Type="http://schemas.openxmlformats.org/officeDocument/2006/relationships/customXml" Target="../ink/ink1547.xml"/><Relationship Id="rId430" Type="http://schemas.openxmlformats.org/officeDocument/2006/relationships/customXml" Target="../ink/ink1640.xml"/><Relationship Id="rId18" Type="http://schemas.openxmlformats.org/officeDocument/2006/relationships/customXml" Target="../ink/ink1434.xml"/><Relationship Id="rId39" Type="http://schemas.openxmlformats.org/officeDocument/2006/relationships/image" Target="../media/image1442.png"/><Relationship Id="rId265" Type="http://schemas.openxmlformats.org/officeDocument/2006/relationships/image" Target="../media/image1555.png"/><Relationship Id="rId286" Type="http://schemas.openxmlformats.org/officeDocument/2006/relationships/customXml" Target="../ink/ink1568.xml"/><Relationship Id="rId50" Type="http://schemas.openxmlformats.org/officeDocument/2006/relationships/customXml" Target="../ink/ink1450.xml"/><Relationship Id="rId104" Type="http://schemas.openxmlformats.org/officeDocument/2006/relationships/customXml" Target="../ink/ink1477.xml"/><Relationship Id="rId125" Type="http://schemas.openxmlformats.org/officeDocument/2006/relationships/image" Target="../media/image1485.png"/><Relationship Id="rId146" Type="http://schemas.openxmlformats.org/officeDocument/2006/relationships/customXml" Target="../ink/ink1498.xml"/><Relationship Id="rId167" Type="http://schemas.openxmlformats.org/officeDocument/2006/relationships/image" Target="../media/image1506.png"/><Relationship Id="rId188" Type="http://schemas.openxmlformats.org/officeDocument/2006/relationships/customXml" Target="../ink/ink1519.xml"/><Relationship Id="rId311" Type="http://schemas.openxmlformats.org/officeDocument/2006/relationships/image" Target="../media/image1577.png"/><Relationship Id="rId332" Type="http://schemas.openxmlformats.org/officeDocument/2006/relationships/customXml" Target="../ink/ink1591.xml"/><Relationship Id="rId353" Type="http://schemas.openxmlformats.org/officeDocument/2006/relationships/image" Target="../media/image1598.png"/><Relationship Id="rId374" Type="http://schemas.openxmlformats.org/officeDocument/2006/relationships/customXml" Target="../ink/ink1612.xml"/><Relationship Id="rId395" Type="http://schemas.openxmlformats.org/officeDocument/2006/relationships/image" Target="../media/image1619.png"/><Relationship Id="rId409" Type="http://schemas.openxmlformats.org/officeDocument/2006/relationships/image" Target="../media/image1626.png"/><Relationship Id="rId71" Type="http://schemas.openxmlformats.org/officeDocument/2006/relationships/image" Target="../media/image1458.png"/><Relationship Id="rId92" Type="http://schemas.openxmlformats.org/officeDocument/2006/relationships/customXml" Target="../ink/ink1471.xml"/><Relationship Id="rId213" Type="http://schemas.openxmlformats.org/officeDocument/2006/relationships/image" Target="../media/image1529.png"/><Relationship Id="rId234" Type="http://schemas.openxmlformats.org/officeDocument/2006/relationships/customXml" Target="../ink/ink1542.xml"/><Relationship Id="rId420" Type="http://schemas.openxmlformats.org/officeDocument/2006/relationships/customXml" Target="../ink/ink1635.xml"/><Relationship Id="rId2" Type="http://schemas.openxmlformats.org/officeDocument/2006/relationships/image" Target="../media/image1423.png"/><Relationship Id="rId29" Type="http://schemas.openxmlformats.org/officeDocument/2006/relationships/image" Target="../media/image1437.png"/><Relationship Id="rId255" Type="http://schemas.openxmlformats.org/officeDocument/2006/relationships/image" Target="../media/image1550.png"/><Relationship Id="rId276" Type="http://schemas.openxmlformats.org/officeDocument/2006/relationships/customXml" Target="../ink/ink1563.xml"/><Relationship Id="rId297" Type="http://schemas.openxmlformats.org/officeDocument/2006/relationships/image" Target="../media/image1570.png"/><Relationship Id="rId441" Type="http://schemas.openxmlformats.org/officeDocument/2006/relationships/image" Target="../media/image1642.png"/><Relationship Id="rId40" Type="http://schemas.openxmlformats.org/officeDocument/2006/relationships/customXml" Target="../ink/ink1445.xml"/><Relationship Id="rId115" Type="http://schemas.openxmlformats.org/officeDocument/2006/relationships/image" Target="../media/image1480.png"/><Relationship Id="rId136" Type="http://schemas.openxmlformats.org/officeDocument/2006/relationships/customXml" Target="../ink/ink1493.xml"/><Relationship Id="rId157" Type="http://schemas.openxmlformats.org/officeDocument/2006/relationships/image" Target="../media/image1501.png"/><Relationship Id="rId178" Type="http://schemas.openxmlformats.org/officeDocument/2006/relationships/customXml" Target="../ink/ink1514.xml"/><Relationship Id="rId301" Type="http://schemas.openxmlformats.org/officeDocument/2006/relationships/image" Target="../media/image1572.png"/><Relationship Id="rId322" Type="http://schemas.openxmlformats.org/officeDocument/2006/relationships/customXml" Target="../ink/ink1586.xml"/><Relationship Id="rId343" Type="http://schemas.openxmlformats.org/officeDocument/2006/relationships/image" Target="../media/image1593.png"/><Relationship Id="rId364" Type="http://schemas.openxmlformats.org/officeDocument/2006/relationships/customXml" Target="../ink/ink1607.xml"/><Relationship Id="rId61" Type="http://schemas.openxmlformats.org/officeDocument/2006/relationships/image" Target="../media/image1453.png"/><Relationship Id="rId82" Type="http://schemas.openxmlformats.org/officeDocument/2006/relationships/customXml" Target="../ink/ink1466.xml"/><Relationship Id="rId199" Type="http://schemas.openxmlformats.org/officeDocument/2006/relationships/image" Target="../media/image1522.png"/><Relationship Id="rId203" Type="http://schemas.openxmlformats.org/officeDocument/2006/relationships/image" Target="../media/image1524.png"/><Relationship Id="rId385" Type="http://schemas.openxmlformats.org/officeDocument/2006/relationships/image" Target="../media/image1614.png"/><Relationship Id="rId19" Type="http://schemas.openxmlformats.org/officeDocument/2006/relationships/image" Target="../media/image1432.png"/><Relationship Id="rId224" Type="http://schemas.openxmlformats.org/officeDocument/2006/relationships/customXml" Target="../ink/ink1537.xml"/><Relationship Id="rId245" Type="http://schemas.openxmlformats.org/officeDocument/2006/relationships/image" Target="../media/image1545.png"/><Relationship Id="rId266" Type="http://schemas.openxmlformats.org/officeDocument/2006/relationships/customXml" Target="../ink/ink1558.xml"/><Relationship Id="rId287" Type="http://schemas.openxmlformats.org/officeDocument/2006/relationships/image" Target="../media/image1565.png"/><Relationship Id="rId410" Type="http://schemas.openxmlformats.org/officeDocument/2006/relationships/customXml" Target="../ink/ink1630.xml"/><Relationship Id="rId431" Type="http://schemas.openxmlformats.org/officeDocument/2006/relationships/image" Target="../media/image1637.png"/><Relationship Id="rId30" Type="http://schemas.openxmlformats.org/officeDocument/2006/relationships/customXml" Target="../ink/ink1440.xml"/><Relationship Id="rId105" Type="http://schemas.openxmlformats.org/officeDocument/2006/relationships/image" Target="../media/image1475.png"/><Relationship Id="rId126" Type="http://schemas.openxmlformats.org/officeDocument/2006/relationships/customXml" Target="../ink/ink1488.xml"/><Relationship Id="rId147" Type="http://schemas.openxmlformats.org/officeDocument/2006/relationships/image" Target="../media/image1496.png"/><Relationship Id="rId168" Type="http://schemas.openxmlformats.org/officeDocument/2006/relationships/customXml" Target="../ink/ink1509.xml"/><Relationship Id="rId312" Type="http://schemas.openxmlformats.org/officeDocument/2006/relationships/customXml" Target="../ink/ink1581.xml"/><Relationship Id="rId333" Type="http://schemas.openxmlformats.org/officeDocument/2006/relationships/image" Target="../media/image1588.png"/><Relationship Id="rId354" Type="http://schemas.openxmlformats.org/officeDocument/2006/relationships/customXml" Target="../ink/ink1602.xml"/><Relationship Id="rId51" Type="http://schemas.openxmlformats.org/officeDocument/2006/relationships/image" Target="../media/image1448.png"/><Relationship Id="rId72" Type="http://schemas.openxmlformats.org/officeDocument/2006/relationships/customXml" Target="../ink/ink1461.xml"/><Relationship Id="rId93" Type="http://schemas.openxmlformats.org/officeDocument/2006/relationships/image" Target="../media/image1469.png"/><Relationship Id="rId189" Type="http://schemas.openxmlformats.org/officeDocument/2006/relationships/image" Target="../media/image1517.png"/><Relationship Id="rId375" Type="http://schemas.openxmlformats.org/officeDocument/2006/relationships/image" Target="../media/image1609.png"/><Relationship Id="rId396" Type="http://schemas.openxmlformats.org/officeDocument/2006/relationships/customXml" Target="../ink/ink1623.xml"/><Relationship Id="rId3" Type="http://schemas.openxmlformats.org/officeDocument/2006/relationships/image" Target="../media/image1424.png"/><Relationship Id="rId214" Type="http://schemas.openxmlformats.org/officeDocument/2006/relationships/customXml" Target="../ink/ink1532.xml"/><Relationship Id="rId235" Type="http://schemas.openxmlformats.org/officeDocument/2006/relationships/image" Target="../media/image1540.png"/><Relationship Id="rId256" Type="http://schemas.openxmlformats.org/officeDocument/2006/relationships/customXml" Target="../ink/ink1553.xml"/><Relationship Id="rId277" Type="http://schemas.openxmlformats.org/officeDocument/2006/relationships/image" Target="../media/image1560.png"/><Relationship Id="rId298" Type="http://schemas.openxmlformats.org/officeDocument/2006/relationships/customXml" Target="../ink/ink1574.xml"/><Relationship Id="rId400" Type="http://schemas.openxmlformats.org/officeDocument/2006/relationships/customXml" Target="../ink/ink1625.xml"/><Relationship Id="rId421" Type="http://schemas.openxmlformats.org/officeDocument/2006/relationships/image" Target="../media/image1632.png"/><Relationship Id="rId442" Type="http://schemas.openxmlformats.org/officeDocument/2006/relationships/customXml" Target="../ink/ink1646.xml"/><Relationship Id="rId116" Type="http://schemas.openxmlformats.org/officeDocument/2006/relationships/customXml" Target="../ink/ink1483.xml"/><Relationship Id="rId137" Type="http://schemas.openxmlformats.org/officeDocument/2006/relationships/image" Target="../media/image1491.png"/><Relationship Id="rId158" Type="http://schemas.openxmlformats.org/officeDocument/2006/relationships/customXml" Target="../ink/ink1504.xml"/><Relationship Id="rId302" Type="http://schemas.openxmlformats.org/officeDocument/2006/relationships/customXml" Target="../ink/ink1576.xml"/><Relationship Id="rId323" Type="http://schemas.openxmlformats.org/officeDocument/2006/relationships/image" Target="../media/image1583.png"/><Relationship Id="rId344" Type="http://schemas.openxmlformats.org/officeDocument/2006/relationships/customXml" Target="../ink/ink1597.xml"/><Relationship Id="rId20" Type="http://schemas.openxmlformats.org/officeDocument/2006/relationships/customXml" Target="../ink/ink1435.xml"/><Relationship Id="rId41" Type="http://schemas.openxmlformats.org/officeDocument/2006/relationships/image" Target="../media/image1443.png"/><Relationship Id="rId62" Type="http://schemas.openxmlformats.org/officeDocument/2006/relationships/customXml" Target="../ink/ink1456.xml"/><Relationship Id="rId83" Type="http://schemas.openxmlformats.org/officeDocument/2006/relationships/image" Target="../media/image1464.png"/><Relationship Id="rId179" Type="http://schemas.openxmlformats.org/officeDocument/2006/relationships/image" Target="../media/image1512.png"/><Relationship Id="rId365" Type="http://schemas.openxmlformats.org/officeDocument/2006/relationships/image" Target="../media/image1604.png"/><Relationship Id="rId386" Type="http://schemas.openxmlformats.org/officeDocument/2006/relationships/customXml" Target="../ink/ink1618.xml"/><Relationship Id="rId190" Type="http://schemas.openxmlformats.org/officeDocument/2006/relationships/customXml" Target="../ink/ink1520.xml"/><Relationship Id="rId204" Type="http://schemas.openxmlformats.org/officeDocument/2006/relationships/customXml" Target="../ink/ink1527.xml"/><Relationship Id="rId225" Type="http://schemas.openxmlformats.org/officeDocument/2006/relationships/image" Target="../media/image1535.png"/><Relationship Id="rId246" Type="http://schemas.openxmlformats.org/officeDocument/2006/relationships/customXml" Target="../ink/ink1548.xml"/><Relationship Id="rId267" Type="http://schemas.openxmlformats.org/officeDocument/2006/relationships/image" Target="../media/image1556.png"/><Relationship Id="rId288" Type="http://schemas.openxmlformats.org/officeDocument/2006/relationships/customXml" Target="../ink/ink1569.xml"/><Relationship Id="rId411" Type="http://schemas.openxmlformats.org/officeDocument/2006/relationships/image" Target="../media/image1627.png"/><Relationship Id="rId432" Type="http://schemas.openxmlformats.org/officeDocument/2006/relationships/customXml" Target="../ink/ink1641.xml"/><Relationship Id="rId106" Type="http://schemas.openxmlformats.org/officeDocument/2006/relationships/customXml" Target="../ink/ink1478.xml"/><Relationship Id="rId127" Type="http://schemas.openxmlformats.org/officeDocument/2006/relationships/image" Target="../media/image1486.png"/><Relationship Id="rId313" Type="http://schemas.openxmlformats.org/officeDocument/2006/relationships/image" Target="../media/image1578.png"/><Relationship Id="rId10" Type="http://schemas.openxmlformats.org/officeDocument/2006/relationships/customXml" Target="../ink/ink1430.xml"/><Relationship Id="rId31" Type="http://schemas.openxmlformats.org/officeDocument/2006/relationships/image" Target="../media/image1438.png"/><Relationship Id="rId52" Type="http://schemas.openxmlformats.org/officeDocument/2006/relationships/customXml" Target="../ink/ink1451.xml"/><Relationship Id="rId73" Type="http://schemas.openxmlformats.org/officeDocument/2006/relationships/image" Target="../media/image1459.png"/><Relationship Id="rId94" Type="http://schemas.openxmlformats.org/officeDocument/2006/relationships/customXml" Target="../ink/ink1472.xml"/><Relationship Id="rId148" Type="http://schemas.openxmlformats.org/officeDocument/2006/relationships/customXml" Target="../ink/ink1499.xml"/><Relationship Id="rId169" Type="http://schemas.openxmlformats.org/officeDocument/2006/relationships/image" Target="../media/image1507.png"/><Relationship Id="rId334" Type="http://schemas.openxmlformats.org/officeDocument/2006/relationships/customXml" Target="../ink/ink1592.xml"/><Relationship Id="rId355" Type="http://schemas.openxmlformats.org/officeDocument/2006/relationships/image" Target="../media/image1599.png"/><Relationship Id="rId376" Type="http://schemas.openxmlformats.org/officeDocument/2006/relationships/customXml" Target="../ink/ink1613.xml"/><Relationship Id="rId397" Type="http://schemas.openxmlformats.org/officeDocument/2006/relationships/image" Target="../media/image1620.png"/><Relationship Id="rId4" Type="http://schemas.openxmlformats.org/officeDocument/2006/relationships/customXml" Target="../ink/ink1427.xml"/><Relationship Id="rId180" Type="http://schemas.openxmlformats.org/officeDocument/2006/relationships/customXml" Target="../ink/ink1515.xml"/><Relationship Id="rId215" Type="http://schemas.openxmlformats.org/officeDocument/2006/relationships/image" Target="../media/image1530.png"/><Relationship Id="rId236" Type="http://schemas.openxmlformats.org/officeDocument/2006/relationships/customXml" Target="../ink/ink1543.xml"/><Relationship Id="rId257" Type="http://schemas.openxmlformats.org/officeDocument/2006/relationships/image" Target="../media/image1551.png"/><Relationship Id="rId278" Type="http://schemas.openxmlformats.org/officeDocument/2006/relationships/customXml" Target="../ink/ink1564.xml"/><Relationship Id="rId401" Type="http://schemas.openxmlformats.org/officeDocument/2006/relationships/image" Target="../media/image1622.png"/><Relationship Id="rId422" Type="http://schemas.openxmlformats.org/officeDocument/2006/relationships/customXml" Target="../ink/ink1636.xml"/><Relationship Id="rId443" Type="http://schemas.openxmlformats.org/officeDocument/2006/relationships/image" Target="../media/image1425.emf"/><Relationship Id="rId303" Type="http://schemas.openxmlformats.org/officeDocument/2006/relationships/image" Target="../media/image1573.png"/><Relationship Id="rId42" Type="http://schemas.openxmlformats.org/officeDocument/2006/relationships/customXml" Target="../ink/ink1446.xml"/><Relationship Id="rId84" Type="http://schemas.openxmlformats.org/officeDocument/2006/relationships/customXml" Target="../ink/ink1467.xml"/><Relationship Id="rId138" Type="http://schemas.openxmlformats.org/officeDocument/2006/relationships/customXml" Target="../ink/ink1494.xml"/><Relationship Id="rId345" Type="http://schemas.openxmlformats.org/officeDocument/2006/relationships/image" Target="../media/image1594.png"/><Relationship Id="rId387" Type="http://schemas.openxmlformats.org/officeDocument/2006/relationships/image" Target="../media/image1615.png"/><Relationship Id="rId191" Type="http://schemas.openxmlformats.org/officeDocument/2006/relationships/image" Target="../media/image1518.png"/><Relationship Id="rId205" Type="http://schemas.openxmlformats.org/officeDocument/2006/relationships/image" Target="../media/image1525.png"/><Relationship Id="rId247" Type="http://schemas.openxmlformats.org/officeDocument/2006/relationships/image" Target="../media/image1546.png"/><Relationship Id="rId412" Type="http://schemas.openxmlformats.org/officeDocument/2006/relationships/customXml" Target="../ink/ink1631.xml"/><Relationship Id="rId107" Type="http://schemas.openxmlformats.org/officeDocument/2006/relationships/image" Target="../media/image1476.png"/><Relationship Id="rId289" Type="http://schemas.openxmlformats.org/officeDocument/2006/relationships/image" Target="../media/image1566.png"/><Relationship Id="rId11" Type="http://schemas.openxmlformats.org/officeDocument/2006/relationships/image" Target="../media/image1428.png"/><Relationship Id="rId53" Type="http://schemas.openxmlformats.org/officeDocument/2006/relationships/image" Target="../media/image1449.png"/><Relationship Id="rId149" Type="http://schemas.openxmlformats.org/officeDocument/2006/relationships/image" Target="../media/image1497.png"/><Relationship Id="rId314" Type="http://schemas.openxmlformats.org/officeDocument/2006/relationships/customXml" Target="../ink/ink1582.xml"/><Relationship Id="rId356" Type="http://schemas.openxmlformats.org/officeDocument/2006/relationships/customXml" Target="../ink/ink1603.xml"/><Relationship Id="rId398" Type="http://schemas.openxmlformats.org/officeDocument/2006/relationships/customXml" Target="../ink/ink1624.xml"/><Relationship Id="rId95" Type="http://schemas.openxmlformats.org/officeDocument/2006/relationships/image" Target="../media/image1470.png"/><Relationship Id="rId160" Type="http://schemas.openxmlformats.org/officeDocument/2006/relationships/customXml" Target="../ink/ink1505.xml"/><Relationship Id="rId216" Type="http://schemas.openxmlformats.org/officeDocument/2006/relationships/customXml" Target="../ink/ink1533.xml"/><Relationship Id="rId423" Type="http://schemas.openxmlformats.org/officeDocument/2006/relationships/image" Target="../media/image1633.png"/><Relationship Id="rId258" Type="http://schemas.openxmlformats.org/officeDocument/2006/relationships/customXml" Target="../ink/ink1554.xml"/><Relationship Id="rId22" Type="http://schemas.openxmlformats.org/officeDocument/2006/relationships/customXml" Target="../ink/ink1436.xml"/><Relationship Id="rId64" Type="http://schemas.openxmlformats.org/officeDocument/2006/relationships/customXml" Target="../ink/ink1457.xml"/><Relationship Id="rId118" Type="http://schemas.openxmlformats.org/officeDocument/2006/relationships/customXml" Target="../ink/ink1484.xml"/><Relationship Id="rId325" Type="http://schemas.openxmlformats.org/officeDocument/2006/relationships/image" Target="../media/image1584.png"/><Relationship Id="rId367" Type="http://schemas.openxmlformats.org/officeDocument/2006/relationships/image" Target="../media/image1605.png"/><Relationship Id="rId171" Type="http://schemas.openxmlformats.org/officeDocument/2006/relationships/image" Target="../media/image1508.png"/><Relationship Id="rId227" Type="http://schemas.openxmlformats.org/officeDocument/2006/relationships/image" Target="../media/image1536.png"/><Relationship Id="rId269" Type="http://schemas.openxmlformats.org/officeDocument/2006/relationships/image" Target="../media/image1557.png"/><Relationship Id="rId434" Type="http://schemas.openxmlformats.org/officeDocument/2006/relationships/customXml" Target="../ink/ink1642.xml"/><Relationship Id="rId33" Type="http://schemas.openxmlformats.org/officeDocument/2006/relationships/image" Target="../media/image1439.png"/><Relationship Id="rId129" Type="http://schemas.openxmlformats.org/officeDocument/2006/relationships/image" Target="../media/image1487.png"/><Relationship Id="rId280" Type="http://schemas.openxmlformats.org/officeDocument/2006/relationships/customXml" Target="../ink/ink1565.xml"/><Relationship Id="rId336" Type="http://schemas.openxmlformats.org/officeDocument/2006/relationships/customXml" Target="../ink/ink1593.xml"/><Relationship Id="rId75" Type="http://schemas.openxmlformats.org/officeDocument/2006/relationships/image" Target="../media/image1460.png"/><Relationship Id="rId140" Type="http://schemas.openxmlformats.org/officeDocument/2006/relationships/customXml" Target="../ink/ink1495.xml"/><Relationship Id="rId182" Type="http://schemas.openxmlformats.org/officeDocument/2006/relationships/customXml" Target="../ink/ink1516.xml"/><Relationship Id="rId378" Type="http://schemas.openxmlformats.org/officeDocument/2006/relationships/customXml" Target="../ink/ink1614.xml"/><Relationship Id="rId403" Type="http://schemas.openxmlformats.org/officeDocument/2006/relationships/image" Target="../media/image1623.png"/><Relationship Id="rId6" Type="http://schemas.openxmlformats.org/officeDocument/2006/relationships/customXml" Target="../ink/ink1428.xml"/><Relationship Id="rId238" Type="http://schemas.openxmlformats.org/officeDocument/2006/relationships/customXml" Target="../ink/ink1544.xml"/><Relationship Id="rId291" Type="http://schemas.openxmlformats.org/officeDocument/2006/relationships/image" Target="../media/image1567.png"/><Relationship Id="rId305" Type="http://schemas.openxmlformats.org/officeDocument/2006/relationships/image" Target="../media/image1574.png"/><Relationship Id="rId347" Type="http://schemas.openxmlformats.org/officeDocument/2006/relationships/image" Target="../media/image1595.png"/><Relationship Id="rId44" Type="http://schemas.openxmlformats.org/officeDocument/2006/relationships/customXml" Target="../ink/ink1447.xml"/><Relationship Id="rId86" Type="http://schemas.openxmlformats.org/officeDocument/2006/relationships/customXml" Target="../ink/ink1468.xml"/><Relationship Id="rId151" Type="http://schemas.openxmlformats.org/officeDocument/2006/relationships/image" Target="../media/image1498.png"/><Relationship Id="rId389" Type="http://schemas.openxmlformats.org/officeDocument/2006/relationships/image" Target="../media/image1616.png"/><Relationship Id="rId193" Type="http://schemas.openxmlformats.org/officeDocument/2006/relationships/image" Target="../media/image1519.png"/><Relationship Id="rId207" Type="http://schemas.openxmlformats.org/officeDocument/2006/relationships/image" Target="../media/image1526.png"/><Relationship Id="rId249" Type="http://schemas.openxmlformats.org/officeDocument/2006/relationships/image" Target="../media/image1547.png"/><Relationship Id="rId414" Type="http://schemas.openxmlformats.org/officeDocument/2006/relationships/customXml" Target="../ink/ink1632.xml"/><Relationship Id="rId13" Type="http://schemas.openxmlformats.org/officeDocument/2006/relationships/image" Target="../media/image1429.png"/><Relationship Id="rId109" Type="http://schemas.openxmlformats.org/officeDocument/2006/relationships/image" Target="../media/image1477.png"/><Relationship Id="rId260" Type="http://schemas.openxmlformats.org/officeDocument/2006/relationships/customXml" Target="../ink/ink1555.xml"/><Relationship Id="rId316" Type="http://schemas.openxmlformats.org/officeDocument/2006/relationships/customXml" Target="../ink/ink1583.xml"/><Relationship Id="rId55" Type="http://schemas.openxmlformats.org/officeDocument/2006/relationships/image" Target="../media/image1450.png"/><Relationship Id="rId97" Type="http://schemas.openxmlformats.org/officeDocument/2006/relationships/image" Target="../media/image1471.png"/><Relationship Id="rId120" Type="http://schemas.openxmlformats.org/officeDocument/2006/relationships/customXml" Target="../ink/ink1485.xml"/><Relationship Id="rId358" Type="http://schemas.openxmlformats.org/officeDocument/2006/relationships/customXml" Target="../ink/ink1604.xml"/><Relationship Id="rId162" Type="http://schemas.openxmlformats.org/officeDocument/2006/relationships/customXml" Target="../ink/ink1506.xml"/><Relationship Id="rId218" Type="http://schemas.openxmlformats.org/officeDocument/2006/relationships/customXml" Target="../ink/ink1534.xml"/><Relationship Id="rId425" Type="http://schemas.openxmlformats.org/officeDocument/2006/relationships/image" Target="../media/image1634.png"/><Relationship Id="rId271" Type="http://schemas.openxmlformats.org/officeDocument/2006/relationships/image" Target="../media/image4.png"/><Relationship Id="rId24" Type="http://schemas.openxmlformats.org/officeDocument/2006/relationships/customXml" Target="../ink/ink1437.xml"/><Relationship Id="rId66" Type="http://schemas.openxmlformats.org/officeDocument/2006/relationships/customXml" Target="../ink/ink1458.xml"/><Relationship Id="rId131" Type="http://schemas.openxmlformats.org/officeDocument/2006/relationships/image" Target="../media/image1488.png"/><Relationship Id="rId327" Type="http://schemas.openxmlformats.org/officeDocument/2006/relationships/image" Target="../media/image1585.png"/><Relationship Id="rId369" Type="http://schemas.openxmlformats.org/officeDocument/2006/relationships/image" Target="../media/image1606.png"/><Relationship Id="rId173" Type="http://schemas.openxmlformats.org/officeDocument/2006/relationships/image" Target="../media/image1509.png"/><Relationship Id="rId229" Type="http://schemas.openxmlformats.org/officeDocument/2006/relationships/image" Target="../media/image1537.png"/><Relationship Id="rId380" Type="http://schemas.openxmlformats.org/officeDocument/2006/relationships/customXml" Target="../ink/ink1615.xml"/><Relationship Id="rId436" Type="http://schemas.openxmlformats.org/officeDocument/2006/relationships/customXml" Target="../ink/ink1643.xml"/><Relationship Id="rId240" Type="http://schemas.openxmlformats.org/officeDocument/2006/relationships/customXml" Target="../ink/ink1545.xml"/><Relationship Id="rId35" Type="http://schemas.openxmlformats.org/officeDocument/2006/relationships/image" Target="../media/image1440.png"/><Relationship Id="rId77" Type="http://schemas.openxmlformats.org/officeDocument/2006/relationships/image" Target="../media/image1461.png"/><Relationship Id="rId100" Type="http://schemas.openxmlformats.org/officeDocument/2006/relationships/customXml" Target="../ink/ink1475.xml"/><Relationship Id="rId282" Type="http://schemas.openxmlformats.org/officeDocument/2006/relationships/customXml" Target="../ink/ink1566.xml"/><Relationship Id="rId338" Type="http://schemas.openxmlformats.org/officeDocument/2006/relationships/customXml" Target="../ink/ink1594.xml"/><Relationship Id="rId8" Type="http://schemas.openxmlformats.org/officeDocument/2006/relationships/customXml" Target="../ink/ink1429.xml"/><Relationship Id="rId142" Type="http://schemas.openxmlformats.org/officeDocument/2006/relationships/customXml" Target="../ink/ink1496.xml"/><Relationship Id="rId184" Type="http://schemas.openxmlformats.org/officeDocument/2006/relationships/customXml" Target="../ink/ink1517.xml"/><Relationship Id="rId391" Type="http://schemas.openxmlformats.org/officeDocument/2006/relationships/image" Target="../media/image1617.png"/><Relationship Id="rId405" Type="http://schemas.openxmlformats.org/officeDocument/2006/relationships/image" Target="../media/image1624.png"/><Relationship Id="rId251" Type="http://schemas.openxmlformats.org/officeDocument/2006/relationships/image" Target="../media/image1548.png"/><Relationship Id="rId46" Type="http://schemas.openxmlformats.org/officeDocument/2006/relationships/customXml" Target="../ink/ink1448.xml"/><Relationship Id="rId293" Type="http://schemas.openxmlformats.org/officeDocument/2006/relationships/image" Target="../media/image1568.png"/><Relationship Id="rId307" Type="http://schemas.openxmlformats.org/officeDocument/2006/relationships/image" Target="../media/image1575.png"/><Relationship Id="rId349" Type="http://schemas.openxmlformats.org/officeDocument/2006/relationships/image" Target="../media/image1596.png"/><Relationship Id="rId88" Type="http://schemas.openxmlformats.org/officeDocument/2006/relationships/customXml" Target="../ink/ink1469.xml"/><Relationship Id="rId111" Type="http://schemas.openxmlformats.org/officeDocument/2006/relationships/image" Target="../media/image1478.png"/><Relationship Id="rId153" Type="http://schemas.openxmlformats.org/officeDocument/2006/relationships/image" Target="../media/image1499.png"/><Relationship Id="rId195" Type="http://schemas.openxmlformats.org/officeDocument/2006/relationships/image" Target="../media/image1520.png"/><Relationship Id="rId209" Type="http://schemas.openxmlformats.org/officeDocument/2006/relationships/image" Target="../media/image1527.png"/><Relationship Id="rId360" Type="http://schemas.openxmlformats.org/officeDocument/2006/relationships/customXml" Target="../ink/ink1605.xml"/><Relationship Id="rId416" Type="http://schemas.openxmlformats.org/officeDocument/2006/relationships/customXml" Target="../ink/ink1633.xml"/><Relationship Id="rId220" Type="http://schemas.openxmlformats.org/officeDocument/2006/relationships/customXml" Target="../ink/ink1535.xml"/><Relationship Id="rId15" Type="http://schemas.openxmlformats.org/officeDocument/2006/relationships/image" Target="../media/image1430.png"/><Relationship Id="rId57" Type="http://schemas.openxmlformats.org/officeDocument/2006/relationships/image" Target="../media/image1451.png"/><Relationship Id="rId262" Type="http://schemas.openxmlformats.org/officeDocument/2006/relationships/customXml" Target="../ink/ink1556.xml"/><Relationship Id="rId318" Type="http://schemas.openxmlformats.org/officeDocument/2006/relationships/customXml" Target="../ink/ink1584.xml"/><Relationship Id="rId99" Type="http://schemas.openxmlformats.org/officeDocument/2006/relationships/image" Target="../media/image1472.png"/><Relationship Id="rId122" Type="http://schemas.openxmlformats.org/officeDocument/2006/relationships/customXml" Target="../ink/ink1486.xml"/><Relationship Id="rId164" Type="http://schemas.openxmlformats.org/officeDocument/2006/relationships/customXml" Target="../ink/ink1507.xml"/><Relationship Id="rId371" Type="http://schemas.openxmlformats.org/officeDocument/2006/relationships/image" Target="../media/image1607.png"/><Relationship Id="rId427" Type="http://schemas.openxmlformats.org/officeDocument/2006/relationships/image" Target="../media/image1635.png"/><Relationship Id="rId26" Type="http://schemas.openxmlformats.org/officeDocument/2006/relationships/customXml" Target="../ink/ink1438.xml"/><Relationship Id="rId231" Type="http://schemas.openxmlformats.org/officeDocument/2006/relationships/image" Target="../media/image1538.png"/><Relationship Id="rId273" Type="http://schemas.openxmlformats.org/officeDocument/2006/relationships/image" Target="../media/image1558.png"/><Relationship Id="rId329" Type="http://schemas.openxmlformats.org/officeDocument/2006/relationships/image" Target="../media/image1586.png"/><Relationship Id="rId68" Type="http://schemas.openxmlformats.org/officeDocument/2006/relationships/customXml" Target="../ink/ink1459.xml"/><Relationship Id="rId133" Type="http://schemas.openxmlformats.org/officeDocument/2006/relationships/image" Target="../media/image1489.png"/><Relationship Id="rId175" Type="http://schemas.openxmlformats.org/officeDocument/2006/relationships/image" Target="../media/image1510.png"/><Relationship Id="rId340" Type="http://schemas.openxmlformats.org/officeDocument/2006/relationships/customXml" Target="../ink/ink1595.xml"/><Relationship Id="rId200" Type="http://schemas.openxmlformats.org/officeDocument/2006/relationships/customXml" Target="../ink/ink1525.xml"/><Relationship Id="rId382" Type="http://schemas.openxmlformats.org/officeDocument/2006/relationships/customXml" Target="../ink/ink1616.xml"/><Relationship Id="rId438" Type="http://schemas.openxmlformats.org/officeDocument/2006/relationships/customXml" Target="../ink/ink1644.xml"/><Relationship Id="rId242" Type="http://schemas.openxmlformats.org/officeDocument/2006/relationships/customXml" Target="../ink/ink1546.xml"/><Relationship Id="rId284" Type="http://schemas.openxmlformats.org/officeDocument/2006/relationships/customXml" Target="../ink/ink1567.xml"/><Relationship Id="rId37" Type="http://schemas.openxmlformats.org/officeDocument/2006/relationships/image" Target="../media/image1441.png"/><Relationship Id="rId79" Type="http://schemas.openxmlformats.org/officeDocument/2006/relationships/image" Target="../media/image1462.png"/><Relationship Id="rId102" Type="http://schemas.openxmlformats.org/officeDocument/2006/relationships/customXml" Target="../ink/ink1476.xml"/><Relationship Id="rId144" Type="http://schemas.openxmlformats.org/officeDocument/2006/relationships/customXml" Target="../ink/ink1497.xml"/><Relationship Id="rId90" Type="http://schemas.openxmlformats.org/officeDocument/2006/relationships/customXml" Target="../ink/ink1470.xml"/><Relationship Id="rId186" Type="http://schemas.openxmlformats.org/officeDocument/2006/relationships/customXml" Target="../ink/ink1518.xml"/><Relationship Id="rId351" Type="http://schemas.openxmlformats.org/officeDocument/2006/relationships/image" Target="../media/image1597.png"/><Relationship Id="rId393" Type="http://schemas.openxmlformats.org/officeDocument/2006/relationships/image" Target="../media/image1618.png"/><Relationship Id="rId407" Type="http://schemas.openxmlformats.org/officeDocument/2006/relationships/image" Target="../media/image1625.png"/><Relationship Id="rId211" Type="http://schemas.openxmlformats.org/officeDocument/2006/relationships/image" Target="../media/image1528.png"/><Relationship Id="rId253" Type="http://schemas.openxmlformats.org/officeDocument/2006/relationships/image" Target="../media/image1549.png"/><Relationship Id="rId295" Type="http://schemas.openxmlformats.org/officeDocument/2006/relationships/image" Target="../media/image1569.png"/><Relationship Id="rId309" Type="http://schemas.openxmlformats.org/officeDocument/2006/relationships/image" Target="../media/image1576.png"/><Relationship Id="rId48" Type="http://schemas.openxmlformats.org/officeDocument/2006/relationships/customXml" Target="../ink/ink1449.xml"/><Relationship Id="rId113" Type="http://schemas.openxmlformats.org/officeDocument/2006/relationships/image" Target="../media/image1479.png"/><Relationship Id="rId320" Type="http://schemas.openxmlformats.org/officeDocument/2006/relationships/customXml" Target="../ink/ink1585.xml"/><Relationship Id="rId155" Type="http://schemas.openxmlformats.org/officeDocument/2006/relationships/image" Target="../media/image1500.png"/><Relationship Id="rId197" Type="http://schemas.openxmlformats.org/officeDocument/2006/relationships/image" Target="../media/image1521.png"/><Relationship Id="rId362" Type="http://schemas.openxmlformats.org/officeDocument/2006/relationships/customXml" Target="../ink/ink1606.xml"/><Relationship Id="rId418" Type="http://schemas.openxmlformats.org/officeDocument/2006/relationships/customXml" Target="../ink/ink1634.xml"/><Relationship Id="rId222" Type="http://schemas.openxmlformats.org/officeDocument/2006/relationships/customXml" Target="../ink/ink1536.xml"/><Relationship Id="rId264" Type="http://schemas.openxmlformats.org/officeDocument/2006/relationships/customXml" Target="../ink/ink1557.xml"/><Relationship Id="rId17" Type="http://schemas.openxmlformats.org/officeDocument/2006/relationships/image" Target="../media/image1431.png"/><Relationship Id="rId59" Type="http://schemas.openxmlformats.org/officeDocument/2006/relationships/image" Target="../media/image1452.png"/><Relationship Id="rId124" Type="http://schemas.openxmlformats.org/officeDocument/2006/relationships/customXml" Target="../ink/ink1487.xml"/><Relationship Id="rId70" Type="http://schemas.openxmlformats.org/officeDocument/2006/relationships/customXml" Target="../ink/ink1460.xml"/><Relationship Id="rId166" Type="http://schemas.openxmlformats.org/officeDocument/2006/relationships/customXml" Target="../ink/ink1508.xml"/><Relationship Id="rId331" Type="http://schemas.openxmlformats.org/officeDocument/2006/relationships/image" Target="../media/image1587.png"/><Relationship Id="rId373" Type="http://schemas.openxmlformats.org/officeDocument/2006/relationships/image" Target="../media/image1608.png"/><Relationship Id="rId429" Type="http://schemas.openxmlformats.org/officeDocument/2006/relationships/image" Target="../media/image1636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539.png"/><Relationship Id="rId440" Type="http://schemas.openxmlformats.org/officeDocument/2006/relationships/customXml" Target="../ink/ink1645.xml"/><Relationship Id="rId28" Type="http://schemas.openxmlformats.org/officeDocument/2006/relationships/customXml" Target="../ink/ink1439.xml"/><Relationship Id="rId275" Type="http://schemas.openxmlformats.org/officeDocument/2006/relationships/image" Target="../media/image1559.png"/><Relationship Id="rId300" Type="http://schemas.openxmlformats.org/officeDocument/2006/relationships/customXml" Target="../ink/ink1575.xml"/><Relationship Id="rId81" Type="http://schemas.openxmlformats.org/officeDocument/2006/relationships/image" Target="../media/image1463.png"/><Relationship Id="rId135" Type="http://schemas.openxmlformats.org/officeDocument/2006/relationships/image" Target="../media/image1490.png"/><Relationship Id="rId177" Type="http://schemas.openxmlformats.org/officeDocument/2006/relationships/image" Target="../media/image1511.png"/><Relationship Id="rId342" Type="http://schemas.openxmlformats.org/officeDocument/2006/relationships/customXml" Target="../ink/ink1596.xml"/><Relationship Id="rId384" Type="http://schemas.openxmlformats.org/officeDocument/2006/relationships/customXml" Target="../ink/ink161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4.xml"/><Relationship Id="rId299" Type="http://schemas.openxmlformats.org/officeDocument/2006/relationships/customXml" Target="../ink/ink1795.xml"/><Relationship Id="rId21" Type="http://schemas.openxmlformats.org/officeDocument/2006/relationships/customXml" Target="../ink/ink1656.xml"/><Relationship Id="rId63" Type="http://schemas.openxmlformats.org/officeDocument/2006/relationships/customXml" Target="../ink/ink1677.xml"/><Relationship Id="rId159" Type="http://schemas.openxmlformats.org/officeDocument/2006/relationships/customXml" Target="../ink/ink1725.xml"/><Relationship Id="rId324" Type="http://schemas.openxmlformats.org/officeDocument/2006/relationships/image" Target="../media/image1803.png"/><Relationship Id="rId366" Type="http://schemas.openxmlformats.org/officeDocument/2006/relationships/image" Target="../media/image1644.emf"/><Relationship Id="rId170" Type="http://schemas.openxmlformats.org/officeDocument/2006/relationships/image" Target="../media/image1726.png"/><Relationship Id="rId226" Type="http://schemas.openxmlformats.org/officeDocument/2006/relationships/image" Target="../media/image1754.png"/><Relationship Id="rId268" Type="http://schemas.openxmlformats.org/officeDocument/2006/relationships/image" Target="../media/image1775.png"/><Relationship Id="rId32" Type="http://schemas.openxmlformats.org/officeDocument/2006/relationships/image" Target="../media/image1658.png"/><Relationship Id="rId74" Type="http://schemas.openxmlformats.org/officeDocument/2006/relationships/image" Target="../media/image1678.png"/><Relationship Id="rId128" Type="http://schemas.openxmlformats.org/officeDocument/2006/relationships/image" Target="../media/image1705.png"/><Relationship Id="rId335" Type="http://schemas.openxmlformats.org/officeDocument/2006/relationships/customXml" Target="../ink/ink1813.xml"/><Relationship Id="rId5" Type="http://schemas.openxmlformats.org/officeDocument/2006/relationships/customXml" Target="../ink/ink1648.xml"/><Relationship Id="rId181" Type="http://schemas.openxmlformats.org/officeDocument/2006/relationships/customXml" Target="../ink/ink1736.xml"/><Relationship Id="rId237" Type="http://schemas.openxmlformats.org/officeDocument/2006/relationships/customXml" Target="../ink/ink1764.xml"/><Relationship Id="rId279" Type="http://schemas.openxmlformats.org/officeDocument/2006/relationships/customXml" Target="../ink/ink1785.xml"/><Relationship Id="rId43" Type="http://schemas.openxmlformats.org/officeDocument/2006/relationships/customXml" Target="../ink/ink1667.xml"/><Relationship Id="rId139" Type="http://schemas.openxmlformats.org/officeDocument/2006/relationships/customXml" Target="../ink/ink1715.xml"/><Relationship Id="rId290" Type="http://schemas.openxmlformats.org/officeDocument/2006/relationships/image" Target="../media/image1786.png"/><Relationship Id="rId304" Type="http://schemas.openxmlformats.org/officeDocument/2006/relationships/image" Target="../media/image1793.png"/><Relationship Id="rId346" Type="http://schemas.openxmlformats.org/officeDocument/2006/relationships/image" Target="../media/image1814.png"/><Relationship Id="rId85" Type="http://schemas.openxmlformats.org/officeDocument/2006/relationships/customXml" Target="../ink/ink1688.xml"/><Relationship Id="rId150" Type="http://schemas.openxmlformats.org/officeDocument/2006/relationships/image" Target="../media/image1716.png"/><Relationship Id="rId192" Type="http://schemas.openxmlformats.org/officeDocument/2006/relationships/image" Target="../media/image1737.png"/><Relationship Id="rId206" Type="http://schemas.openxmlformats.org/officeDocument/2006/relationships/image" Target="../media/image1744.png"/><Relationship Id="rId248" Type="http://schemas.openxmlformats.org/officeDocument/2006/relationships/image" Target="../media/image1765.png"/><Relationship Id="rId12" Type="http://schemas.openxmlformats.org/officeDocument/2006/relationships/image" Target="../media/image1648.png"/><Relationship Id="rId108" Type="http://schemas.openxmlformats.org/officeDocument/2006/relationships/image" Target="../media/image1695.png"/><Relationship Id="rId315" Type="http://schemas.openxmlformats.org/officeDocument/2006/relationships/customXml" Target="../ink/ink1803.xml"/><Relationship Id="rId357" Type="http://schemas.openxmlformats.org/officeDocument/2006/relationships/customXml" Target="../ink/ink1824.xml"/><Relationship Id="rId54" Type="http://schemas.openxmlformats.org/officeDocument/2006/relationships/image" Target="../media/image1668.png"/><Relationship Id="rId96" Type="http://schemas.openxmlformats.org/officeDocument/2006/relationships/image" Target="../media/image1689.png"/><Relationship Id="rId161" Type="http://schemas.openxmlformats.org/officeDocument/2006/relationships/customXml" Target="../ink/ink1726.xml"/><Relationship Id="rId217" Type="http://schemas.openxmlformats.org/officeDocument/2006/relationships/customXml" Target="../ink/ink1754.xml"/><Relationship Id="rId259" Type="http://schemas.openxmlformats.org/officeDocument/2006/relationships/customXml" Target="../ink/ink1775.xml"/><Relationship Id="rId23" Type="http://schemas.openxmlformats.org/officeDocument/2006/relationships/customXml" Target="../ink/ink1657.xml"/><Relationship Id="rId119" Type="http://schemas.openxmlformats.org/officeDocument/2006/relationships/customXml" Target="../ink/ink1705.xml"/><Relationship Id="rId270" Type="http://schemas.openxmlformats.org/officeDocument/2006/relationships/image" Target="../media/image1776.png"/><Relationship Id="rId326" Type="http://schemas.openxmlformats.org/officeDocument/2006/relationships/image" Target="../media/image1804.png"/><Relationship Id="rId65" Type="http://schemas.openxmlformats.org/officeDocument/2006/relationships/customXml" Target="../ink/ink1678.xml"/><Relationship Id="rId130" Type="http://schemas.openxmlformats.org/officeDocument/2006/relationships/image" Target="../media/image1706.png"/><Relationship Id="rId172" Type="http://schemas.openxmlformats.org/officeDocument/2006/relationships/image" Target="../media/image1727.png"/><Relationship Id="rId228" Type="http://schemas.openxmlformats.org/officeDocument/2006/relationships/image" Target="../media/image1755.png"/><Relationship Id="rId281" Type="http://schemas.openxmlformats.org/officeDocument/2006/relationships/customXml" Target="../ink/ink1786.xml"/><Relationship Id="rId337" Type="http://schemas.openxmlformats.org/officeDocument/2006/relationships/customXml" Target="../ink/ink1814.xml"/><Relationship Id="rId34" Type="http://schemas.openxmlformats.org/officeDocument/2006/relationships/image" Target="../media/image1659.png"/><Relationship Id="rId76" Type="http://schemas.openxmlformats.org/officeDocument/2006/relationships/image" Target="../media/image1679.png"/><Relationship Id="rId141" Type="http://schemas.openxmlformats.org/officeDocument/2006/relationships/customXml" Target="../ink/ink1716.xml"/><Relationship Id="rId7" Type="http://schemas.openxmlformats.org/officeDocument/2006/relationships/customXml" Target="../ink/ink1649.xml"/><Relationship Id="rId183" Type="http://schemas.openxmlformats.org/officeDocument/2006/relationships/customXml" Target="../ink/ink1737.xml"/><Relationship Id="rId239" Type="http://schemas.openxmlformats.org/officeDocument/2006/relationships/customXml" Target="../ink/ink1765.xml"/><Relationship Id="rId250" Type="http://schemas.openxmlformats.org/officeDocument/2006/relationships/image" Target="../media/image1766.png"/><Relationship Id="rId292" Type="http://schemas.openxmlformats.org/officeDocument/2006/relationships/image" Target="../media/image1787.png"/><Relationship Id="rId306" Type="http://schemas.openxmlformats.org/officeDocument/2006/relationships/image" Target="../media/image1794.png"/><Relationship Id="rId45" Type="http://schemas.openxmlformats.org/officeDocument/2006/relationships/customXml" Target="../ink/ink1668.xml"/><Relationship Id="rId87" Type="http://schemas.openxmlformats.org/officeDocument/2006/relationships/customXml" Target="../ink/ink1689.xml"/><Relationship Id="rId110" Type="http://schemas.openxmlformats.org/officeDocument/2006/relationships/image" Target="../media/image1696.png"/><Relationship Id="rId348" Type="http://schemas.openxmlformats.org/officeDocument/2006/relationships/image" Target="../media/image1815.png"/><Relationship Id="rId152" Type="http://schemas.openxmlformats.org/officeDocument/2006/relationships/image" Target="../media/image1717.png"/><Relationship Id="rId194" Type="http://schemas.openxmlformats.org/officeDocument/2006/relationships/image" Target="../media/image1738.png"/><Relationship Id="rId208" Type="http://schemas.openxmlformats.org/officeDocument/2006/relationships/image" Target="../media/image1745.png"/><Relationship Id="rId261" Type="http://schemas.openxmlformats.org/officeDocument/2006/relationships/customXml" Target="../ink/ink1776.xml"/><Relationship Id="rId14" Type="http://schemas.openxmlformats.org/officeDocument/2006/relationships/image" Target="../media/image1649.png"/><Relationship Id="rId56" Type="http://schemas.openxmlformats.org/officeDocument/2006/relationships/image" Target="../media/image1669.png"/><Relationship Id="rId317" Type="http://schemas.openxmlformats.org/officeDocument/2006/relationships/customXml" Target="../ink/ink1804.xml"/><Relationship Id="rId359" Type="http://schemas.openxmlformats.org/officeDocument/2006/relationships/customXml" Target="../ink/ink1825.xml"/><Relationship Id="rId98" Type="http://schemas.openxmlformats.org/officeDocument/2006/relationships/image" Target="../media/image1690.png"/><Relationship Id="rId121" Type="http://schemas.openxmlformats.org/officeDocument/2006/relationships/customXml" Target="../ink/ink1706.xml"/><Relationship Id="rId163" Type="http://schemas.openxmlformats.org/officeDocument/2006/relationships/customXml" Target="../ink/ink1727.xml"/><Relationship Id="rId219" Type="http://schemas.openxmlformats.org/officeDocument/2006/relationships/customXml" Target="../ink/ink1755.xml"/><Relationship Id="rId230" Type="http://schemas.openxmlformats.org/officeDocument/2006/relationships/image" Target="../media/image1756.png"/><Relationship Id="rId25" Type="http://schemas.openxmlformats.org/officeDocument/2006/relationships/customXml" Target="../ink/ink1658.xml"/><Relationship Id="rId67" Type="http://schemas.openxmlformats.org/officeDocument/2006/relationships/customXml" Target="../ink/ink1679.xml"/><Relationship Id="rId272" Type="http://schemas.openxmlformats.org/officeDocument/2006/relationships/image" Target="../media/image1777.png"/><Relationship Id="rId328" Type="http://schemas.openxmlformats.org/officeDocument/2006/relationships/image" Target="../media/image1805.png"/><Relationship Id="rId132" Type="http://schemas.openxmlformats.org/officeDocument/2006/relationships/image" Target="../media/image1707.png"/><Relationship Id="rId174" Type="http://schemas.openxmlformats.org/officeDocument/2006/relationships/image" Target="../media/image1728.png"/><Relationship Id="rId220" Type="http://schemas.openxmlformats.org/officeDocument/2006/relationships/image" Target="../media/image1751.png"/><Relationship Id="rId241" Type="http://schemas.openxmlformats.org/officeDocument/2006/relationships/customXml" Target="../ink/ink1766.xml"/><Relationship Id="rId15" Type="http://schemas.openxmlformats.org/officeDocument/2006/relationships/customXml" Target="../ink/ink1653.xml"/><Relationship Id="rId36" Type="http://schemas.openxmlformats.org/officeDocument/2006/relationships/image" Target="../media/image1660.png"/><Relationship Id="rId57" Type="http://schemas.openxmlformats.org/officeDocument/2006/relationships/customXml" Target="../ink/ink1674.xml"/><Relationship Id="rId262" Type="http://schemas.openxmlformats.org/officeDocument/2006/relationships/image" Target="../media/image1772.png"/><Relationship Id="rId283" Type="http://schemas.openxmlformats.org/officeDocument/2006/relationships/customXml" Target="../ink/ink1787.xml"/><Relationship Id="rId318" Type="http://schemas.openxmlformats.org/officeDocument/2006/relationships/image" Target="../media/image1800.png"/><Relationship Id="rId339" Type="http://schemas.openxmlformats.org/officeDocument/2006/relationships/customXml" Target="../ink/ink1815.xml"/><Relationship Id="rId78" Type="http://schemas.openxmlformats.org/officeDocument/2006/relationships/image" Target="../media/image1680.png"/><Relationship Id="rId99" Type="http://schemas.openxmlformats.org/officeDocument/2006/relationships/customXml" Target="../ink/ink1695.xml"/><Relationship Id="rId101" Type="http://schemas.openxmlformats.org/officeDocument/2006/relationships/customXml" Target="../ink/ink1696.xml"/><Relationship Id="rId122" Type="http://schemas.openxmlformats.org/officeDocument/2006/relationships/image" Target="../media/image1702.png"/><Relationship Id="rId143" Type="http://schemas.openxmlformats.org/officeDocument/2006/relationships/customXml" Target="../ink/ink1717.xml"/><Relationship Id="rId164" Type="http://schemas.openxmlformats.org/officeDocument/2006/relationships/image" Target="../media/image1723.png"/><Relationship Id="rId185" Type="http://schemas.openxmlformats.org/officeDocument/2006/relationships/customXml" Target="../ink/ink1738.xml"/><Relationship Id="rId350" Type="http://schemas.openxmlformats.org/officeDocument/2006/relationships/image" Target="../media/image1816.png"/><Relationship Id="rId9" Type="http://schemas.openxmlformats.org/officeDocument/2006/relationships/customXml" Target="../ink/ink1650.xml"/><Relationship Id="rId210" Type="http://schemas.openxmlformats.org/officeDocument/2006/relationships/image" Target="../media/image1746.png"/><Relationship Id="rId26" Type="http://schemas.openxmlformats.org/officeDocument/2006/relationships/image" Target="../media/image1655.png"/><Relationship Id="rId231" Type="http://schemas.openxmlformats.org/officeDocument/2006/relationships/customXml" Target="../ink/ink1761.xml"/><Relationship Id="rId252" Type="http://schemas.openxmlformats.org/officeDocument/2006/relationships/image" Target="../media/image1767.png"/><Relationship Id="rId273" Type="http://schemas.openxmlformats.org/officeDocument/2006/relationships/customXml" Target="../ink/ink1782.xml"/><Relationship Id="rId294" Type="http://schemas.openxmlformats.org/officeDocument/2006/relationships/image" Target="../media/image1788.png"/><Relationship Id="rId308" Type="http://schemas.openxmlformats.org/officeDocument/2006/relationships/image" Target="../media/image1795.png"/><Relationship Id="rId329" Type="http://schemas.openxmlformats.org/officeDocument/2006/relationships/customXml" Target="../ink/ink1810.xml"/><Relationship Id="rId47" Type="http://schemas.openxmlformats.org/officeDocument/2006/relationships/customXml" Target="../ink/ink1669.xml"/><Relationship Id="rId68" Type="http://schemas.openxmlformats.org/officeDocument/2006/relationships/image" Target="../media/image1675.png"/><Relationship Id="rId89" Type="http://schemas.openxmlformats.org/officeDocument/2006/relationships/customXml" Target="../ink/ink1690.xml"/><Relationship Id="rId112" Type="http://schemas.openxmlformats.org/officeDocument/2006/relationships/image" Target="../media/image1697.png"/><Relationship Id="rId133" Type="http://schemas.openxmlformats.org/officeDocument/2006/relationships/customXml" Target="../ink/ink1712.xml"/><Relationship Id="rId154" Type="http://schemas.openxmlformats.org/officeDocument/2006/relationships/image" Target="../media/image1718.png"/><Relationship Id="rId175" Type="http://schemas.openxmlformats.org/officeDocument/2006/relationships/customXml" Target="../ink/ink1733.xml"/><Relationship Id="rId340" Type="http://schemas.openxmlformats.org/officeDocument/2006/relationships/image" Target="../media/image1811.png"/><Relationship Id="rId361" Type="http://schemas.openxmlformats.org/officeDocument/2006/relationships/customXml" Target="../ink/ink1826.xml"/><Relationship Id="rId196" Type="http://schemas.openxmlformats.org/officeDocument/2006/relationships/image" Target="../media/image1739.png"/><Relationship Id="rId200" Type="http://schemas.openxmlformats.org/officeDocument/2006/relationships/image" Target="../media/image1741.png"/><Relationship Id="rId16" Type="http://schemas.openxmlformats.org/officeDocument/2006/relationships/image" Target="../media/image1650.png"/><Relationship Id="rId221" Type="http://schemas.openxmlformats.org/officeDocument/2006/relationships/customXml" Target="../ink/ink1756.xml"/><Relationship Id="rId242" Type="http://schemas.openxmlformats.org/officeDocument/2006/relationships/image" Target="../media/image1762.png"/><Relationship Id="rId263" Type="http://schemas.openxmlformats.org/officeDocument/2006/relationships/customXml" Target="../ink/ink1777.xml"/><Relationship Id="rId284" Type="http://schemas.openxmlformats.org/officeDocument/2006/relationships/image" Target="../media/image1783.png"/><Relationship Id="rId319" Type="http://schemas.openxmlformats.org/officeDocument/2006/relationships/customXml" Target="../ink/ink1805.xml"/><Relationship Id="rId37" Type="http://schemas.openxmlformats.org/officeDocument/2006/relationships/customXml" Target="../ink/ink1664.xml"/><Relationship Id="rId58" Type="http://schemas.openxmlformats.org/officeDocument/2006/relationships/image" Target="../media/image1670.png"/><Relationship Id="rId79" Type="http://schemas.openxmlformats.org/officeDocument/2006/relationships/customXml" Target="../ink/ink1685.xml"/><Relationship Id="rId102" Type="http://schemas.openxmlformats.org/officeDocument/2006/relationships/image" Target="../media/image1692.png"/><Relationship Id="rId123" Type="http://schemas.openxmlformats.org/officeDocument/2006/relationships/customXml" Target="../ink/ink1707.xml"/><Relationship Id="rId144" Type="http://schemas.openxmlformats.org/officeDocument/2006/relationships/image" Target="../media/image1713.png"/><Relationship Id="rId330" Type="http://schemas.openxmlformats.org/officeDocument/2006/relationships/image" Target="../media/image1806.png"/><Relationship Id="rId90" Type="http://schemas.openxmlformats.org/officeDocument/2006/relationships/image" Target="../media/image1686.png"/><Relationship Id="rId165" Type="http://schemas.openxmlformats.org/officeDocument/2006/relationships/customXml" Target="../ink/ink1728.xml"/><Relationship Id="rId186" Type="http://schemas.openxmlformats.org/officeDocument/2006/relationships/image" Target="../media/image1734.png"/><Relationship Id="rId351" Type="http://schemas.openxmlformats.org/officeDocument/2006/relationships/customXml" Target="../ink/ink1821.xml"/><Relationship Id="rId211" Type="http://schemas.openxmlformats.org/officeDocument/2006/relationships/customXml" Target="../ink/ink1751.xml"/><Relationship Id="rId232" Type="http://schemas.openxmlformats.org/officeDocument/2006/relationships/image" Target="../media/image1757.png"/><Relationship Id="rId253" Type="http://schemas.openxmlformats.org/officeDocument/2006/relationships/customXml" Target="../ink/ink1772.xml"/><Relationship Id="rId274" Type="http://schemas.openxmlformats.org/officeDocument/2006/relationships/image" Target="../media/image1778.png"/><Relationship Id="rId295" Type="http://schemas.openxmlformats.org/officeDocument/2006/relationships/customXml" Target="../ink/ink1793.xml"/><Relationship Id="rId309" Type="http://schemas.openxmlformats.org/officeDocument/2006/relationships/customXml" Target="../ink/ink1800.xml"/><Relationship Id="rId27" Type="http://schemas.openxmlformats.org/officeDocument/2006/relationships/customXml" Target="../ink/ink1659.xml"/><Relationship Id="rId48" Type="http://schemas.openxmlformats.org/officeDocument/2006/relationships/image" Target="../media/image1665.png"/><Relationship Id="rId69" Type="http://schemas.openxmlformats.org/officeDocument/2006/relationships/customXml" Target="../ink/ink1680.xml"/><Relationship Id="rId113" Type="http://schemas.openxmlformats.org/officeDocument/2006/relationships/customXml" Target="../ink/ink1702.xml"/><Relationship Id="rId134" Type="http://schemas.openxmlformats.org/officeDocument/2006/relationships/image" Target="../media/image1708.png"/><Relationship Id="rId320" Type="http://schemas.openxmlformats.org/officeDocument/2006/relationships/image" Target="../media/image1801.png"/><Relationship Id="rId80" Type="http://schemas.openxmlformats.org/officeDocument/2006/relationships/image" Target="../media/image1681.png"/><Relationship Id="rId155" Type="http://schemas.openxmlformats.org/officeDocument/2006/relationships/customXml" Target="../ink/ink1723.xml"/><Relationship Id="rId176" Type="http://schemas.openxmlformats.org/officeDocument/2006/relationships/image" Target="../media/image1729.png"/><Relationship Id="rId197" Type="http://schemas.openxmlformats.org/officeDocument/2006/relationships/customXml" Target="../ink/ink1744.xml"/><Relationship Id="rId341" Type="http://schemas.openxmlformats.org/officeDocument/2006/relationships/customXml" Target="../ink/ink1816.xml"/><Relationship Id="rId362" Type="http://schemas.openxmlformats.org/officeDocument/2006/relationships/image" Target="../media/image1822.png"/><Relationship Id="rId201" Type="http://schemas.openxmlformats.org/officeDocument/2006/relationships/customXml" Target="../ink/ink1746.xml"/><Relationship Id="rId222" Type="http://schemas.openxmlformats.org/officeDocument/2006/relationships/image" Target="../media/image1752.png"/><Relationship Id="rId243" Type="http://schemas.openxmlformats.org/officeDocument/2006/relationships/customXml" Target="../ink/ink1767.xml"/><Relationship Id="rId264" Type="http://schemas.openxmlformats.org/officeDocument/2006/relationships/image" Target="../media/image1773.png"/><Relationship Id="rId285" Type="http://schemas.openxmlformats.org/officeDocument/2006/relationships/customXml" Target="../ink/ink1788.xml"/><Relationship Id="rId17" Type="http://schemas.openxmlformats.org/officeDocument/2006/relationships/customXml" Target="../ink/ink1654.xml"/><Relationship Id="rId38" Type="http://schemas.openxmlformats.org/officeDocument/2006/relationships/image" Target="../media/image1661.png"/><Relationship Id="rId59" Type="http://schemas.openxmlformats.org/officeDocument/2006/relationships/customXml" Target="../ink/ink1675.xml"/><Relationship Id="rId103" Type="http://schemas.openxmlformats.org/officeDocument/2006/relationships/customXml" Target="../ink/ink1697.xml"/><Relationship Id="rId124" Type="http://schemas.openxmlformats.org/officeDocument/2006/relationships/image" Target="../media/image1703.png"/><Relationship Id="rId310" Type="http://schemas.openxmlformats.org/officeDocument/2006/relationships/image" Target="../media/image1796.png"/><Relationship Id="rId70" Type="http://schemas.openxmlformats.org/officeDocument/2006/relationships/image" Target="../media/image1676.png"/><Relationship Id="rId91" Type="http://schemas.openxmlformats.org/officeDocument/2006/relationships/customXml" Target="../ink/ink1691.xml"/><Relationship Id="rId145" Type="http://schemas.openxmlformats.org/officeDocument/2006/relationships/customXml" Target="../ink/ink1718.xml"/><Relationship Id="rId166" Type="http://schemas.openxmlformats.org/officeDocument/2006/relationships/image" Target="../media/image1724.png"/><Relationship Id="rId187" Type="http://schemas.openxmlformats.org/officeDocument/2006/relationships/customXml" Target="../ink/ink1739.xml"/><Relationship Id="rId331" Type="http://schemas.openxmlformats.org/officeDocument/2006/relationships/customXml" Target="../ink/ink1811.xml"/><Relationship Id="rId352" Type="http://schemas.openxmlformats.org/officeDocument/2006/relationships/image" Target="../media/image1817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47.png"/><Relationship Id="rId233" Type="http://schemas.openxmlformats.org/officeDocument/2006/relationships/customXml" Target="../ink/ink1762.xml"/><Relationship Id="rId254" Type="http://schemas.openxmlformats.org/officeDocument/2006/relationships/image" Target="../media/image1768.png"/><Relationship Id="rId28" Type="http://schemas.openxmlformats.org/officeDocument/2006/relationships/image" Target="../media/image1656.png"/><Relationship Id="rId49" Type="http://schemas.openxmlformats.org/officeDocument/2006/relationships/customXml" Target="../ink/ink1670.xml"/><Relationship Id="rId114" Type="http://schemas.openxmlformats.org/officeDocument/2006/relationships/image" Target="../media/image1698.png"/><Relationship Id="rId275" Type="http://schemas.openxmlformats.org/officeDocument/2006/relationships/customXml" Target="../ink/ink1783.xml"/><Relationship Id="rId296" Type="http://schemas.openxmlformats.org/officeDocument/2006/relationships/image" Target="../media/image1789.png"/><Relationship Id="rId300" Type="http://schemas.openxmlformats.org/officeDocument/2006/relationships/image" Target="../media/image1791.png"/><Relationship Id="rId60" Type="http://schemas.openxmlformats.org/officeDocument/2006/relationships/image" Target="../media/image1671.png"/><Relationship Id="rId81" Type="http://schemas.openxmlformats.org/officeDocument/2006/relationships/customXml" Target="../ink/ink1686.xml"/><Relationship Id="rId135" Type="http://schemas.openxmlformats.org/officeDocument/2006/relationships/customXml" Target="../ink/ink1713.xml"/><Relationship Id="rId156" Type="http://schemas.openxmlformats.org/officeDocument/2006/relationships/image" Target="../media/image1719.png"/><Relationship Id="rId177" Type="http://schemas.openxmlformats.org/officeDocument/2006/relationships/customXml" Target="../ink/ink1734.xml"/><Relationship Id="rId198" Type="http://schemas.openxmlformats.org/officeDocument/2006/relationships/image" Target="../media/image1740.png"/><Relationship Id="rId321" Type="http://schemas.openxmlformats.org/officeDocument/2006/relationships/customXml" Target="../ink/ink1806.xml"/><Relationship Id="rId342" Type="http://schemas.openxmlformats.org/officeDocument/2006/relationships/image" Target="../media/image1812.png"/><Relationship Id="rId363" Type="http://schemas.openxmlformats.org/officeDocument/2006/relationships/customXml" Target="../ink/ink1827.xml"/><Relationship Id="rId202" Type="http://schemas.openxmlformats.org/officeDocument/2006/relationships/image" Target="../media/image1742.png"/><Relationship Id="rId223" Type="http://schemas.openxmlformats.org/officeDocument/2006/relationships/customXml" Target="../ink/ink1757.xml"/><Relationship Id="rId244" Type="http://schemas.openxmlformats.org/officeDocument/2006/relationships/image" Target="../media/image1763.png"/><Relationship Id="rId18" Type="http://schemas.openxmlformats.org/officeDocument/2006/relationships/image" Target="../media/image1651.png"/><Relationship Id="rId39" Type="http://schemas.openxmlformats.org/officeDocument/2006/relationships/customXml" Target="../ink/ink1665.xml"/><Relationship Id="rId265" Type="http://schemas.openxmlformats.org/officeDocument/2006/relationships/customXml" Target="../ink/ink1778.xml"/><Relationship Id="rId286" Type="http://schemas.openxmlformats.org/officeDocument/2006/relationships/image" Target="../media/image1784.png"/><Relationship Id="rId50" Type="http://schemas.openxmlformats.org/officeDocument/2006/relationships/image" Target="../media/image1666.png"/><Relationship Id="rId104" Type="http://schemas.openxmlformats.org/officeDocument/2006/relationships/image" Target="../media/image1693.png"/><Relationship Id="rId125" Type="http://schemas.openxmlformats.org/officeDocument/2006/relationships/customXml" Target="../ink/ink1708.xml"/><Relationship Id="rId146" Type="http://schemas.openxmlformats.org/officeDocument/2006/relationships/image" Target="../media/image1714.png"/><Relationship Id="rId167" Type="http://schemas.openxmlformats.org/officeDocument/2006/relationships/customXml" Target="../ink/ink1729.xml"/><Relationship Id="rId188" Type="http://schemas.openxmlformats.org/officeDocument/2006/relationships/image" Target="../media/image1735.png"/><Relationship Id="rId311" Type="http://schemas.openxmlformats.org/officeDocument/2006/relationships/customXml" Target="../ink/ink1801.xml"/><Relationship Id="rId332" Type="http://schemas.openxmlformats.org/officeDocument/2006/relationships/image" Target="../media/image1807.png"/><Relationship Id="rId353" Type="http://schemas.openxmlformats.org/officeDocument/2006/relationships/customXml" Target="../ink/ink1822.xml"/><Relationship Id="rId71" Type="http://schemas.openxmlformats.org/officeDocument/2006/relationships/customXml" Target="../ink/ink1681.xml"/><Relationship Id="rId92" Type="http://schemas.openxmlformats.org/officeDocument/2006/relationships/image" Target="../media/image1687.png"/><Relationship Id="rId213" Type="http://schemas.openxmlformats.org/officeDocument/2006/relationships/customXml" Target="../ink/ink1752.xml"/><Relationship Id="rId234" Type="http://schemas.openxmlformats.org/officeDocument/2006/relationships/image" Target="../media/image1758.png"/><Relationship Id="rId2" Type="http://schemas.openxmlformats.org/officeDocument/2006/relationships/image" Target="../media/image1643.png"/><Relationship Id="rId29" Type="http://schemas.openxmlformats.org/officeDocument/2006/relationships/customXml" Target="../ink/ink1660.xml"/><Relationship Id="rId255" Type="http://schemas.openxmlformats.org/officeDocument/2006/relationships/customXml" Target="../ink/ink1773.xml"/><Relationship Id="rId276" Type="http://schemas.openxmlformats.org/officeDocument/2006/relationships/image" Target="../media/image1779.png"/><Relationship Id="rId297" Type="http://schemas.openxmlformats.org/officeDocument/2006/relationships/customXml" Target="../ink/ink1794.xml"/><Relationship Id="rId40" Type="http://schemas.openxmlformats.org/officeDocument/2006/relationships/image" Target="../media/image721.png"/><Relationship Id="rId115" Type="http://schemas.openxmlformats.org/officeDocument/2006/relationships/customXml" Target="../ink/ink1703.xml"/><Relationship Id="rId136" Type="http://schemas.openxmlformats.org/officeDocument/2006/relationships/image" Target="../media/image1709.png"/><Relationship Id="rId157" Type="http://schemas.openxmlformats.org/officeDocument/2006/relationships/customXml" Target="../ink/ink1724.xml"/><Relationship Id="rId178" Type="http://schemas.openxmlformats.org/officeDocument/2006/relationships/image" Target="../media/image1730.png"/><Relationship Id="rId301" Type="http://schemas.openxmlformats.org/officeDocument/2006/relationships/customXml" Target="../ink/ink1796.xml"/><Relationship Id="rId322" Type="http://schemas.openxmlformats.org/officeDocument/2006/relationships/image" Target="../media/image1802.png"/><Relationship Id="rId343" Type="http://schemas.openxmlformats.org/officeDocument/2006/relationships/customXml" Target="../ink/ink1817.xml"/><Relationship Id="rId364" Type="http://schemas.openxmlformats.org/officeDocument/2006/relationships/image" Target="../media/image1823.png"/><Relationship Id="rId61" Type="http://schemas.openxmlformats.org/officeDocument/2006/relationships/customXml" Target="../ink/ink1676.xml"/><Relationship Id="rId82" Type="http://schemas.openxmlformats.org/officeDocument/2006/relationships/image" Target="../media/image1682.png"/><Relationship Id="rId199" Type="http://schemas.openxmlformats.org/officeDocument/2006/relationships/customXml" Target="../ink/ink1745.xml"/><Relationship Id="rId203" Type="http://schemas.openxmlformats.org/officeDocument/2006/relationships/customXml" Target="../ink/ink1747.xml"/><Relationship Id="rId19" Type="http://schemas.openxmlformats.org/officeDocument/2006/relationships/customXml" Target="../ink/ink1655.xml"/><Relationship Id="rId224" Type="http://schemas.openxmlformats.org/officeDocument/2006/relationships/image" Target="../media/image1753.png"/><Relationship Id="rId245" Type="http://schemas.openxmlformats.org/officeDocument/2006/relationships/customXml" Target="../ink/ink1768.xml"/><Relationship Id="rId266" Type="http://schemas.openxmlformats.org/officeDocument/2006/relationships/image" Target="../media/image1774.png"/><Relationship Id="rId287" Type="http://schemas.openxmlformats.org/officeDocument/2006/relationships/customXml" Target="../ink/ink1789.xml"/><Relationship Id="rId30" Type="http://schemas.openxmlformats.org/officeDocument/2006/relationships/image" Target="../media/image1657.png"/><Relationship Id="rId105" Type="http://schemas.openxmlformats.org/officeDocument/2006/relationships/customXml" Target="../ink/ink1698.xml"/><Relationship Id="rId126" Type="http://schemas.openxmlformats.org/officeDocument/2006/relationships/image" Target="../media/image1704.png"/><Relationship Id="rId147" Type="http://schemas.openxmlformats.org/officeDocument/2006/relationships/customXml" Target="../ink/ink1719.xml"/><Relationship Id="rId168" Type="http://schemas.openxmlformats.org/officeDocument/2006/relationships/image" Target="../media/image1725.png"/><Relationship Id="rId312" Type="http://schemas.openxmlformats.org/officeDocument/2006/relationships/image" Target="../media/image1797.png"/><Relationship Id="rId333" Type="http://schemas.openxmlformats.org/officeDocument/2006/relationships/customXml" Target="../ink/ink1812.xml"/><Relationship Id="rId354" Type="http://schemas.openxmlformats.org/officeDocument/2006/relationships/image" Target="../media/image1818.png"/><Relationship Id="rId51" Type="http://schemas.openxmlformats.org/officeDocument/2006/relationships/customXml" Target="../ink/ink1671.xml"/><Relationship Id="rId72" Type="http://schemas.openxmlformats.org/officeDocument/2006/relationships/image" Target="../media/image1677.png"/><Relationship Id="rId93" Type="http://schemas.openxmlformats.org/officeDocument/2006/relationships/customXml" Target="../ink/ink1692.xml"/><Relationship Id="rId189" Type="http://schemas.openxmlformats.org/officeDocument/2006/relationships/customXml" Target="../ink/ink1740.xml"/><Relationship Id="rId3" Type="http://schemas.openxmlformats.org/officeDocument/2006/relationships/customXml" Target="../ink/ink1647.xml"/><Relationship Id="rId214" Type="http://schemas.openxmlformats.org/officeDocument/2006/relationships/image" Target="../media/image1748.png"/><Relationship Id="rId235" Type="http://schemas.openxmlformats.org/officeDocument/2006/relationships/customXml" Target="../ink/ink1763.xml"/><Relationship Id="rId256" Type="http://schemas.openxmlformats.org/officeDocument/2006/relationships/image" Target="../media/image1769.png"/><Relationship Id="rId277" Type="http://schemas.openxmlformats.org/officeDocument/2006/relationships/customXml" Target="../ink/ink1784.xml"/><Relationship Id="rId298" Type="http://schemas.openxmlformats.org/officeDocument/2006/relationships/image" Target="../media/image1790.png"/><Relationship Id="rId116" Type="http://schemas.openxmlformats.org/officeDocument/2006/relationships/image" Target="../media/image1699.png"/><Relationship Id="rId137" Type="http://schemas.openxmlformats.org/officeDocument/2006/relationships/customXml" Target="../ink/ink1714.xml"/><Relationship Id="rId158" Type="http://schemas.openxmlformats.org/officeDocument/2006/relationships/image" Target="../media/image1720.png"/><Relationship Id="rId302" Type="http://schemas.openxmlformats.org/officeDocument/2006/relationships/image" Target="../media/image1792.png"/><Relationship Id="rId323" Type="http://schemas.openxmlformats.org/officeDocument/2006/relationships/customXml" Target="../ink/ink1807.xml"/><Relationship Id="rId344" Type="http://schemas.openxmlformats.org/officeDocument/2006/relationships/image" Target="../media/image1813.png"/><Relationship Id="rId20" Type="http://schemas.openxmlformats.org/officeDocument/2006/relationships/image" Target="../media/image1652.png"/><Relationship Id="rId41" Type="http://schemas.openxmlformats.org/officeDocument/2006/relationships/customXml" Target="../ink/ink1666.xml"/><Relationship Id="rId62" Type="http://schemas.openxmlformats.org/officeDocument/2006/relationships/image" Target="../media/image1672.png"/><Relationship Id="rId83" Type="http://schemas.openxmlformats.org/officeDocument/2006/relationships/customXml" Target="../ink/ink1687.xml"/><Relationship Id="rId179" Type="http://schemas.openxmlformats.org/officeDocument/2006/relationships/customXml" Target="../ink/ink1735.xml"/><Relationship Id="rId365" Type="http://schemas.openxmlformats.org/officeDocument/2006/relationships/customXml" Target="../ink/ink1828.xml"/><Relationship Id="rId190" Type="http://schemas.openxmlformats.org/officeDocument/2006/relationships/image" Target="../media/image1736.png"/><Relationship Id="rId204" Type="http://schemas.openxmlformats.org/officeDocument/2006/relationships/image" Target="../media/image1743.png"/><Relationship Id="rId225" Type="http://schemas.openxmlformats.org/officeDocument/2006/relationships/customXml" Target="../ink/ink1758.xml"/><Relationship Id="rId246" Type="http://schemas.openxmlformats.org/officeDocument/2006/relationships/image" Target="../media/image1764.png"/><Relationship Id="rId267" Type="http://schemas.openxmlformats.org/officeDocument/2006/relationships/customXml" Target="../ink/ink1779.xml"/><Relationship Id="rId288" Type="http://schemas.openxmlformats.org/officeDocument/2006/relationships/image" Target="../media/image1785.png"/><Relationship Id="rId106" Type="http://schemas.openxmlformats.org/officeDocument/2006/relationships/image" Target="../media/image1694.png"/><Relationship Id="rId127" Type="http://schemas.openxmlformats.org/officeDocument/2006/relationships/customXml" Target="../ink/ink1709.xml"/><Relationship Id="rId313" Type="http://schemas.openxmlformats.org/officeDocument/2006/relationships/customXml" Target="../ink/ink1802.xml"/><Relationship Id="rId10" Type="http://schemas.openxmlformats.org/officeDocument/2006/relationships/image" Target="../media/image1647.png"/><Relationship Id="rId31" Type="http://schemas.openxmlformats.org/officeDocument/2006/relationships/customXml" Target="../ink/ink1661.xml"/><Relationship Id="rId52" Type="http://schemas.openxmlformats.org/officeDocument/2006/relationships/image" Target="../media/image1667.png"/><Relationship Id="rId73" Type="http://schemas.openxmlformats.org/officeDocument/2006/relationships/customXml" Target="../ink/ink1682.xml"/><Relationship Id="rId94" Type="http://schemas.openxmlformats.org/officeDocument/2006/relationships/image" Target="../media/image1688.png"/><Relationship Id="rId148" Type="http://schemas.openxmlformats.org/officeDocument/2006/relationships/image" Target="../media/image1715.png"/><Relationship Id="rId169" Type="http://schemas.openxmlformats.org/officeDocument/2006/relationships/customXml" Target="../ink/ink1730.xml"/><Relationship Id="rId334" Type="http://schemas.openxmlformats.org/officeDocument/2006/relationships/image" Target="../media/image1808.png"/><Relationship Id="rId355" Type="http://schemas.openxmlformats.org/officeDocument/2006/relationships/customXml" Target="../ink/ink1823.xml"/><Relationship Id="rId4" Type="http://schemas.openxmlformats.org/officeDocument/2006/relationships/image" Target="../media/image1644.png"/><Relationship Id="rId180" Type="http://schemas.openxmlformats.org/officeDocument/2006/relationships/image" Target="../media/image1731.png"/><Relationship Id="rId215" Type="http://schemas.openxmlformats.org/officeDocument/2006/relationships/customXml" Target="../ink/ink1753.xml"/><Relationship Id="rId236" Type="http://schemas.openxmlformats.org/officeDocument/2006/relationships/image" Target="../media/image1759.png"/><Relationship Id="rId257" Type="http://schemas.openxmlformats.org/officeDocument/2006/relationships/customXml" Target="../ink/ink1774.xml"/><Relationship Id="rId278" Type="http://schemas.openxmlformats.org/officeDocument/2006/relationships/image" Target="../media/image1780.png"/><Relationship Id="rId303" Type="http://schemas.openxmlformats.org/officeDocument/2006/relationships/customXml" Target="../ink/ink1797.xml"/><Relationship Id="rId42" Type="http://schemas.openxmlformats.org/officeDocument/2006/relationships/image" Target="../media/image1662.png"/><Relationship Id="rId84" Type="http://schemas.openxmlformats.org/officeDocument/2006/relationships/image" Target="../media/image1683.png"/><Relationship Id="rId138" Type="http://schemas.openxmlformats.org/officeDocument/2006/relationships/image" Target="../media/image1710.png"/><Relationship Id="rId345" Type="http://schemas.openxmlformats.org/officeDocument/2006/relationships/customXml" Target="../ink/ink1818.xml"/><Relationship Id="rId191" Type="http://schemas.openxmlformats.org/officeDocument/2006/relationships/customXml" Target="../ink/ink1741.xml"/><Relationship Id="rId205" Type="http://schemas.openxmlformats.org/officeDocument/2006/relationships/customXml" Target="../ink/ink1748.xml"/><Relationship Id="rId247" Type="http://schemas.openxmlformats.org/officeDocument/2006/relationships/customXml" Target="../ink/ink1769.xml"/><Relationship Id="rId107" Type="http://schemas.openxmlformats.org/officeDocument/2006/relationships/customXml" Target="../ink/ink1699.xml"/><Relationship Id="rId289" Type="http://schemas.openxmlformats.org/officeDocument/2006/relationships/customXml" Target="../ink/ink1790.xml"/><Relationship Id="rId11" Type="http://schemas.openxmlformats.org/officeDocument/2006/relationships/customXml" Target="../ink/ink1651.xml"/><Relationship Id="rId53" Type="http://schemas.openxmlformats.org/officeDocument/2006/relationships/customXml" Target="../ink/ink1672.xml"/><Relationship Id="rId149" Type="http://schemas.openxmlformats.org/officeDocument/2006/relationships/customXml" Target="../ink/ink1720.xml"/><Relationship Id="rId314" Type="http://schemas.openxmlformats.org/officeDocument/2006/relationships/image" Target="../media/image1798.png"/><Relationship Id="rId356" Type="http://schemas.openxmlformats.org/officeDocument/2006/relationships/image" Target="../media/image1819.png"/><Relationship Id="rId95" Type="http://schemas.openxmlformats.org/officeDocument/2006/relationships/customXml" Target="../ink/ink1693.xml"/><Relationship Id="rId160" Type="http://schemas.openxmlformats.org/officeDocument/2006/relationships/image" Target="../media/image1721.png"/><Relationship Id="rId216" Type="http://schemas.openxmlformats.org/officeDocument/2006/relationships/image" Target="../media/image1749.png"/><Relationship Id="rId258" Type="http://schemas.openxmlformats.org/officeDocument/2006/relationships/image" Target="../media/image1770.png"/><Relationship Id="rId22" Type="http://schemas.openxmlformats.org/officeDocument/2006/relationships/image" Target="../media/image1653.png"/><Relationship Id="rId64" Type="http://schemas.openxmlformats.org/officeDocument/2006/relationships/image" Target="../media/image1673.png"/><Relationship Id="rId118" Type="http://schemas.openxmlformats.org/officeDocument/2006/relationships/image" Target="../media/image1700.png"/><Relationship Id="rId325" Type="http://schemas.openxmlformats.org/officeDocument/2006/relationships/customXml" Target="../ink/ink1808.xml"/><Relationship Id="rId171" Type="http://schemas.openxmlformats.org/officeDocument/2006/relationships/customXml" Target="../ink/ink1731.xml"/><Relationship Id="rId227" Type="http://schemas.openxmlformats.org/officeDocument/2006/relationships/customXml" Target="../ink/ink1759.xml"/><Relationship Id="rId269" Type="http://schemas.openxmlformats.org/officeDocument/2006/relationships/customXml" Target="../ink/ink1780.xml"/><Relationship Id="rId33" Type="http://schemas.openxmlformats.org/officeDocument/2006/relationships/customXml" Target="../ink/ink1662.xml"/><Relationship Id="rId129" Type="http://schemas.openxmlformats.org/officeDocument/2006/relationships/customXml" Target="../ink/ink1710.xml"/><Relationship Id="rId280" Type="http://schemas.openxmlformats.org/officeDocument/2006/relationships/image" Target="../media/image1781.png"/><Relationship Id="rId336" Type="http://schemas.openxmlformats.org/officeDocument/2006/relationships/image" Target="../media/image1809.png"/><Relationship Id="rId75" Type="http://schemas.openxmlformats.org/officeDocument/2006/relationships/customXml" Target="../ink/ink1683.xml"/><Relationship Id="rId140" Type="http://schemas.openxmlformats.org/officeDocument/2006/relationships/image" Target="../media/image1711.png"/><Relationship Id="rId182" Type="http://schemas.openxmlformats.org/officeDocument/2006/relationships/image" Target="../media/image1732.png"/><Relationship Id="rId6" Type="http://schemas.openxmlformats.org/officeDocument/2006/relationships/image" Target="../media/image1645.png"/><Relationship Id="rId238" Type="http://schemas.openxmlformats.org/officeDocument/2006/relationships/image" Target="../media/image1760.png"/><Relationship Id="rId291" Type="http://schemas.openxmlformats.org/officeDocument/2006/relationships/customXml" Target="../ink/ink1791.xml"/><Relationship Id="rId305" Type="http://schemas.openxmlformats.org/officeDocument/2006/relationships/customXml" Target="../ink/ink1798.xml"/><Relationship Id="rId347" Type="http://schemas.openxmlformats.org/officeDocument/2006/relationships/customXml" Target="../ink/ink1819.xml"/><Relationship Id="rId44" Type="http://schemas.openxmlformats.org/officeDocument/2006/relationships/image" Target="../media/image1663.png"/><Relationship Id="rId86" Type="http://schemas.openxmlformats.org/officeDocument/2006/relationships/image" Target="../media/image1684.png"/><Relationship Id="rId151" Type="http://schemas.openxmlformats.org/officeDocument/2006/relationships/customXml" Target="../ink/ink1721.xml"/><Relationship Id="rId193" Type="http://schemas.openxmlformats.org/officeDocument/2006/relationships/customXml" Target="../ink/ink1742.xml"/><Relationship Id="rId207" Type="http://schemas.openxmlformats.org/officeDocument/2006/relationships/customXml" Target="../ink/ink1749.xml"/><Relationship Id="rId249" Type="http://schemas.openxmlformats.org/officeDocument/2006/relationships/customXml" Target="../ink/ink1770.xml"/><Relationship Id="rId13" Type="http://schemas.openxmlformats.org/officeDocument/2006/relationships/customXml" Target="../ink/ink1652.xml"/><Relationship Id="rId109" Type="http://schemas.openxmlformats.org/officeDocument/2006/relationships/customXml" Target="../ink/ink1700.xml"/><Relationship Id="rId260" Type="http://schemas.openxmlformats.org/officeDocument/2006/relationships/image" Target="../media/image1771.png"/><Relationship Id="rId316" Type="http://schemas.openxmlformats.org/officeDocument/2006/relationships/image" Target="../media/image1799.png"/><Relationship Id="rId55" Type="http://schemas.openxmlformats.org/officeDocument/2006/relationships/customXml" Target="../ink/ink1673.xml"/><Relationship Id="rId97" Type="http://schemas.openxmlformats.org/officeDocument/2006/relationships/customXml" Target="../ink/ink1694.xml"/><Relationship Id="rId120" Type="http://schemas.openxmlformats.org/officeDocument/2006/relationships/image" Target="../media/image1701.png"/><Relationship Id="rId358" Type="http://schemas.openxmlformats.org/officeDocument/2006/relationships/image" Target="../media/image1820.png"/><Relationship Id="rId162" Type="http://schemas.openxmlformats.org/officeDocument/2006/relationships/image" Target="../media/image1722.png"/><Relationship Id="rId218" Type="http://schemas.openxmlformats.org/officeDocument/2006/relationships/image" Target="../media/image1750.png"/><Relationship Id="rId271" Type="http://schemas.openxmlformats.org/officeDocument/2006/relationships/customXml" Target="../ink/ink1781.xml"/><Relationship Id="rId24" Type="http://schemas.openxmlformats.org/officeDocument/2006/relationships/image" Target="../media/image1654.png"/><Relationship Id="rId66" Type="http://schemas.openxmlformats.org/officeDocument/2006/relationships/image" Target="../media/image1674.png"/><Relationship Id="rId131" Type="http://schemas.openxmlformats.org/officeDocument/2006/relationships/customXml" Target="../ink/ink1711.xml"/><Relationship Id="rId327" Type="http://schemas.openxmlformats.org/officeDocument/2006/relationships/customXml" Target="../ink/ink1809.xml"/><Relationship Id="rId173" Type="http://schemas.openxmlformats.org/officeDocument/2006/relationships/customXml" Target="../ink/ink1732.xml"/><Relationship Id="rId229" Type="http://schemas.openxmlformats.org/officeDocument/2006/relationships/customXml" Target="../ink/ink1760.xml"/><Relationship Id="rId240" Type="http://schemas.openxmlformats.org/officeDocument/2006/relationships/image" Target="../media/image1761.png"/><Relationship Id="rId35" Type="http://schemas.openxmlformats.org/officeDocument/2006/relationships/customXml" Target="../ink/ink1663.xml"/><Relationship Id="rId77" Type="http://schemas.openxmlformats.org/officeDocument/2006/relationships/customXml" Target="../ink/ink1684.xml"/><Relationship Id="rId100" Type="http://schemas.openxmlformats.org/officeDocument/2006/relationships/image" Target="../media/image1691.png"/><Relationship Id="rId282" Type="http://schemas.openxmlformats.org/officeDocument/2006/relationships/image" Target="../media/image1782.png"/><Relationship Id="rId338" Type="http://schemas.openxmlformats.org/officeDocument/2006/relationships/image" Target="../media/image1810.png"/><Relationship Id="rId8" Type="http://schemas.openxmlformats.org/officeDocument/2006/relationships/image" Target="../media/image1646.png"/><Relationship Id="rId142" Type="http://schemas.openxmlformats.org/officeDocument/2006/relationships/image" Target="../media/image1712.png"/><Relationship Id="rId184" Type="http://schemas.openxmlformats.org/officeDocument/2006/relationships/image" Target="../media/image1733.png"/><Relationship Id="rId251" Type="http://schemas.openxmlformats.org/officeDocument/2006/relationships/customXml" Target="../ink/ink1771.xml"/><Relationship Id="rId46" Type="http://schemas.openxmlformats.org/officeDocument/2006/relationships/image" Target="../media/image1664.png"/><Relationship Id="rId293" Type="http://schemas.openxmlformats.org/officeDocument/2006/relationships/customXml" Target="../ink/ink1792.xml"/><Relationship Id="rId307" Type="http://schemas.openxmlformats.org/officeDocument/2006/relationships/customXml" Target="../ink/ink1799.xml"/><Relationship Id="rId349" Type="http://schemas.openxmlformats.org/officeDocument/2006/relationships/customXml" Target="../ink/ink1820.xml"/><Relationship Id="rId88" Type="http://schemas.openxmlformats.org/officeDocument/2006/relationships/image" Target="../media/image1685.png"/><Relationship Id="rId111" Type="http://schemas.openxmlformats.org/officeDocument/2006/relationships/customXml" Target="../ink/ink1701.xml"/><Relationship Id="rId153" Type="http://schemas.openxmlformats.org/officeDocument/2006/relationships/customXml" Target="../ink/ink1722.xml"/><Relationship Id="rId195" Type="http://schemas.openxmlformats.org/officeDocument/2006/relationships/customXml" Target="../ink/ink1743.xml"/><Relationship Id="rId209" Type="http://schemas.openxmlformats.org/officeDocument/2006/relationships/customXml" Target="../ink/ink1750.xml"/><Relationship Id="rId360" Type="http://schemas.openxmlformats.org/officeDocument/2006/relationships/image" Target="../media/image1821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81.png"/><Relationship Id="rId21" Type="http://schemas.openxmlformats.org/officeDocument/2006/relationships/image" Target="../media/image1834.png"/><Relationship Id="rId42" Type="http://schemas.openxmlformats.org/officeDocument/2006/relationships/customXml" Target="../ink/ink1848.xml"/><Relationship Id="rId63" Type="http://schemas.openxmlformats.org/officeDocument/2006/relationships/image" Target="../media/image1855.png"/><Relationship Id="rId84" Type="http://schemas.openxmlformats.org/officeDocument/2006/relationships/customXml" Target="../ink/ink1869.xml"/><Relationship Id="rId138" Type="http://schemas.openxmlformats.org/officeDocument/2006/relationships/customXml" Target="../ink/ink1896.xml"/><Relationship Id="rId159" Type="http://schemas.openxmlformats.org/officeDocument/2006/relationships/image" Target="../media/image1902.png"/><Relationship Id="rId170" Type="http://schemas.openxmlformats.org/officeDocument/2006/relationships/customXml" Target="../ink/ink1912.xml"/><Relationship Id="rId191" Type="http://schemas.openxmlformats.org/officeDocument/2006/relationships/image" Target="../media/image1918.png"/><Relationship Id="rId205" Type="http://schemas.openxmlformats.org/officeDocument/2006/relationships/image" Target="../media/image1925.png"/><Relationship Id="rId226" Type="http://schemas.openxmlformats.org/officeDocument/2006/relationships/customXml" Target="../ink/ink1940.xml"/><Relationship Id="rId107" Type="http://schemas.openxmlformats.org/officeDocument/2006/relationships/image" Target="../media/image1876.png"/><Relationship Id="rId11" Type="http://schemas.openxmlformats.org/officeDocument/2006/relationships/image" Target="../media/image1829.png"/><Relationship Id="rId32" Type="http://schemas.openxmlformats.org/officeDocument/2006/relationships/customXml" Target="../ink/ink1843.xml"/><Relationship Id="rId53" Type="http://schemas.openxmlformats.org/officeDocument/2006/relationships/image" Target="../media/image1850.png"/><Relationship Id="rId74" Type="http://schemas.openxmlformats.org/officeDocument/2006/relationships/customXml" Target="../ink/ink1864.xml"/><Relationship Id="rId128" Type="http://schemas.openxmlformats.org/officeDocument/2006/relationships/customXml" Target="../ink/ink1891.xml"/><Relationship Id="rId149" Type="http://schemas.openxmlformats.org/officeDocument/2006/relationships/image" Target="../media/image1897.png"/><Relationship Id="rId5" Type="http://schemas.openxmlformats.org/officeDocument/2006/relationships/image" Target="../media/image1826.png"/><Relationship Id="rId95" Type="http://schemas.openxmlformats.org/officeDocument/2006/relationships/image" Target="../media/image1871.png"/><Relationship Id="rId160" Type="http://schemas.openxmlformats.org/officeDocument/2006/relationships/customXml" Target="../ink/ink1907.xml"/><Relationship Id="rId181" Type="http://schemas.openxmlformats.org/officeDocument/2006/relationships/image" Target="../media/image1913.png"/><Relationship Id="rId216" Type="http://schemas.openxmlformats.org/officeDocument/2006/relationships/customXml" Target="../ink/ink1935.xml"/><Relationship Id="rId237" Type="http://schemas.openxmlformats.org/officeDocument/2006/relationships/image" Target="../media/image1941.png"/><Relationship Id="rId22" Type="http://schemas.openxmlformats.org/officeDocument/2006/relationships/customXml" Target="../ink/ink1838.xml"/><Relationship Id="rId43" Type="http://schemas.openxmlformats.org/officeDocument/2006/relationships/image" Target="../media/image1845.png"/><Relationship Id="rId64" Type="http://schemas.openxmlformats.org/officeDocument/2006/relationships/customXml" Target="../ink/ink1859.xml"/><Relationship Id="rId118" Type="http://schemas.openxmlformats.org/officeDocument/2006/relationships/customXml" Target="../ink/ink1886.xml"/><Relationship Id="rId139" Type="http://schemas.openxmlformats.org/officeDocument/2006/relationships/image" Target="../media/image1892.png"/><Relationship Id="rId85" Type="http://schemas.openxmlformats.org/officeDocument/2006/relationships/image" Target="../media/image1866.png"/><Relationship Id="rId150" Type="http://schemas.openxmlformats.org/officeDocument/2006/relationships/customXml" Target="../ink/ink1902.xml"/><Relationship Id="rId171" Type="http://schemas.openxmlformats.org/officeDocument/2006/relationships/image" Target="../media/image1908.png"/><Relationship Id="rId192" Type="http://schemas.openxmlformats.org/officeDocument/2006/relationships/customXml" Target="../ink/ink1923.xml"/><Relationship Id="rId206" Type="http://schemas.openxmlformats.org/officeDocument/2006/relationships/customXml" Target="../ink/ink1930.xml"/><Relationship Id="rId227" Type="http://schemas.openxmlformats.org/officeDocument/2006/relationships/image" Target="../media/image1936.png"/><Relationship Id="rId12" Type="http://schemas.openxmlformats.org/officeDocument/2006/relationships/customXml" Target="../ink/ink1833.xml"/><Relationship Id="rId33" Type="http://schemas.openxmlformats.org/officeDocument/2006/relationships/image" Target="../media/image1840.png"/><Relationship Id="rId108" Type="http://schemas.openxmlformats.org/officeDocument/2006/relationships/customXml" Target="../ink/ink1881.xml"/><Relationship Id="rId129" Type="http://schemas.openxmlformats.org/officeDocument/2006/relationships/image" Target="../media/image1887.png"/><Relationship Id="rId54" Type="http://schemas.openxmlformats.org/officeDocument/2006/relationships/customXml" Target="../ink/ink1854.xml"/><Relationship Id="rId75" Type="http://schemas.openxmlformats.org/officeDocument/2006/relationships/image" Target="../media/image1861.png"/><Relationship Id="rId96" Type="http://schemas.openxmlformats.org/officeDocument/2006/relationships/customXml" Target="../ink/ink1875.xml"/><Relationship Id="rId140" Type="http://schemas.openxmlformats.org/officeDocument/2006/relationships/customXml" Target="../ink/ink1897.xml"/><Relationship Id="rId161" Type="http://schemas.openxmlformats.org/officeDocument/2006/relationships/image" Target="../media/image1903.png"/><Relationship Id="rId182" Type="http://schemas.openxmlformats.org/officeDocument/2006/relationships/customXml" Target="../ink/ink1918.xml"/><Relationship Id="rId217" Type="http://schemas.openxmlformats.org/officeDocument/2006/relationships/image" Target="../media/image1931.png"/><Relationship Id="rId6" Type="http://schemas.openxmlformats.org/officeDocument/2006/relationships/customXml" Target="../ink/ink1830.xml"/><Relationship Id="rId238" Type="http://schemas.openxmlformats.org/officeDocument/2006/relationships/customXml" Target="../ink/ink1946.xml"/><Relationship Id="rId23" Type="http://schemas.openxmlformats.org/officeDocument/2006/relationships/image" Target="../media/image1835.png"/><Relationship Id="rId119" Type="http://schemas.openxmlformats.org/officeDocument/2006/relationships/image" Target="../media/image1882.png"/><Relationship Id="rId44" Type="http://schemas.openxmlformats.org/officeDocument/2006/relationships/customXml" Target="../ink/ink1849.xml"/><Relationship Id="rId65" Type="http://schemas.openxmlformats.org/officeDocument/2006/relationships/image" Target="../media/image1856.png"/><Relationship Id="rId86" Type="http://schemas.openxmlformats.org/officeDocument/2006/relationships/customXml" Target="../ink/ink1870.xml"/><Relationship Id="rId130" Type="http://schemas.openxmlformats.org/officeDocument/2006/relationships/customXml" Target="../ink/ink1892.xml"/><Relationship Id="rId151" Type="http://schemas.openxmlformats.org/officeDocument/2006/relationships/image" Target="../media/image1898.png"/><Relationship Id="rId172" Type="http://schemas.openxmlformats.org/officeDocument/2006/relationships/customXml" Target="../ink/ink1913.xml"/><Relationship Id="rId193" Type="http://schemas.openxmlformats.org/officeDocument/2006/relationships/image" Target="../media/image1919.png"/><Relationship Id="rId207" Type="http://schemas.openxmlformats.org/officeDocument/2006/relationships/image" Target="../media/image1926.png"/><Relationship Id="rId228" Type="http://schemas.openxmlformats.org/officeDocument/2006/relationships/customXml" Target="../ink/ink1941.xml"/><Relationship Id="rId13" Type="http://schemas.openxmlformats.org/officeDocument/2006/relationships/image" Target="../media/image1830.png"/><Relationship Id="rId109" Type="http://schemas.openxmlformats.org/officeDocument/2006/relationships/image" Target="../media/image1877.png"/><Relationship Id="rId34" Type="http://schemas.openxmlformats.org/officeDocument/2006/relationships/customXml" Target="../ink/ink1844.xml"/><Relationship Id="rId55" Type="http://schemas.openxmlformats.org/officeDocument/2006/relationships/image" Target="../media/image1851.png"/><Relationship Id="rId76" Type="http://schemas.openxmlformats.org/officeDocument/2006/relationships/customXml" Target="../ink/ink1865.xml"/><Relationship Id="rId97" Type="http://schemas.openxmlformats.org/officeDocument/2006/relationships/image" Target="../media/image872.png"/><Relationship Id="rId120" Type="http://schemas.openxmlformats.org/officeDocument/2006/relationships/customXml" Target="../ink/ink1887.xml"/><Relationship Id="rId141" Type="http://schemas.openxmlformats.org/officeDocument/2006/relationships/image" Target="../media/image1893.png"/><Relationship Id="rId7" Type="http://schemas.openxmlformats.org/officeDocument/2006/relationships/image" Target="../media/image1827.png"/><Relationship Id="rId162" Type="http://schemas.openxmlformats.org/officeDocument/2006/relationships/customXml" Target="../ink/ink1908.xml"/><Relationship Id="rId183" Type="http://schemas.openxmlformats.org/officeDocument/2006/relationships/image" Target="../media/image1914.png"/><Relationship Id="rId218" Type="http://schemas.openxmlformats.org/officeDocument/2006/relationships/customXml" Target="../ink/ink1936.xml"/><Relationship Id="rId239" Type="http://schemas.openxmlformats.org/officeDocument/2006/relationships/image" Target="../media/image1942.png"/><Relationship Id="rId24" Type="http://schemas.openxmlformats.org/officeDocument/2006/relationships/customXml" Target="../ink/ink1839.xml"/><Relationship Id="rId45" Type="http://schemas.openxmlformats.org/officeDocument/2006/relationships/image" Target="../media/image1846.png"/><Relationship Id="rId66" Type="http://schemas.openxmlformats.org/officeDocument/2006/relationships/customXml" Target="../ink/ink1860.xml"/><Relationship Id="rId87" Type="http://schemas.openxmlformats.org/officeDocument/2006/relationships/image" Target="../media/image1867.png"/><Relationship Id="rId110" Type="http://schemas.openxmlformats.org/officeDocument/2006/relationships/customXml" Target="../ink/ink1882.xml"/><Relationship Id="rId131" Type="http://schemas.openxmlformats.org/officeDocument/2006/relationships/image" Target="../media/image1888.png"/><Relationship Id="rId152" Type="http://schemas.openxmlformats.org/officeDocument/2006/relationships/customXml" Target="../ink/ink1903.xml"/><Relationship Id="rId173" Type="http://schemas.openxmlformats.org/officeDocument/2006/relationships/image" Target="../media/image1909.png"/><Relationship Id="rId194" Type="http://schemas.openxmlformats.org/officeDocument/2006/relationships/customXml" Target="../ink/ink1924.xml"/><Relationship Id="rId208" Type="http://schemas.openxmlformats.org/officeDocument/2006/relationships/customXml" Target="../ink/ink1931.xml"/><Relationship Id="rId229" Type="http://schemas.openxmlformats.org/officeDocument/2006/relationships/image" Target="../media/image1937.png"/><Relationship Id="rId14" Type="http://schemas.openxmlformats.org/officeDocument/2006/relationships/customXml" Target="../ink/ink1834.xml"/><Relationship Id="rId35" Type="http://schemas.openxmlformats.org/officeDocument/2006/relationships/image" Target="../media/image1841.png"/><Relationship Id="rId56" Type="http://schemas.openxmlformats.org/officeDocument/2006/relationships/customXml" Target="../ink/ink1855.xml"/><Relationship Id="rId77" Type="http://schemas.openxmlformats.org/officeDocument/2006/relationships/image" Target="../media/image1862.png"/><Relationship Id="rId100" Type="http://schemas.openxmlformats.org/officeDocument/2006/relationships/customXml" Target="../ink/ink1877.xml"/><Relationship Id="rId8" Type="http://schemas.openxmlformats.org/officeDocument/2006/relationships/customXml" Target="../ink/ink1831.xml"/><Relationship Id="rId98" Type="http://schemas.openxmlformats.org/officeDocument/2006/relationships/customXml" Target="../ink/ink1876.xml"/><Relationship Id="rId121" Type="http://schemas.openxmlformats.org/officeDocument/2006/relationships/image" Target="../media/image1883.png"/><Relationship Id="rId142" Type="http://schemas.openxmlformats.org/officeDocument/2006/relationships/customXml" Target="../ink/ink1898.xml"/><Relationship Id="rId163" Type="http://schemas.openxmlformats.org/officeDocument/2006/relationships/image" Target="../media/image1904.png"/><Relationship Id="rId184" Type="http://schemas.openxmlformats.org/officeDocument/2006/relationships/customXml" Target="../ink/ink1919.xml"/><Relationship Id="rId219" Type="http://schemas.openxmlformats.org/officeDocument/2006/relationships/image" Target="../media/image1932.png"/><Relationship Id="rId230" Type="http://schemas.openxmlformats.org/officeDocument/2006/relationships/customXml" Target="../ink/ink1942.xml"/><Relationship Id="rId25" Type="http://schemas.openxmlformats.org/officeDocument/2006/relationships/image" Target="../media/image1836.png"/><Relationship Id="rId46" Type="http://schemas.openxmlformats.org/officeDocument/2006/relationships/customXml" Target="../ink/ink1850.xml"/><Relationship Id="rId67" Type="http://schemas.openxmlformats.org/officeDocument/2006/relationships/image" Target="../media/image1857.png"/><Relationship Id="rId88" Type="http://schemas.openxmlformats.org/officeDocument/2006/relationships/customXml" Target="../ink/ink1871.xml"/><Relationship Id="rId111" Type="http://schemas.openxmlformats.org/officeDocument/2006/relationships/image" Target="../media/image1878.png"/><Relationship Id="rId132" Type="http://schemas.openxmlformats.org/officeDocument/2006/relationships/customXml" Target="../ink/ink1893.xml"/><Relationship Id="rId153" Type="http://schemas.openxmlformats.org/officeDocument/2006/relationships/image" Target="../media/image1899.png"/><Relationship Id="rId174" Type="http://schemas.openxmlformats.org/officeDocument/2006/relationships/customXml" Target="../ink/ink1914.xml"/><Relationship Id="rId195" Type="http://schemas.openxmlformats.org/officeDocument/2006/relationships/image" Target="../media/image1920.png"/><Relationship Id="rId209" Type="http://schemas.openxmlformats.org/officeDocument/2006/relationships/image" Target="../media/image1927.png"/><Relationship Id="rId190" Type="http://schemas.openxmlformats.org/officeDocument/2006/relationships/customXml" Target="../ink/ink1922.xml"/><Relationship Id="rId204" Type="http://schemas.openxmlformats.org/officeDocument/2006/relationships/customXml" Target="../ink/ink1929.xml"/><Relationship Id="rId220" Type="http://schemas.openxmlformats.org/officeDocument/2006/relationships/customXml" Target="../ink/ink1937.xml"/><Relationship Id="rId225" Type="http://schemas.openxmlformats.org/officeDocument/2006/relationships/image" Target="../media/image1935.png"/><Relationship Id="rId15" Type="http://schemas.openxmlformats.org/officeDocument/2006/relationships/image" Target="../media/image1831.png"/><Relationship Id="rId36" Type="http://schemas.openxmlformats.org/officeDocument/2006/relationships/customXml" Target="../ink/ink1845.xml"/><Relationship Id="rId57" Type="http://schemas.openxmlformats.org/officeDocument/2006/relationships/image" Target="../media/image1852.png"/><Relationship Id="rId106" Type="http://schemas.openxmlformats.org/officeDocument/2006/relationships/customXml" Target="../ink/ink1880.xml"/><Relationship Id="rId127" Type="http://schemas.openxmlformats.org/officeDocument/2006/relationships/image" Target="../media/image1886.png"/><Relationship Id="rId10" Type="http://schemas.openxmlformats.org/officeDocument/2006/relationships/customXml" Target="../ink/ink1832.xml"/><Relationship Id="rId31" Type="http://schemas.openxmlformats.org/officeDocument/2006/relationships/image" Target="../media/image1839.png"/><Relationship Id="rId52" Type="http://schemas.openxmlformats.org/officeDocument/2006/relationships/customXml" Target="../ink/ink1853.xml"/><Relationship Id="rId73" Type="http://schemas.openxmlformats.org/officeDocument/2006/relationships/image" Target="../media/image1860.png"/><Relationship Id="rId78" Type="http://schemas.openxmlformats.org/officeDocument/2006/relationships/customXml" Target="../ink/ink1866.xml"/><Relationship Id="rId94" Type="http://schemas.openxmlformats.org/officeDocument/2006/relationships/customXml" Target="../ink/ink1874.xml"/><Relationship Id="rId99" Type="http://schemas.openxmlformats.org/officeDocument/2006/relationships/image" Target="../media/image1872.png"/><Relationship Id="rId101" Type="http://schemas.openxmlformats.org/officeDocument/2006/relationships/image" Target="../media/image1873.png"/><Relationship Id="rId122" Type="http://schemas.openxmlformats.org/officeDocument/2006/relationships/customXml" Target="../ink/ink1888.xml"/><Relationship Id="rId143" Type="http://schemas.openxmlformats.org/officeDocument/2006/relationships/image" Target="../media/image1894.png"/><Relationship Id="rId148" Type="http://schemas.openxmlformats.org/officeDocument/2006/relationships/customXml" Target="../ink/ink1901.xml"/><Relationship Id="rId164" Type="http://schemas.openxmlformats.org/officeDocument/2006/relationships/customXml" Target="../ink/ink1909.xml"/><Relationship Id="rId169" Type="http://schemas.openxmlformats.org/officeDocument/2006/relationships/image" Target="../media/image1907.png"/><Relationship Id="rId185" Type="http://schemas.openxmlformats.org/officeDocument/2006/relationships/image" Target="../media/image1915.png"/><Relationship Id="rId4" Type="http://schemas.openxmlformats.org/officeDocument/2006/relationships/customXml" Target="../ink/ink1829.xml"/><Relationship Id="rId9" Type="http://schemas.openxmlformats.org/officeDocument/2006/relationships/image" Target="../media/image1828.png"/><Relationship Id="rId180" Type="http://schemas.openxmlformats.org/officeDocument/2006/relationships/customXml" Target="../ink/ink1917.xml"/><Relationship Id="rId210" Type="http://schemas.openxmlformats.org/officeDocument/2006/relationships/customXml" Target="../ink/ink1932.xml"/><Relationship Id="rId215" Type="http://schemas.openxmlformats.org/officeDocument/2006/relationships/image" Target="../media/image1930.png"/><Relationship Id="rId236" Type="http://schemas.openxmlformats.org/officeDocument/2006/relationships/customXml" Target="../ink/ink1945.xml"/><Relationship Id="rId26" Type="http://schemas.openxmlformats.org/officeDocument/2006/relationships/customXml" Target="../ink/ink1840.xml"/><Relationship Id="rId231" Type="http://schemas.openxmlformats.org/officeDocument/2006/relationships/image" Target="../media/image1938.png"/><Relationship Id="rId47" Type="http://schemas.openxmlformats.org/officeDocument/2006/relationships/image" Target="../media/image1847.png"/><Relationship Id="rId68" Type="http://schemas.openxmlformats.org/officeDocument/2006/relationships/customXml" Target="../ink/ink1861.xml"/><Relationship Id="rId89" Type="http://schemas.openxmlformats.org/officeDocument/2006/relationships/image" Target="../media/image1868.png"/><Relationship Id="rId112" Type="http://schemas.openxmlformats.org/officeDocument/2006/relationships/customXml" Target="../ink/ink1883.xml"/><Relationship Id="rId133" Type="http://schemas.openxmlformats.org/officeDocument/2006/relationships/image" Target="../media/image1889.png"/><Relationship Id="rId154" Type="http://schemas.openxmlformats.org/officeDocument/2006/relationships/customXml" Target="../ink/ink1904.xml"/><Relationship Id="rId175" Type="http://schemas.openxmlformats.org/officeDocument/2006/relationships/image" Target="../media/image1910.png"/><Relationship Id="rId196" Type="http://schemas.openxmlformats.org/officeDocument/2006/relationships/customXml" Target="../ink/ink1925.xml"/><Relationship Id="rId200" Type="http://schemas.openxmlformats.org/officeDocument/2006/relationships/customXml" Target="../ink/ink1927.xml"/><Relationship Id="rId16" Type="http://schemas.openxmlformats.org/officeDocument/2006/relationships/customXml" Target="../ink/ink1835.xml"/><Relationship Id="rId221" Type="http://schemas.openxmlformats.org/officeDocument/2006/relationships/image" Target="../media/image1933.png"/><Relationship Id="rId37" Type="http://schemas.openxmlformats.org/officeDocument/2006/relationships/image" Target="../media/image1842.png"/><Relationship Id="rId58" Type="http://schemas.openxmlformats.org/officeDocument/2006/relationships/customXml" Target="../ink/ink1856.xml"/><Relationship Id="rId79" Type="http://schemas.openxmlformats.org/officeDocument/2006/relationships/image" Target="../media/image1863.png"/><Relationship Id="rId102" Type="http://schemas.openxmlformats.org/officeDocument/2006/relationships/customXml" Target="../ink/ink1878.xml"/><Relationship Id="rId123" Type="http://schemas.openxmlformats.org/officeDocument/2006/relationships/image" Target="../media/image1884.png"/><Relationship Id="rId144" Type="http://schemas.openxmlformats.org/officeDocument/2006/relationships/customXml" Target="../ink/ink1899.xml"/><Relationship Id="rId90" Type="http://schemas.openxmlformats.org/officeDocument/2006/relationships/customXml" Target="../ink/ink1872.xml"/><Relationship Id="rId165" Type="http://schemas.openxmlformats.org/officeDocument/2006/relationships/image" Target="../media/image1905.png"/><Relationship Id="rId186" Type="http://schemas.openxmlformats.org/officeDocument/2006/relationships/customXml" Target="../ink/ink1920.xml"/><Relationship Id="rId211" Type="http://schemas.openxmlformats.org/officeDocument/2006/relationships/image" Target="../media/image1928.png"/><Relationship Id="rId232" Type="http://schemas.openxmlformats.org/officeDocument/2006/relationships/customXml" Target="../ink/ink1943.xml"/><Relationship Id="rId27" Type="http://schemas.openxmlformats.org/officeDocument/2006/relationships/image" Target="../media/image1837.png"/><Relationship Id="rId48" Type="http://schemas.openxmlformats.org/officeDocument/2006/relationships/customXml" Target="../ink/ink1851.xml"/><Relationship Id="rId69" Type="http://schemas.openxmlformats.org/officeDocument/2006/relationships/image" Target="../media/image1858.png"/><Relationship Id="rId113" Type="http://schemas.openxmlformats.org/officeDocument/2006/relationships/image" Target="../media/image1879.png"/><Relationship Id="rId134" Type="http://schemas.openxmlformats.org/officeDocument/2006/relationships/customXml" Target="../ink/ink1894.xml"/><Relationship Id="rId80" Type="http://schemas.openxmlformats.org/officeDocument/2006/relationships/customXml" Target="../ink/ink1867.xml"/><Relationship Id="rId155" Type="http://schemas.openxmlformats.org/officeDocument/2006/relationships/image" Target="../media/image1900.png"/><Relationship Id="rId176" Type="http://schemas.openxmlformats.org/officeDocument/2006/relationships/customXml" Target="../ink/ink1915.xml"/><Relationship Id="rId197" Type="http://schemas.openxmlformats.org/officeDocument/2006/relationships/image" Target="../media/image1921.png"/><Relationship Id="rId201" Type="http://schemas.openxmlformats.org/officeDocument/2006/relationships/image" Target="../media/image1923.png"/><Relationship Id="rId222" Type="http://schemas.openxmlformats.org/officeDocument/2006/relationships/customXml" Target="../ink/ink1938.xml"/><Relationship Id="rId17" Type="http://schemas.openxmlformats.org/officeDocument/2006/relationships/image" Target="../media/image1832.png"/><Relationship Id="rId38" Type="http://schemas.openxmlformats.org/officeDocument/2006/relationships/customXml" Target="../ink/ink1846.xml"/><Relationship Id="rId59" Type="http://schemas.openxmlformats.org/officeDocument/2006/relationships/image" Target="../media/image1853.png"/><Relationship Id="rId103" Type="http://schemas.openxmlformats.org/officeDocument/2006/relationships/image" Target="../media/image1874.png"/><Relationship Id="rId124" Type="http://schemas.openxmlformats.org/officeDocument/2006/relationships/customXml" Target="../ink/ink1889.xml"/><Relationship Id="rId70" Type="http://schemas.openxmlformats.org/officeDocument/2006/relationships/customXml" Target="../ink/ink1862.xml"/><Relationship Id="rId91" Type="http://schemas.openxmlformats.org/officeDocument/2006/relationships/image" Target="../media/image1869.png"/><Relationship Id="rId145" Type="http://schemas.openxmlformats.org/officeDocument/2006/relationships/image" Target="../media/image1895.png"/><Relationship Id="rId166" Type="http://schemas.openxmlformats.org/officeDocument/2006/relationships/customXml" Target="../ink/ink1910.xml"/><Relationship Id="rId187" Type="http://schemas.openxmlformats.org/officeDocument/2006/relationships/image" Target="../media/image1916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933.xml"/><Relationship Id="rId233" Type="http://schemas.openxmlformats.org/officeDocument/2006/relationships/image" Target="../media/image1939.png"/><Relationship Id="rId28" Type="http://schemas.openxmlformats.org/officeDocument/2006/relationships/customXml" Target="../ink/ink1841.xml"/><Relationship Id="rId49" Type="http://schemas.openxmlformats.org/officeDocument/2006/relationships/image" Target="../media/image1848.png"/><Relationship Id="rId114" Type="http://schemas.openxmlformats.org/officeDocument/2006/relationships/customXml" Target="../ink/ink1884.xml"/><Relationship Id="rId60" Type="http://schemas.openxmlformats.org/officeDocument/2006/relationships/customXml" Target="../ink/ink1857.xml"/><Relationship Id="rId81" Type="http://schemas.openxmlformats.org/officeDocument/2006/relationships/image" Target="../media/image1864.png"/><Relationship Id="rId135" Type="http://schemas.openxmlformats.org/officeDocument/2006/relationships/image" Target="../media/image1890.png"/><Relationship Id="rId156" Type="http://schemas.openxmlformats.org/officeDocument/2006/relationships/customXml" Target="../ink/ink1905.xml"/><Relationship Id="rId177" Type="http://schemas.openxmlformats.org/officeDocument/2006/relationships/image" Target="../media/image1911.png"/><Relationship Id="rId198" Type="http://schemas.openxmlformats.org/officeDocument/2006/relationships/customXml" Target="../ink/ink1926.xml"/><Relationship Id="rId202" Type="http://schemas.openxmlformats.org/officeDocument/2006/relationships/customXml" Target="../ink/ink1928.xml"/><Relationship Id="rId223" Type="http://schemas.openxmlformats.org/officeDocument/2006/relationships/image" Target="../media/image1934.png"/><Relationship Id="rId18" Type="http://schemas.openxmlformats.org/officeDocument/2006/relationships/customXml" Target="../ink/ink1836.xml"/><Relationship Id="rId39" Type="http://schemas.openxmlformats.org/officeDocument/2006/relationships/image" Target="../media/image1843.png"/><Relationship Id="rId50" Type="http://schemas.openxmlformats.org/officeDocument/2006/relationships/customXml" Target="../ink/ink1852.xml"/><Relationship Id="rId104" Type="http://schemas.openxmlformats.org/officeDocument/2006/relationships/customXml" Target="../ink/ink1879.xml"/><Relationship Id="rId125" Type="http://schemas.openxmlformats.org/officeDocument/2006/relationships/image" Target="../media/image1885.png"/><Relationship Id="rId146" Type="http://schemas.openxmlformats.org/officeDocument/2006/relationships/customXml" Target="../ink/ink1900.xml"/><Relationship Id="rId167" Type="http://schemas.openxmlformats.org/officeDocument/2006/relationships/image" Target="../media/image1906.png"/><Relationship Id="rId188" Type="http://schemas.openxmlformats.org/officeDocument/2006/relationships/customXml" Target="../ink/ink1921.xml"/><Relationship Id="rId71" Type="http://schemas.openxmlformats.org/officeDocument/2006/relationships/image" Target="../media/image1859.png"/><Relationship Id="rId92" Type="http://schemas.openxmlformats.org/officeDocument/2006/relationships/customXml" Target="../ink/ink1873.xml"/><Relationship Id="rId213" Type="http://schemas.openxmlformats.org/officeDocument/2006/relationships/image" Target="../media/image1929.png"/><Relationship Id="rId234" Type="http://schemas.openxmlformats.org/officeDocument/2006/relationships/customXml" Target="../ink/ink1944.xml"/><Relationship Id="rId2" Type="http://schemas.openxmlformats.org/officeDocument/2006/relationships/image" Target="../media/image1824.png"/><Relationship Id="rId29" Type="http://schemas.openxmlformats.org/officeDocument/2006/relationships/image" Target="../media/image1838.png"/><Relationship Id="rId40" Type="http://schemas.openxmlformats.org/officeDocument/2006/relationships/customXml" Target="../ink/ink1847.xml"/><Relationship Id="rId115" Type="http://schemas.openxmlformats.org/officeDocument/2006/relationships/image" Target="../media/image1880.png"/><Relationship Id="rId136" Type="http://schemas.openxmlformats.org/officeDocument/2006/relationships/customXml" Target="../ink/ink1895.xml"/><Relationship Id="rId157" Type="http://schemas.openxmlformats.org/officeDocument/2006/relationships/image" Target="../media/image1901.png"/><Relationship Id="rId178" Type="http://schemas.openxmlformats.org/officeDocument/2006/relationships/customXml" Target="../ink/ink1916.xml"/><Relationship Id="rId61" Type="http://schemas.openxmlformats.org/officeDocument/2006/relationships/image" Target="../media/image1854.png"/><Relationship Id="rId82" Type="http://schemas.openxmlformats.org/officeDocument/2006/relationships/customXml" Target="../ink/ink1868.xml"/><Relationship Id="rId199" Type="http://schemas.openxmlformats.org/officeDocument/2006/relationships/image" Target="../media/image1922.png"/><Relationship Id="rId203" Type="http://schemas.openxmlformats.org/officeDocument/2006/relationships/image" Target="../media/image1924.png"/><Relationship Id="rId19" Type="http://schemas.openxmlformats.org/officeDocument/2006/relationships/image" Target="../media/image1833.png"/><Relationship Id="rId224" Type="http://schemas.openxmlformats.org/officeDocument/2006/relationships/customXml" Target="../ink/ink1939.xml"/><Relationship Id="rId30" Type="http://schemas.openxmlformats.org/officeDocument/2006/relationships/customXml" Target="../ink/ink1842.xml"/><Relationship Id="rId105" Type="http://schemas.openxmlformats.org/officeDocument/2006/relationships/image" Target="../media/image1875.png"/><Relationship Id="rId126" Type="http://schemas.openxmlformats.org/officeDocument/2006/relationships/customXml" Target="../ink/ink1890.xml"/><Relationship Id="rId147" Type="http://schemas.openxmlformats.org/officeDocument/2006/relationships/image" Target="../media/image1896.png"/><Relationship Id="rId168" Type="http://schemas.openxmlformats.org/officeDocument/2006/relationships/customXml" Target="../ink/ink1911.xml"/><Relationship Id="rId51" Type="http://schemas.openxmlformats.org/officeDocument/2006/relationships/image" Target="../media/image1849.png"/><Relationship Id="rId72" Type="http://schemas.openxmlformats.org/officeDocument/2006/relationships/customXml" Target="../ink/ink1863.xml"/><Relationship Id="rId93" Type="http://schemas.openxmlformats.org/officeDocument/2006/relationships/image" Target="../media/image1870.png"/><Relationship Id="rId189" Type="http://schemas.openxmlformats.org/officeDocument/2006/relationships/image" Target="../media/image1917.png"/><Relationship Id="rId3" Type="http://schemas.openxmlformats.org/officeDocument/2006/relationships/image" Target="../media/image1825.png"/><Relationship Id="rId214" Type="http://schemas.openxmlformats.org/officeDocument/2006/relationships/customXml" Target="../ink/ink1934.xml"/><Relationship Id="rId235" Type="http://schemas.openxmlformats.org/officeDocument/2006/relationships/image" Target="../media/image1940.png"/><Relationship Id="rId116" Type="http://schemas.openxmlformats.org/officeDocument/2006/relationships/customXml" Target="../ink/ink1885.xml"/><Relationship Id="rId137" Type="http://schemas.openxmlformats.org/officeDocument/2006/relationships/image" Target="../media/image1891.png"/><Relationship Id="rId158" Type="http://schemas.openxmlformats.org/officeDocument/2006/relationships/customXml" Target="../ink/ink1906.xml"/><Relationship Id="rId20" Type="http://schemas.openxmlformats.org/officeDocument/2006/relationships/customXml" Target="../ink/ink1837.xml"/><Relationship Id="rId41" Type="http://schemas.openxmlformats.org/officeDocument/2006/relationships/image" Target="../media/image1844.png"/><Relationship Id="rId62" Type="http://schemas.openxmlformats.org/officeDocument/2006/relationships/customXml" Target="../ink/ink1858.xml"/><Relationship Id="rId83" Type="http://schemas.openxmlformats.org/officeDocument/2006/relationships/image" Target="../media/image1865.png"/><Relationship Id="rId179" Type="http://schemas.openxmlformats.org/officeDocument/2006/relationships/image" Target="../media/image19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170" Type="http://schemas.openxmlformats.org/officeDocument/2006/relationships/image" Target="../media/image87.png"/><Relationship Id="rId226" Type="http://schemas.openxmlformats.org/officeDocument/2006/relationships/image" Target="../media/image115.png"/><Relationship Id="rId268" Type="http://schemas.openxmlformats.org/officeDocument/2006/relationships/image" Target="../media/image136.png"/><Relationship Id="rId32" Type="http://schemas.openxmlformats.org/officeDocument/2006/relationships/image" Target="../media/image18.png"/><Relationship Id="rId74" Type="http://schemas.openxmlformats.org/officeDocument/2006/relationships/image" Target="../media/image39.png"/><Relationship Id="rId128" Type="http://schemas.openxmlformats.org/officeDocument/2006/relationships/image" Target="../media/image66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279" Type="http://schemas.openxmlformats.org/officeDocument/2006/relationships/customXml" Target="../ink/ink139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4.emf"/><Relationship Id="rId85" Type="http://schemas.openxmlformats.org/officeDocument/2006/relationships/customXml" Target="../ink/ink42.xml"/><Relationship Id="rId150" Type="http://schemas.openxmlformats.org/officeDocument/2006/relationships/image" Target="../media/image77.png"/><Relationship Id="rId192" Type="http://schemas.openxmlformats.org/officeDocument/2006/relationships/image" Target="../media/image98.png"/><Relationship Id="rId206" Type="http://schemas.openxmlformats.org/officeDocument/2006/relationships/image" Target="../media/image105.png"/><Relationship Id="rId248" Type="http://schemas.openxmlformats.org/officeDocument/2006/relationships/image" Target="../media/image126.png"/><Relationship Id="rId269" Type="http://schemas.openxmlformats.org/officeDocument/2006/relationships/customXml" Target="../ink/ink134.xml"/><Relationship Id="rId12" Type="http://schemas.openxmlformats.org/officeDocument/2006/relationships/image" Target="../media/image8.png"/><Relationship Id="rId33" Type="http://schemas.openxmlformats.org/officeDocument/2006/relationships/customXml" Target="../ink/ink16.xml"/><Relationship Id="rId108" Type="http://schemas.openxmlformats.org/officeDocument/2006/relationships/image" Target="../media/image56.png"/><Relationship Id="rId129" Type="http://schemas.openxmlformats.org/officeDocument/2006/relationships/customXml" Target="../ink/ink64.xml"/><Relationship Id="rId280" Type="http://schemas.openxmlformats.org/officeDocument/2006/relationships/image" Target="../media/image142.png"/><Relationship Id="rId54" Type="http://schemas.openxmlformats.org/officeDocument/2006/relationships/image" Target="../media/image29.png"/><Relationship Id="rId75" Type="http://schemas.openxmlformats.org/officeDocument/2006/relationships/customXml" Target="../ink/ink37.xml"/><Relationship Id="rId96" Type="http://schemas.openxmlformats.org/officeDocument/2006/relationships/image" Target="../media/image50.png"/><Relationship Id="rId140" Type="http://schemas.openxmlformats.org/officeDocument/2006/relationships/image" Target="../media/image72.png"/><Relationship Id="rId161" Type="http://schemas.openxmlformats.org/officeDocument/2006/relationships/customXml" Target="../ink/ink80.xml"/><Relationship Id="rId182" Type="http://schemas.openxmlformats.org/officeDocument/2006/relationships/image" Target="../media/image93.png"/><Relationship Id="rId217" Type="http://schemas.openxmlformats.org/officeDocument/2006/relationships/customXml" Target="../ink/ink108.xml"/><Relationship Id="rId6" Type="http://schemas.openxmlformats.org/officeDocument/2006/relationships/image" Target="../media/image5.png"/><Relationship Id="rId238" Type="http://schemas.openxmlformats.org/officeDocument/2006/relationships/image" Target="../media/image121.png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7.png"/><Relationship Id="rId44" Type="http://schemas.openxmlformats.org/officeDocument/2006/relationships/image" Target="../media/image24.png"/><Relationship Id="rId65" Type="http://schemas.openxmlformats.org/officeDocument/2006/relationships/customXml" Target="../ink/ink32.xml"/><Relationship Id="rId86" Type="http://schemas.openxmlformats.org/officeDocument/2006/relationships/image" Target="../media/image45.png"/><Relationship Id="rId130" Type="http://schemas.openxmlformats.org/officeDocument/2006/relationships/image" Target="../media/image67.png"/><Relationship Id="rId151" Type="http://schemas.openxmlformats.org/officeDocument/2006/relationships/customXml" Target="../ink/ink75.xml"/><Relationship Id="rId172" Type="http://schemas.openxmlformats.org/officeDocument/2006/relationships/image" Target="../media/image88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116.png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2.png"/><Relationship Id="rId281" Type="http://schemas.openxmlformats.org/officeDocument/2006/relationships/customXml" Target="../ink/ink140.xml"/><Relationship Id="rId34" Type="http://schemas.openxmlformats.org/officeDocument/2006/relationships/image" Target="../media/image19.png"/><Relationship Id="rId55" Type="http://schemas.openxmlformats.org/officeDocument/2006/relationships/customXml" Target="../ink/ink27.xml"/><Relationship Id="rId76" Type="http://schemas.openxmlformats.org/officeDocument/2006/relationships/image" Target="../media/image40.png"/><Relationship Id="rId97" Type="http://schemas.openxmlformats.org/officeDocument/2006/relationships/customXml" Target="../ink/ink48.xml"/><Relationship Id="rId120" Type="http://schemas.openxmlformats.org/officeDocument/2006/relationships/image" Target="../media/image62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83.png"/><Relationship Id="rId183" Type="http://schemas.openxmlformats.org/officeDocument/2006/relationships/customXml" Target="../ink/ink91.xml"/><Relationship Id="rId218" Type="http://schemas.openxmlformats.org/officeDocument/2006/relationships/image" Target="../media/image111.png"/><Relationship Id="rId239" Type="http://schemas.openxmlformats.org/officeDocument/2006/relationships/customXml" Target="../ink/ink119.xml"/><Relationship Id="rId250" Type="http://schemas.openxmlformats.org/officeDocument/2006/relationships/image" Target="../media/image127.png"/><Relationship Id="rId271" Type="http://schemas.openxmlformats.org/officeDocument/2006/relationships/customXml" Target="../ink/ink135.xml"/><Relationship Id="rId24" Type="http://schemas.openxmlformats.org/officeDocument/2006/relationships/image" Target="../media/image14.png"/><Relationship Id="rId45" Type="http://schemas.openxmlformats.org/officeDocument/2006/relationships/customXml" Target="../ink/ink22.xml"/><Relationship Id="rId66" Type="http://schemas.openxmlformats.org/officeDocument/2006/relationships/image" Target="../media/image35.png"/><Relationship Id="rId87" Type="http://schemas.openxmlformats.org/officeDocument/2006/relationships/customXml" Target="../ink/ink43.xml"/><Relationship Id="rId110" Type="http://schemas.openxmlformats.org/officeDocument/2006/relationships/image" Target="../media/image57.png"/><Relationship Id="rId131" Type="http://schemas.openxmlformats.org/officeDocument/2006/relationships/customXml" Target="../ink/ink65.xml"/><Relationship Id="rId152" Type="http://schemas.openxmlformats.org/officeDocument/2006/relationships/image" Target="../media/image78.png"/><Relationship Id="rId173" Type="http://schemas.openxmlformats.org/officeDocument/2006/relationships/customXml" Target="../ink/ink86.xml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229" Type="http://schemas.openxmlformats.org/officeDocument/2006/relationships/customXml" Target="../ink/ink114.xml"/><Relationship Id="rId240" Type="http://schemas.openxmlformats.org/officeDocument/2006/relationships/image" Target="../media/image122.png"/><Relationship Id="rId261" Type="http://schemas.openxmlformats.org/officeDocument/2006/relationships/customXml" Target="../ink/ink130.xml"/><Relationship Id="rId14" Type="http://schemas.openxmlformats.org/officeDocument/2006/relationships/image" Target="../media/image9.png"/><Relationship Id="rId35" Type="http://schemas.openxmlformats.org/officeDocument/2006/relationships/customXml" Target="../ink/ink17.xml"/><Relationship Id="rId56" Type="http://schemas.openxmlformats.org/officeDocument/2006/relationships/image" Target="../media/image30.png"/><Relationship Id="rId77" Type="http://schemas.openxmlformats.org/officeDocument/2006/relationships/customXml" Target="../ink/ink38.xml"/><Relationship Id="rId100" Type="http://schemas.openxmlformats.org/officeDocument/2006/relationships/image" Target="../media/image52.png"/><Relationship Id="rId282" Type="http://schemas.openxmlformats.org/officeDocument/2006/relationships/image" Target="../media/image143.png"/><Relationship Id="rId8" Type="http://schemas.openxmlformats.org/officeDocument/2006/relationships/image" Target="../media/image6.png"/><Relationship Id="rId98" Type="http://schemas.openxmlformats.org/officeDocument/2006/relationships/image" Target="../media/image51.png"/><Relationship Id="rId121" Type="http://schemas.openxmlformats.org/officeDocument/2006/relationships/customXml" Target="../ink/ink60.xml"/><Relationship Id="rId142" Type="http://schemas.openxmlformats.org/officeDocument/2006/relationships/image" Target="../media/image73.png"/><Relationship Id="rId163" Type="http://schemas.openxmlformats.org/officeDocument/2006/relationships/customXml" Target="../ink/ink81.xml"/><Relationship Id="rId184" Type="http://schemas.openxmlformats.org/officeDocument/2006/relationships/image" Target="../media/image94.png"/><Relationship Id="rId219" Type="http://schemas.openxmlformats.org/officeDocument/2006/relationships/customXml" Target="../ink/ink109.xml"/><Relationship Id="rId230" Type="http://schemas.openxmlformats.org/officeDocument/2006/relationships/image" Target="../media/image117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25.png"/><Relationship Id="rId67" Type="http://schemas.openxmlformats.org/officeDocument/2006/relationships/customXml" Target="../ink/ink33.xml"/><Relationship Id="rId272" Type="http://schemas.openxmlformats.org/officeDocument/2006/relationships/image" Target="../media/image138.png"/><Relationship Id="rId88" Type="http://schemas.openxmlformats.org/officeDocument/2006/relationships/image" Target="../media/image46.png"/><Relationship Id="rId111" Type="http://schemas.openxmlformats.org/officeDocument/2006/relationships/customXml" Target="../ink/ink55.xml"/><Relationship Id="rId132" Type="http://schemas.openxmlformats.org/officeDocument/2006/relationships/image" Target="../media/image68.png"/><Relationship Id="rId153" Type="http://schemas.openxmlformats.org/officeDocument/2006/relationships/customXml" Target="../ink/ink76.xml"/><Relationship Id="rId174" Type="http://schemas.openxmlformats.org/officeDocument/2006/relationships/image" Target="../media/image89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2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20.png"/><Relationship Id="rId57" Type="http://schemas.openxmlformats.org/officeDocument/2006/relationships/customXml" Target="../ink/ink28.xml"/><Relationship Id="rId262" Type="http://schemas.openxmlformats.org/officeDocument/2006/relationships/image" Target="../media/image133.png"/><Relationship Id="rId283" Type="http://schemas.openxmlformats.org/officeDocument/2006/relationships/customXml" Target="../ink/ink141.xml"/><Relationship Id="rId78" Type="http://schemas.openxmlformats.org/officeDocument/2006/relationships/image" Target="../media/image41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3.png"/><Relationship Id="rId143" Type="http://schemas.openxmlformats.org/officeDocument/2006/relationships/customXml" Target="../ink/ink71.xml"/><Relationship Id="rId164" Type="http://schemas.openxmlformats.org/officeDocument/2006/relationships/image" Target="../media/image84.png"/><Relationship Id="rId185" Type="http://schemas.openxmlformats.org/officeDocument/2006/relationships/customXml" Target="../ink/ink92.xml"/><Relationship Id="rId9" Type="http://schemas.openxmlformats.org/officeDocument/2006/relationships/customXml" Target="../ink/ink4.xml"/><Relationship Id="rId210" Type="http://schemas.openxmlformats.org/officeDocument/2006/relationships/image" Target="../media/image107.png"/><Relationship Id="rId26" Type="http://schemas.openxmlformats.org/officeDocument/2006/relationships/image" Target="../media/image15.png"/><Relationship Id="rId231" Type="http://schemas.openxmlformats.org/officeDocument/2006/relationships/customXml" Target="../ink/ink115.xml"/><Relationship Id="rId252" Type="http://schemas.openxmlformats.org/officeDocument/2006/relationships/image" Target="../media/image128.png"/><Relationship Id="rId273" Type="http://schemas.openxmlformats.org/officeDocument/2006/relationships/customXml" Target="../ink/ink136.xml"/><Relationship Id="rId47" Type="http://schemas.openxmlformats.org/officeDocument/2006/relationships/customXml" Target="../ink/ink23.xml"/><Relationship Id="rId68" Type="http://schemas.openxmlformats.org/officeDocument/2006/relationships/image" Target="../media/image36.png"/><Relationship Id="rId89" Type="http://schemas.openxmlformats.org/officeDocument/2006/relationships/customXml" Target="../ink/ink44.xml"/><Relationship Id="rId112" Type="http://schemas.openxmlformats.org/officeDocument/2006/relationships/image" Target="../media/image58.png"/><Relationship Id="rId133" Type="http://schemas.openxmlformats.org/officeDocument/2006/relationships/customXml" Target="../ink/ink66.xml"/><Relationship Id="rId154" Type="http://schemas.openxmlformats.org/officeDocument/2006/relationships/image" Target="../media/image79.png"/><Relationship Id="rId175" Type="http://schemas.openxmlformats.org/officeDocument/2006/relationships/customXml" Target="../ink/ink87.xml"/><Relationship Id="rId196" Type="http://schemas.openxmlformats.org/officeDocument/2006/relationships/image" Target="../media/image100.png"/><Relationship Id="rId200" Type="http://schemas.openxmlformats.org/officeDocument/2006/relationships/image" Target="../media/image102.png"/><Relationship Id="rId16" Type="http://schemas.openxmlformats.org/officeDocument/2006/relationships/image" Target="../media/image10.png"/><Relationship Id="rId221" Type="http://schemas.openxmlformats.org/officeDocument/2006/relationships/customXml" Target="../ink/ink110.xml"/><Relationship Id="rId242" Type="http://schemas.openxmlformats.org/officeDocument/2006/relationships/image" Target="../media/image123.png"/><Relationship Id="rId263" Type="http://schemas.openxmlformats.org/officeDocument/2006/relationships/customXml" Target="../ink/ink131.xml"/><Relationship Id="rId284" Type="http://schemas.openxmlformats.org/officeDocument/2006/relationships/image" Target="../media/image144.png"/><Relationship Id="rId37" Type="http://schemas.openxmlformats.org/officeDocument/2006/relationships/customXml" Target="../ink/ink18.xml"/><Relationship Id="rId58" Type="http://schemas.openxmlformats.org/officeDocument/2006/relationships/image" Target="../media/image31.png"/><Relationship Id="rId79" Type="http://schemas.openxmlformats.org/officeDocument/2006/relationships/customXml" Target="../ink/ink39.xml"/><Relationship Id="rId102" Type="http://schemas.openxmlformats.org/officeDocument/2006/relationships/image" Target="../media/image53.png"/><Relationship Id="rId123" Type="http://schemas.openxmlformats.org/officeDocument/2006/relationships/customXml" Target="../ink/ink61.xml"/><Relationship Id="rId144" Type="http://schemas.openxmlformats.org/officeDocument/2006/relationships/image" Target="../media/image74.png"/><Relationship Id="rId90" Type="http://schemas.openxmlformats.org/officeDocument/2006/relationships/image" Target="../media/image47.png"/><Relationship Id="rId165" Type="http://schemas.openxmlformats.org/officeDocument/2006/relationships/customXml" Target="../ink/ink82.xml"/><Relationship Id="rId186" Type="http://schemas.openxmlformats.org/officeDocument/2006/relationships/image" Target="../media/image95.png"/><Relationship Id="rId211" Type="http://schemas.openxmlformats.org/officeDocument/2006/relationships/customXml" Target="../ink/ink105.xml"/><Relationship Id="rId232" Type="http://schemas.openxmlformats.org/officeDocument/2006/relationships/image" Target="../media/image118.png"/><Relationship Id="rId253" Type="http://schemas.openxmlformats.org/officeDocument/2006/relationships/customXml" Target="../ink/ink126.xml"/><Relationship Id="rId274" Type="http://schemas.openxmlformats.org/officeDocument/2006/relationships/image" Target="../media/image139.png"/><Relationship Id="rId27" Type="http://schemas.openxmlformats.org/officeDocument/2006/relationships/customXml" Target="../ink/ink13.xml"/><Relationship Id="rId48" Type="http://schemas.openxmlformats.org/officeDocument/2006/relationships/image" Target="../media/image26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9.png"/><Relationship Id="rId80" Type="http://schemas.openxmlformats.org/officeDocument/2006/relationships/image" Target="../media/image42.png"/><Relationship Id="rId155" Type="http://schemas.openxmlformats.org/officeDocument/2006/relationships/customXml" Target="../ink/ink77.xml"/><Relationship Id="rId176" Type="http://schemas.openxmlformats.org/officeDocument/2006/relationships/image" Target="../media/image90.png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3.png"/><Relationship Id="rId243" Type="http://schemas.openxmlformats.org/officeDocument/2006/relationships/customXml" Target="../ink/ink121.xml"/><Relationship Id="rId264" Type="http://schemas.openxmlformats.org/officeDocument/2006/relationships/image" Target="../media/image134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21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4.png"/><Relationship Id="rId70" Type="http://schemas.openxmlformats.org/officeDocument/2006/relationships/image" Target="../media/image37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5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8.png"/><Relationship Id="rId233" Type="http://schemas.openxmlformats.org/officeDocument/2006/relationships/customXml" Target="../ink/ink116.xml"/><Relationship Id="rId254" Type="http://schemas.openxmlformats.org/officeDocument/2006/relationships/image" Target="../media/image129.png"/><Relationship Id="rId28" Type="http://schemas.openxmlformats.org/officeDocument/2006/relationships/image" Target="../media/image16.png"/><Relationship Id="rId49" Type="http://schemas.openxmlformats.org/officeDocument/2006/relationships/customXml" Target="../ink/ink24.xml"/><Relationship Id="rId114" Type="http://schemas.openxmlformats.org/officeDocument/2006/relationships/image" Target="../media/image59.png"/><Relationship Id="rId275" Type="http://schemas.openxmlformats.org/officeDocument/2006/relationships/customXml" Target="../ink/ink137.xml"/><Relationship Id="rId60" Type="http://schemas.openxmlformats.org/officeDocument/2006/relationships/image" Target="../media/image32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0.png"/><Relationship Id="rId177" Type="http://schemas.openxmlformats.org/officeDocument/2006/relationships/customXml" Target="../ink/ink88.xml"/><Relationship Id="rId198" Type="http://schemas.openxmlformats.org/officeDocument/2006/relationships/image" Target="../media/image101.png"/><Relationship Id="rId202" Type="http://schemas.openxmlformats.org/officeDocument/2006/relationships/image" Target="../media/image103.png"/><Relationship Id="rId223" Type="http://schemas.openxmlformats.org/officeDocument/2006/relationships/customXml" Target="../ink/ink111.xml"/><Relationship Id="rId244" Type="http://schemas.openxmlformats.org/officeDocument/2006/relationships/image" Target="../media/image124.png"/><Relationship Id="rId18" Type="http://schemas.openxmlformats.org/officeDocument/2006/relationships/image" Target="../media/image11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45.png"/><Relationship Id="rId50" Type="http://schemas.openxmlformats.org/officeDocument/2006/relationships/image" Target="../media/image27.png"/><Relationship Id="rId104" Type="http://schemas.openxmlformats.org/officeDocument/2006/relationships/image" Target="../media/image54.png"/><Relationship Id="rId125" Type="http://schemas.openxmlformats.org/officeDocument/2006/relationships/customXml" Target="../ink/ink62.xml"/><Relationship Id="rId146" Type="http://schemas.openxmlformats.org/officeDocument/2006/relationships/image" Target="../media/image75.png"/><Relationship Id="rId167" Type="http://schemas.openxmlformats.org/officeDocument/2006/relationships/customXml" Target="../ink/ink83.xml"/><Relationship Id="rId188" Type="http://schemas.openxmlformats.org/officeDocument/2006/relationships/image" Target="../media/image96.png"/><Relationship Id="rId71" Type="http://schemas.openxmlformats.org/officeDocument/2006/relationships/customXml" Target="../ink/ink35.xml"/><Relationship Id="rId92" Type="http://schemas.openxmlformats.org/officeDocument/2006/relationships/image" Target="../media/image48.png"/><Relationship Id="rId213" Type="http://schemas.openxmlformats.org/officeDocument/2006/relationships/customXml" Target="../ink/ink106.xml"/><Relationship Id="rId234" Type="http://schemas.openxmlformats.org/officeDocument/2006/relationships/image" Target="../media/image119.png"/><Relationship Id="rId2" Type="http://schemas.openxmlformats.org/officeDocument/2006/relationships/image" Target="../media/image3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40.png"/><Relationship Id="rId40" Type="http://schemas.openxmlformats.org/officeDocument/2006/relationships/image" Target="../media/image22.png"/><Relationship Id="rId115" Type="http://schemas.openxmlformats.org/officeDocument/2006/relationships/customXml" Target="../ink/ink57.xml"/><Relationship Id="rId136" Type="http://schemas.openxmlformats.org/officeDocument/2006/relationships/image" Target="../media/image70.png"/><Relationship Id="rId157" Type="http://schemas.openxmlformats.org/officeDocument/2006/relationships/customXml" Target="../ink/ink78.xml"/><Relationship Id="rId178" Type="http://schemas.openxmlformats.org/officeDocument/2006/relationships/image" Target="../media/image91.png"/><Relationship Id="rId61" Type="http://schemas.openxmlformats.org/officeDocument/2006/relationships/customXml" Target="../ink/ink30.xml"/><Relationship Id="rId82" Type="http://schemas.openxmlformats.org/officeDocument/2006/relationships/image" Target="../media/image43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4.png"/><Relationship Id="rId245" Type="http://schemas.openxmlformats.org/officeDocument/2006/relationships/customXml" Target="../ink/ink122.xml"/><Relationship Id="rId266" Type="http://schemas.openxmlformats.org/officeDocument/2006/relationships/image" Target="../media/image135.png"/><Relationship Id="rId287" Type="http://schemas.openxmlformats.org/officeDocument/2006/relationships/customXml" Target="../ink/ink143.xml"/><Relationship Id="rId30" Type="http://schemas.openxmlformats.org/officeDocument/2006/relationships/image" Target="../media/image17.png"/><Relationship Id="rId105" Type="http://schemas.openxmlformats.org/officeDocument/2006/relationships/customXml" Target="../ink/ink52.xml"/><Relationship Id="rId126" Type="http://schemas.openxmlformats.org/officeDocument/2006/relationships/image" Target="../media/image65.png"/><Relationship Id="rId147" Type="http://schemas.openxmlformats.org/officeDocument/2006/relationships/customXml" Target="../ink/ink73.xml"/><Relationship Id="rId168" Type="http://schemas.openxmlformats.org/officeDocument/2006/relationships/image" Target="../media/image86.png"/><Relationship Id="rId51" Type="http://schemas.openxmlformats.org/officeDocument/2006/relationships/customXml" Target="../ink/ink25.xml"/><Relationship Id="rId72" Type="http://schemas.openxmlformats.org/officeDocument/2006/relationships/image" Target="../media/image38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09.png"/><Relationship Id="rId235" Type="http://schemas.openxmlformats.org/officeDocument/2006/relationships/customXml" Target="../ink/ink117.xml"/><Relationship Id="rId256" Type="http://schemas.openxmlformats.org/officeDocument/2006/relationships/image" Target="../media/image130.png"/><Relationship Id="rId277" Type="http://schemas.openxmlformats.org/officeDocument/2006/relationships/customXml" Target="../ink/ink138.xml"/><Relationship Id="rId116" Type="http://schemas.openxmlformats.org/officeDocument/2006/relationships/image" Target="../media/image60.png"/><Relationship Id="rId137" Type="http://schemas.openxmlformats.org/officeDocument/2006/relationships/customXml" Target="../ink/ink68.xml"/><Relationship Id="rId158" Type="http://schemas.openxmlformats.org/officeDocument/2006/relationships/image" Target="../media/image81.png"/><Relationship Id="rId20" Type="http://schemas.openxmlformats.org/officeDocument/2006/relationships/image" Target="../media/image12.png"/><Relationship Id="rId41" Type="http://schemas.openxmlformats.org/officeDocument/2006/relationships/customXml" Target="../ink/ink20.xml"/><Relationship Id="rId62" Type="http://schemas.openxmlformats.org/officeDocument/2006/relationships/image" Target="../media/image33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25" Type="http://schemas.openxmlformats.org/officeDocument/2006/relationships/customXml" Target="../ink/ink112.xml"/><Relationship Id="rId246" Type="http://schemas.openxmlformats.org/officeDocument/2006/relationships/image" Target="../media/image125.png"/><Relationship Id="rId267" Type="http://schemas.openxmlformats.org/officeDocument/2006/relationships/customXml" Target="../ink/ink133.xml"/><Relationship Id="rId288" Type="http://schemas.openxmlformats.org/officeDocument/2006/relationships/image" Target="../media/image146.png"/><Relationship Id="rId106" Type="http://schemas.openxmlformats.org/officeDocument/2006/relationships/image" Target="../media/image55.png"/><Relationship Id="rId127" Type="http://schemas.openxmlformats.org/officeDocument/2006/relationships/customXml" Target="../ink/ink63.xml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image" Target="../media/image28.png"/><Relationship Id="rId73" Type="http://schemas.openxmlformats.org/officeDocument/2006/relationships/customXml" Target="../ink/ink36.xml"/><Relationship Id="rId94" Type="http://schemas.openxmlformats.org/officeDocument/2006/relationships/image" Target="../media/image49.png"/><Relationship Id="rId148" Type="http://schemas.openxmlformats.org/officeDocument/2006/relationships/image" Target="../media/image76.png"/><Relationship Id="rId169" Type="http://schemas.openxmlformats.org/officeDocument/2006/relationships/customXml" Target="../ink/ink84.xml"/><Relationship Id="rId4" Type="http://schemas.openxmlformats.org/officeDocument/2006/relationships/image" Target="../media/image4.png"/><Relationship Id="rId180" Type="http://schemas.openxmlformats.org/officeDocument/2006/relationships/image" Target="../media/image92.png"/><Relationship Id="rId215" Type="http://schemas.openxmlformats.org/officeDocument/2006/relationships/customXml" Target="../ink/ink107.xml"/><Relationship Id="rId236" Type="http://schemas.openxmlformats.org/officeDocument/2006/relationships/image" Target="../media/image120.png"/><Relationship Id="rId257" Type="http://schemas.openxmlformats.org/officeDocument/2006/relationships/customXml" Target="../ink/ink128.xml"/><Relationship Id="rId278" Type="http://schemas.openxmlformats.org/officeDocument/2006/relationships/image" Target="../media/image141.png"/><Relationship Id="rId42" Type="http://schemas.openxmlformats.org/officeDocument/2006/relationships/image" Target="../media/image23.png"/><Relationship Id="rId84" Type="http://schemas.openxmlformats.org/officeDocument/2006/relationships/image" Target="../media/image44.png"/><Relationship Id="rId138" Type="http://schemas.openxmlformats.org/officeDocument/2006/relationships/image" Target="../media/image71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95" Type="http://schemas.openxmlformats.org/officeDocument/2006/relationships/customXml" Target="../ink/ink47.xml"/><Relationship Id="rId160" Type="http://schemas.openxmlformats.org/officeDocument/2006/relationships/image" Target="../media/image82.png"/><Relationship Id="rId216" Type="http://schemas.openxmlformats.org/officeDocument/2006/relationships/image" Target="../media/image110.png"/><Relationship Id="rId258" Type="http://schemas.openxmlformats.org/officeDocument/2006/relationships/image" Target="../media/image131.png"/><Relationship Id="rId22" Type="http://schemas.openxmlformats.org/officeDocument/2006/relationships/image" Target="../media/image13.png"/><Relationship Id="rId64" Type="http://schemas.openxmlformats.org/officeDocument/2006/relationships/image" Target="../media/image34.png"/><Relationship Id="rId118" Type="http://schemas.openxmlformats.org/officeDocument/2006/relationships/image" Target="../media/image61.png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6.xml"/><Relationship Id="rId117" Type="http://schemas.openxmlformats.org/officeDocument/2006/relationships/image" Target="../media/image205.png"/><Relationship Id="rId21" Type="http://schemas.openxmlformats.org/officeDocument/2006/relationships/image" Target="../media/image157.png"/><Relationship Id="rId42" Type="http://schemas.openxmlformats.org/officeDocument/2006/relationships/customXml" Target="../ink/ink164.xml"/><Relationship Id="rId47" Type="http://schemas.openxmlformats.org/officeDocument/2006/relationships/image" Target="../media/image170.png"/><Relationship Id="rId63" Type="http://schemas.openxmlformats.org/officeDocument/2006/relationships/image" Target="../media/image178.png"/><Relationship Id="rId68" Type="http://schemas.openxmlformats.org/officeDocument/2006/relationships/customXml" Target="../ink/ink177.xml"/><Relationship Id="rId84" Type="http://schemas.openxmlformats.org/officeDocument/2006/relationships/customXml" Target="../ink/ink185.xml"/><Relationship Id="rId89" Type="http://schemas.openxmlformats.org/officeDocument/2006/relationships/image" Target="../media/image191.png"/><Relationship Id="rId112" Type="http://schemas.openxmlformats.org/officeDocument/2006/relationships/customXml" Target="../ink/ink199.xml"/><Relationship Id="rId16" Type="http://schemas.openxmlformats.org/officeDocument/2006/relationships/customXml" Target="../ink/ink151.xml"/><Relationship Id="rId107" Type="http://schemas.openxmlformats.org/officeDocument/2006/relationships/image" Target="../media/image200.png"/><Relationship Id="rId11" Type="http://schemas.openxmlformats.org/officeDocument/2006/relationships/image" Target="../media/image152.png"/><Relationship Id="rId32" Type="http://schemas.openxmlformats.org/officeDocument/2006/relationships/customXml" Target="../ink/ink159.xml"/><Relationship Id="rId37" Type="http://schemas.openxmlformats.org/officeDocument/2006/relationships/image" Target="../media/image165.png"/><Relationship Id="rId53" Type="http://schemas.openxmlformats.org/officeDocument/2006/relationships/image" Target="../media/image173.png"/><Relationship Id="rId58" Type="http://schemas.openxmlformats.org/officeDocument/2006/relationships/customXml" Target="../ink/ink172.xml"/><Relationship Id="rId74" Type="http://schemas.openxmlformats.org/officeDocument/2006/relationships/customXml" Target="../ink/ink180.xml"/><Relationship Id="rId79" Type="http://schemas.openxmlformats.org/officeDocument/2006/relationships/image" Target="../media/image186.png"/><Relationship Id="rId102" Type="http://schemas.openxmlformats.org/officeDocument/2006/relationships/customXml" Target="../ink/ink194.xml"/><Relationship Id="rId123" Type="http://schemas.openxmlformats.org/officeDocument/2006/relationships/image" Target="../media/image208.png"/><Relationship Id="rId5" Type="http://schemas.openxmlformats.org/officeDocument/2006/relationships/image" Target="../media/image149.png"/><Relationship Id="rId90" Type="http://schemas.openxmlformats.org/officeDocument/2006/relationships/customXml" Target="../ink/ink188.xml"/><Relationship Id="rId95" Type="http://schemas.openxmlformats.org/officeDocument/2006/relationships/image" Target="../media/image194.png"/><Relationship Id="rId22" Type="http://schemas.openxmlformats.org/officeDocument/2006/relationships/customXml" Target="../ink/ink154.xml"/><Relationship Id="rId27" Type="http://schemas.openxmlformats.org/officeDocument/2006/relationships/image" Target="../media/image160.png"/><Relationship Id="rId43" Type="http://schemas.openxmlformats.org/officeDocument/2006/relationships/image" Target="../media/image168.png"/><Relationship Id="rId48" Type="http://schemas.openxmlformats.org/officeDocument/2006/relationships/customXml" Target="../ink/ink167.xml"/><Relationship Id="rId64" Type="http://schemas.openxmlformats.org/officeDocument/2006/relationships/customXml" Target="../ink/ink175.xml"/><Relationship Id="rId69" Type="http://schemas.openxmlformats.org/officeDocument/2006/relationships/image" Target="../media/image181.png"/><Relationship Id="rId113" Type="http://schemas.openxmlformats.org/officeDocument/2006/relationships/image" Target="../media/image203.png"/><Relationship Id="rId118" Type="http://schemas.openxmlformats.org/officeDocument/2006/relationships/customXml" Target="../ink/ink202.xml"/><Relationship Id="rId80" Type="http://schemas.openxmlformats.org/officeDocument/2006/relationships/customXml" Target="../ink/ink183.xml"/><Relationship Id="rId85" Type="http://schemas.openxmlformats.org/officeDocument/2006/relationships/image" Target="../media/image189.png"/><Relationship Id="rId12" Type="http://schemas.openxmlformats.org/officeDocument/2006/relationships/customXml" Target="../ink/ink149.xml"/><Relationship Id="rId17" Type="http://schemas.openxmlformats.org/officeDocument/2006/relationships/image" Target="../media/image155.png"/><Relationship Id="rId33" Type="http://schemas.openxmlformats.org/officeDocument/2006/relationships/image" Target="../media/image163.png"/><Relationship Id="rId38" Type="http://schemas.openxmlformats.org/officeDocument/2006/relationships/customXml" Target="../ink/ink162.xml"/><Relationship Id="rId59" Type="http://schemas.openxmlformats.org/officeDocument/2006/relationships/image" Target="../media/image176.png"/><Relationship Id="rId103" Type="http://schemas.openxmlformats.org/officeDocument/2006/relationships/image" Target="../media/image198.png"/><Relationship Id="rId108" Type="http://schemas.openxmlformats.org/officeDocument/2006/relationships/customXml" Target="../ink/ink197.xml"/><Relationship Id="rId54" Type="http://schemas.openxmlformats.org/officeDocument/2006/relationships/customXml" Target="../ink/ink170.xml"/><Relationship Id="rId70" Type="http://schemas.openxmlformats.org/officeDocument/2006/relationships/customXml" Target="../ink/ink178.xml"/><Relationship Id="rId75" Type="http://schemas.openxmlformats.org/officeDocument/2006/relationships/image" Target="../media/image184.png"/><Relationship Id="rId91" Type="http://schemas.openxmlformats.org/officeDocument/2006/relationships/image" Target="../media/image192.png"/><Relationship Id="rId96" Type="http://schemas.openxmlformats.org/officeDocument/2006/relationships/customXml" Target="../ink/ink1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6.xml"/><Relationship Id="rId23" Type="http://schemas.openxmlformats.org/officeDocument/2006/relationships/image" Target="../media/image158.png"/><Relationship Id="rId28" Type="http://schemas.openxmlformats.org/officeDocument/2006/relationships/customXml" Target="../ink/ink157.xml"/><Relationship Id="rId49" Type="http://schemas.openxmlformats.org/officeDocument/2006/relationships/image" Target="../media/image171.png"/><Relationship Id="rId114" Type="http://schemas.openxmlformats.org/officeDocument/2006/relationships/customXml" Target="../ink/ink200.xml"/><Relationship Id="rId119" Type="http://schemas.openxmlformats.org/officeDocument/2006/relationships/image" Target="../media/image206.png"/><Relationship Id="rId44" Type="http://schemas.openxmlformats.org/officeDocument/2006/relationships/customXml" Target="../ink/ink165.xml"/><Relationship Id="rId60" Type="http://schemas.openxmlformats.org/officeDocument/2006/relationships/customXml" Target="../ink/ink173.xml"/><Relationship Id="rId65" Type="http://schemas.openxmlformats.org/officeDocument/2006/relationships/image" Target="../media/image179.png"/><Relationship Id="rId81" Type="http://schemas.openxmlformats.org/officeDocument/2006/relationships/image" Target="../media/image187.png"/><Relationship Id="rId86" Type="http://schemas.openxmlformats.org/officeDocument/2006/relationships/customXml" Target="../ink/ink186.xml"/><Relationship Id="rId4" Type="http://schemas.openxmlformats.org/officeDocument/2006/relationships/customXml" Target="../ink/ink145.xml"/><Relationship Id="rId9" Type="http://schemas.openxmlformats.org/officeDocument/2006/relationships/image" Target="../media/image151.png"/><Relationship Id="rId13" Type="http://schemas.openxmlformats.org/officeDocument/2006/relationships/image" Target="../media/image153.png"/><Relationship Id="rId18" Type="http://schemas.openxmlformats.org/officeDocument/2006/relationships/customXml" Target="../ink/ink152.xml"/><Relationship Id="rId39" Type="http://schemas.openxmlformats.org/officeDocument/2006/relationships/image" Target="../media/image166.png"/><Relationship Id="rId109" Type="http://schemas.openxmlformats.org/officeDocument/2006/relationships/image" Target="../media/image201.png"/><Relationship Id="rId34" Type="http://schemas.openxmlformats.org/officeDocument/2006/relationships/customXml" Target="../ink/ink160.xml"/><Relationship Id="rId50" Type="http://schemas.openxmlformats.org/officeDocument/2006/relationships/customXml" Target="../ink/ink168.xml"/><Relationship Id="rId55" Type="http://schemas.openxmlformats.org/officeDocument/2006/relationships/image" Target="../media/image174.png"/><Relationship Id="rId76" Type="http://schemas.openxmlformats.org/officeDocument/2006/relationships/customXml" Target="../ink/ink181.xml"/><Relationship Id="rId97" Type="http://schemas.openxmlformats.org/officeDocument/2006/relationships/image" Target="../media/image195.png"/><Relationship Id="rId104" Type="http://schemas.openxmlformats.org/officeDocument/2006/relationships/customXml" Target="../ink/ink195.xml"/><Relationship Id="rId120" Type="http://schemas.openxmlformats.org/officeDocument/2006/relationships/customXml" Target="../ink/ink203.xml"/><Relationship Id="rId7" Type="http://schemas.openxmlformats.org/officeDocument/2006/relationships/image" Target="../media/image150.png"/><Relationship Id="rId71" Type="http://schemas.openxmlformats.org/officeDocument/2006/relationships/image" Target="../media/image182.png"/><Relationship Id="rId92" Type="http://schemas.openxmlformats.org/officeDocument/2006/relationships/customXml" Target="../ink/ink189.xml"/><Relationship Id="rId2" Type="http://schemas.openxmlformats.org/officeDocument/2006/relationships/image" Target="../media/image147.png"/><Relationship Id="rId29" Type="http://schemas.openxmlformats.org/officeDocument/2006/relationships/image" Target="../media/image161.png"/><Relationship Id="rId24" Type="http://schemas.openxmlformats.org/officeDocument/2006/relationships/customXml" Target="../ink/ink155.xml"/><Relationship Id="rId40" Type="http://schemas.openxmlformats.org/officeDocument/2006/relationships/customXml" Target="../ink/ink163.xml"/><Relationship Id="rId45" Type="http://schemas.openxmlformats.org/officeDocument/2006/relationships/image" Target="../media/image169.png"/><Relationship Id="rId66" Type="http://schemas.openxmlformats.org/officeDocument/2006/relationships/customXml" Target="../ink/ink176.xml"/><Relationship Id="rId87" Type="http://schemas.openxmlformats.org/officeDocument/2006/relationships/image" Target="../media/image190.png"/><Relationship Id="rId110" Type="http://schemas.openxmlformats.org/officeDocument/2006/relationships/customXml" Target="../ink/ink198.xml"/><Relationship Id="rId115" Type="http://schemas.openxmlformats.org/officeDocument/2006/relationships/image" Target="../media/image204.png"/><Relationship Id="rId61" Type="http://schemas.openxmlformats.org/officeDocument/2006/relationships/image" Target="../media/image177.png"/><Relationship Id="rId82" Type="http://schemas.openxmlformats.org/officeDocument/2006/relationships/customXml" Target="../ink/ink184.xml"/><Relationship Id="rId19" Type="http://schemas.openxmlformats.org/officeDocument/2006/relationships/image" Target="../media/image156.png"/><Relationship Id="rId14" Type="http://schemas.openxmlformats.org/officeDocument/2006/relationships/customXml" Target="../ink/ink150.xml"/><Relationship Id="rId30" Type="http://schemas.openxmlformats.org/officeDocument/2006/relationships/customXml" Target="../ink/ink158.xml"/><Relationship Id="rId35" Type="http://schemas.openxmlformats.org/officeDocument/2006/relationships/image" Target="../media/image164.png"/><Relationship Id="rId56" Type="http://schemas.openxmlformats.org/officeDocument/2006/relationships/customXml" Target="../ink/ink171.xml"/><Relationship Id="rId77" Type="http://schemas.openxmlformats.org/officeDocument/2006/relationships/image" Target="../media/image185.png"/><Relationship Id="rId100" Type="http://schemas.openxmlformats.org/officeDocument/2006/relationships/customXml" Target="../ink/ink193.xml"/><Relationship Id="rId105" Type="http://schemas.openxmlformats.org/officeDocument/2006/relationships/image" Target="../media/image199.png"/><Relationship Id="rId8" Type="http://schemas.openxmlformats.org/officeDocument/2006/relationships/customXml" Target="../ink/ink147.xml"/><Relationship Id="rId51" Type="http://schemas.openxmlformats.org/officeDocument/2006/relationships/image" Target="../media/image172.png"/><Relationship Id="rId72" Type="http://schemas.openxmlformats.org/officeDocument/2006/relationships/customXml" Target="../ink/ink179.xml"/><Relationship Id="rId93" Type="http://schemas.openxmlformats.org/officeDocument/2006/relationships/image" Target="../media/image193.png"/><Relationship Id="rId98" Type="http://schemas.openxmlformats.org/officeDocument/2006/relationships/customXml" Target="../ink/ink192.xml"/><Relationship Id="rId121" Type="http://schemas.openxmlformats.org/officeDocument/2006/relationships/image" Target="../media/image207.png"/><Relationship Id="rId3" Type="http://schemas.openxmlformats.org/officeDocument/2006/relationships/image" Target="../media/image148.png"/><Relationship Id="rId25" Type="http://schemas.openxmlformats.org/officeDocument/2006/relationships/image" Target="../media/image159.png"/><Relationship Id="rId46" Type="http://schemas.openxmlformats.org/officeDocument/2006/relationships/customXml" Target="../ink/ink166.xml"/><Relationship Id="rId67" Type="http://schemas.openxmlformats.org/officeDocument/2006/relationships/image" Target="../media/image180.png"/><Relationship Id="rId116" Type="http://schemas.openxmlformats.org/officeDocument/2006/relationships/customXml" Target="../ink/ink201.xml"/><Relationship Id="rId20" Type="http://schemas.openxmlformats.org/officeDocument/2006/relationships/customXml" Target="../ink/ink153.xml"/><Relationship Id="rId41" Type="http://schemas.openxmlformats.org/officeDocument/2006/relationships/image" Target="../media/image167.png"/><Relationship Id="rId62" Type="http://schemas.openxmlformats.org/officeDocument/2006/relationships/customXml" Target="../ink/ink174.xml"/><Relationship Id="rId83" Type="http://schemas.openxmlformats.org/officeDocument/2006/relationships/image" Target="../media/image188.png"/><Relationship Id="rId88" Type="http://schemas.openxmlformats.org/officeDocument/2006/relationships/customXml" Target="../ink/ink187.xml"/><Relationship Id="rId111" Type="http://schemas.openxmlformats.org/officeDocument/2006/relationships/image" Target="../media/image202.png"/><Relationship Id="rId15" Type="http://schemas.openxmlformats.org/officeDocument/2006/relationships/image" Target="../media/image154.png"/><Relationship Id="rId36" Type="http://schemas.openxmlformats.org/officeDocument/2006/relationships/customXml" Target="../ink/ink161.xml"/><Relationship Id="rId57" Type="http://schemas.openxmlformats.org/officeDocument/2006/relationships/image" Target="../media/image175.png"/><Relationship Id="rId106" Type="http://schemas.openxmlformats.org/officeDocument/2006/relationships/customXml" Target="../ink/ink196.xml"/><Relationship Id="rId10" Type="http://schemas.openxmlformats.org/officeDocument/2006/relationships/customXml" Target="../ink/ink148.xml"/><Relationship Id="rId31" Type="http://schemas.openxmlformats.org/officeDocument/2006/relationships/image" Target="../media/image162.png"/><Relationship Id="rId52" Type="http://schemas.openxmlformats.org/officeDocument/2006/relationships/customXml" Target="../ink/ink169.xml"/><Relationship Id="rId73" Type="http://schemas.openxmlformats.org/officeDocument/2006/relationships/image" Target="../media/image183.png"/><Relationship Id="rId78" Type="http://schemas.openxmlformats.org/officeDocument/2006/relationships/customXml" Target="../ink/ink182.xml"/><Relationship Id="rId94" Type="http://schemas.openxmlformats.org/officeDocument/2006/relationships/customXml" Target="../ink/ink190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20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2.xml"/><Relationship Id="rId299" Type="http://schemas.openxmlformats.org/officeDocument/2006/relationships/customXml" Target="../ink/ink353.xml"/><Relationship Id="rId21" Type="http://schemas.openxmlformats.org/officeDocument/2006/relationships/customXml" Target="../ink/ink214.xml"/><Relationship Id="rId63" Type="http://schemas.openxmlformats.org/officeDocument/2006/relationships/customXml" Target="../ink/ink235.xml"/><Relationship Id="rId159" Type="http://schemas.openxmlformats.org/officeDocument/2006/relationships/customXml" Target="../ink/ink283.xml"/><Relationship Id="rId324" Type="http://schemas.openxmlformats.org/officeDocument/2006/relationships/image" Target="../media/image370.png"/><Relationship Id="rId170" Type="http://schemas.openxmlformats.org/officeDocument/2006/relationships/image" Target="../media/image293.png"/><Relationship Id="rId226" Type="http://schemas.openxmlformats.org/officeDocument/2006/relationships/image" Target="../media/image321.png"/><Relationship Id="rId268" Type="http://schemas.openxmlformats.org/officeDocument/2006/relationships/image" Target="../media/image342.png"/><Relationship Id="rId32" Type="http://schemas.openxmlformats.org/officeDocument/2006/relationships/image" Target="../media/image224.png"/><Relationship Id="rId74" Type="http://schemas.openxmlformats.org/officeDocument/2006/relationships/image" Target="../media/image245.png"/><Relationship Id="rId128" Type="http://schemas.openxmlformats.org/officeDocument/2006/relationships/image" Target="../media/image272.png"/><Relationship Id="rId5" Type="http://schemas.openxmlformats.org/officeDocument/2006/relationships/customXml" Target="../ink/ink206.xml"/><Relationship Id="rId181" Type="http://schemas.openxmlformats.org/officeDocument/2006/relationships/customXml" Target="../ink/ink294.xml"/><Relationship Id="rId237" Type="http://schemas.openxmlformats.org/officeDocument/2006/relationships/customXml" Target="../ink/ink322.xml"/><Relationship Id="rId279" Type="http://schemas.openxmlformats.org/officeDocument/2006/relationships/customXml" Target="../ink/ink343.xml"/><Relationship Id="rId43" Type="http://schemas.openxmlformats.org/officeDocument/2006/relationships/customXml" Target="../ink/ink225.xml"/><Relationship Id="rId139" Type="http://schemas.openxmlformats.org/officeDocument/2006/relationships/customXml" Target="../ink/ink273.xml"/><Relationship Id="rId290" Type="http://schemas.openxmlformats.org/officeDocument/2006/relationships/image" Target="../media/image353.png"/><Relationship Id="rId304" Type="http://schemas.openxmlformats.org/officeDocument/2006/relationships/image" Target="../media/image360.png"/><Relationship Id="rId85" Type="http://schemas.openxmlformats.org/officeDocument/2006/relationships/customXml" Target="../ink/ink246.xml"/><Relationship Id="rId150" Type="http://schemas.openxmlformats.org/officeDocument/2006/relationships/image" Target="../media/image283.png"/><Relationship Id="rId192" Type="http://schemas.openxmlformats.org/officeDocument/2006/relationships/image" Target="../media/image304.png"/><Relationship Id="rId206" Type="http://schemas.openxmlformats.org/officeDocument/2006/relationships/image" Target="../media/image311.png"/><Relationship Id="rId248" Type="http://schemas.openxmlformats.org/officeDocument/2006/relationships/image" Target="../media/image332.png"/><Relationship Id="rId12" Type="http://schemas.openxmlformats.org/officeDocument/2006/relationships/image" Target="../media/image214.png"/><Relationship Id="rId108" Type="http://schemas.openxmlformats.org/officeDocument/2006/relationships/image" Target="../media/image262.png"/><Relationship Id="rId315" Type="http://schemas.openxmlformats.org/officeDocument/2006/relationships/customXml" Target="../ink/ink361.xml"/><Relationship Id="rId54" Type="http://schemas.openxmlformats.org/officeDocument/2006/relationships/image" Target="../media/image235.png"/><Relationship Id="rId96" Type="http://schemas.openxmlformats.org/officeDocument/2006/relationships/image" Target="../media/image256.png"/><Relationship Id="rId161" Type="http://schemas.openxmlformats.org/officeDocument/2006/relationships/customXml" Target="../ink/ink284.xml"/><Relationship Id="rId217" Type="http://schemas.openxmlformats.org/officeDocument/2006/relationships/customXml" Target="../ink/ink312.xml"/><Relationship Id="rId259" Type="http://schemas.openxmlformats.org/officeDocument/2006/relationships/customXml" Target="../ink/ink333.xml"/><Relationship Id="rId23" Type="http://schemas.openxmlformats.org/officeDocument/2006/relationships/customXml" Target="../ink/ink215.xml"/><Relationship Id="rId119" Type="http://schemas.openxmlformats.org/officeDocument/2006/relationships/customXml" Target="../ink/ink263.xml"/><Relationship Id="rId270" Type="http://schemas.openxmlformats.org/officeDocument/2006/relationships/image" Target="../media/image343.png"/><Relationship Id="rId326" Type="http://schemas.openxmlformats.org/officeDocument/2006/relationships/image" Target="../media/image371.png"/><Relationship Id="rId65" Type="http://schemas.openxmlformats.org/officeDocument/2006/relationships/customXml" Target="../ink/ink236.xml"/><Relationship Id="rId130" Type="http://schemas.openxmlformats.org/officeDocument/2006/relationships/image" Target="../media/image273.png"/><Relationship Id="rId172" Type="http://schemas.openxmlformats.org/officeDocument/2006/relationships/image" Target="../media/image294.png"/><Relationship Id="rId228" Type="http://schemas.openxmlformats.org/officeDocument/2006/relationships/image" Target="../media/image322.png"/><Relationship Id="rId281" Type="http://schemas.openxmlformats.org/officeDocument/2006/relationships/customXml" Target="../ink/ink344.xml"/><Relationship Id="rId34" Type="http://schemas.openxmlformats.org/officeDocument/2006/relationships/image" Target="../media/image225.png"/><Relationship Id="rId76" Type="http://schemas.openxmlformats.org/officeDocument/2006/relationships/image" Target="../media/image246.png"/><Relationship Id="rId141" Type="http://schemas.openxmlformats.org/officeDocument/2006/relationships/customXml" Target="../ink/ink274.xml"/><Relationship Id="rId7" Type="http://schemas.openxmlformats.org/officeDocument/2006/relationships/customXml" Target="../ink/ink207.xml"/><Relationship Id="rId183" Type="http://schemas.openxmlformats.org/officeDocument/2006/relationships/customXml" Target="../ink/ink295.xml"/><Relationship Id="rId239" Type="http://schemas.openxmlformats.org/officeDocument/2006/relationships/customXml" Target="../ink/ink323.xml"/><Relationship Id="rId250" Type="http://schemas.openxmlformats.org/officeDocument/2006/relationships/image" Target="../media/image333.png"/><Relationship Id="rId271" Type="http://schemas.openxmlformats.org/officeDocument/2006/relationships/customXml" Target="../ink/ink339.xml"/><Relationship Id="rId292" Type="http://schemas.openxmlformats.org/officeDocument/2006/relationships/image" Target="../media/image354.png"/><Relationship Id="rId306" Type="http://schemas.openxmlformats.org/officeDocument/2006/relationships/image" Target="../media/image361.png"/><Relationship Id="rId24" Type="http://schemas.openxmlformats.org/officeDocument/2006/relationships/image" Target="../media/image220.png"/><Relationship Id="rId45" Type="http://schemas.openxmlformats.org/officeDocument/2006/relationships/customXml" Target="../ink/ink226.xml"/><Relationship Id="rId66" Type="http://schemas.openxmlformats.org/officeDocument/2006/relationships/image" Target="../media/image241.png"/><Relationship Id="rId87" Type="http://schemas.openxmlformats.org/officeDocument/2006/relationships/customXml" Target="../ink/ink247.xml"/><Relationship Id="rId110" Type="http://schemas.openxmlformats.org/officeDocument/2006/relationships/image" Target="../media/image263.png"/><Relationship Id="rId131" Type="http://schemas.openxmlformats.org/officeDocument/2006/relationships/customXml" Target="../ink/ink269.xml"/><Relationship Id="rId327" Type="http://schemas.openxmlformats.org/officeDocument/2006/relationships/customXml" Target="../ink/ink367.xml"/><Relationship Id="rId152" Type="http://schemas.openxmlformats.org/officeDocument/2006/relationships/image" Target="../media/image284.png"/><Relationship Id="rId173" Type="http://schemas.openxmlformats.org/officeDocument/2006/relationships/customXml" Target="../ink/ink290.xml"/><Relationship Id="rId194" Type="http://schemas.openxmlformats.org/officeDocument/2006/relationships/image" Target="../media/image305.png"/><Relationship Id="rId208" Type="http://schemas.openxmlformats.org/officeDocument/2006/relationships/image" Target="../media/image312.png"/><Relationship Id="rId229" Type="http://schemas.openxmlformats.org/officeDocument/2006/relationships/customXml" Target="../ink/ink318.xml"/><Relationship Id="rId240" Type="http://schemas.openxmlformats.org/officeDocument/2006/relationships/image" Target="../media/image328.png"/><Relationship Id="rId261" Type="http://schemas.openxmlformats.org/officeDocument/2006/relationships/customXml" Target="../ink/ink334.xml"/><Relationship Id="rId14" Type="http://schemas.openxmlformats.org/officeDocument/2006/relationships/image" Target="../media/image215.png"/><Relationship Id="rId35" Type="http://schemas.openxmlformats.org/officeDocument/2006/relationships/customXml" Target="../ink/ink221.xml"/><Relationship Id="rId56" Type="http://schemas.openxmlformats.org/officeDocument/2006/relationships/image" Target="../media/image236.png"/><Relationship Id="rId77" Type="http://schemas.openxmlformats.org/officeDocument/2006/relationships/customXml" Target="../ink/ink242.xml"/><Relationship Id="rId100" Type="http://schemas.openxmlformats.org/officeDocument/2006/relationships/image" Target="../media/image258.png"/><Relationship Id="rId282" Type="http://schemas.openxmlformats.org/officeDocument/2006/relationships/image" Target="../media/image349.png"/><Relationship Id="rId317" Type="http://schemas.openxmlformats.org/officeDocument/2006/relationships/customXml" Target="../ink/ink362.xml"/><Relationship Id="rId8" Type="http://schemas.openxmlformats.org/officeDocument/2006/relationships/image" Target="../media/image212.png"/><Relationship Id="rId98" Type="http://schemas.openxmlformats.org/officeDocument/2006/relationships/image" Target="../media/image257.png"/><Relationship Id="rId121" Type="http://schemas.openxmlformats.org/officeDocument/2006/relationships/customXml" Target="../ink/ink264.xml"/><Relationship Id="rId142" Type="http://schemas.openxmlformats.org/officeDocument/2006/relationships/image" Target="../media/image279.png"/><Relationship Id="rId163" Type="http://schemas.openxmlformats.org/officeDocument/2006/relationships/customXml" Target="../ink/ink285.xml"/><Relationship Id="rId184" Type="http://schemas.openxmlformats.org/officeDocument/2006/relationships/image" Target="../media/image300.png"/><Relationship Id="rId219" Type="http://schemas.openxmlformats.org/officeDocument/2006/relationships/customXml" Target="../ink/ink313.xml"/><Relationship Id="rId230" Type="http://schemas.openxmlformats.org/officeDocument/2006/relationships/image" Target="../media/image323.png"/><Relationship Id="rId251" Type="http://schemas.openxmlformats.org/officeDocument/2006/relationships/customXml" Target="../ink/ink329.xml"/><Relationship Id="rId25" Type="http://schemas.openxmlformats.org/officeDocument/2006/relationships/customXml" Target="../ink/ink216.xml"/><Relationship Id="rId46" Type="http://schemas.openxmlformats.org/officeDocument/2006/relationships/image" Target="../media/image231.png"/><Relationship Id="rId67" Type="http://schemas.openxmlformats.org/officeDocument/2006/relationships/customXml" Target="../ink/ink237.xml"/><Relationship Id="rId272" Type="http://schemas.openxmlformats.org/officeDocument/2006/relationships/image" Target="../media/image344.png"/><Relationship Id="rId293" Type="http://schemas.openxmlformats.org/officeDocument/2006/relationships/customXml" Target="../ink/ink350.xml"/><Relationship Id="rId307" Type="http://schemas.openxmlformats.org/officeDocument/2006/relationships/customXml" Target="../ink/ink357.xml"/><Relationship Id="rId328" Type="http://schemas.openxmlformats.org/officeDocument/2006/relationships/image" Target="../media/image372.png"/><Relationship Id="rId88" Type="http://schemas.openxmlformats.org/officeDocument/2006/relationships/image" Target="../media/image252.png"/><Relationship Id="rId111" Type="http://schemas.openxmlformats.org/officeDocument/2006/relationships/customXml" Target="../ink/ink259.xml"/><Relationship Id="rId132" Type="http://schemas.openxmlformats.org/officeDocument/2006/relationships/image" Target="../media/image274.png"/><Relationship Id="rId153" Type="http://schemas.openxmlformats.org/officeDocument/2006/relationships/customXml" Target="../ink/ink280.xml"/><Relationship Id="rId174" Type="http://schemas.openxmlformats.org/officeDocument/2006/relationships/image" Target="../media/image295.png"/><Relationship Id="rId195" Type="http://schemas.openxmlformats.org/officeDocument/2006/relationships/customXml" Target="../ink/ink301.xml"/><Relationship Id="rId209" Type="http://schemas.openxmlformats.org/officeDocument/2006/relationships/customXml" Target="../ink/ink308.xml"/><Relationship Id="rId220" Type="http://schemas.openxmlformats.org/officeDocument/2006/relationships/image" Target="../media/image318.png"/><Relationship Id="rId241" Type="http://schemas.openxmlformats.org/officeDocument/2006/relationships/customXml" Target="../ink/ink324.xml"/><Relationship Id="rId15" Type="http://schemas.openxmlformats.org/officeDocument/2006/relationships/customXml" Target="../ink/ink211.xml"/><Relationship Id="rId36" Type="http://schemas.openxmlformats.org/officeDocument/2006/relationships/image" Target="../media/image226.png"/><Relationship Id="rId57" Type="http://schemas.openxmlformats.org/officeDocument/2006/relationships/customXml" Target="../ink/ink232.xml"/><Relationship Id="rId262" Type="http://schemas.openxmlformats.org/officeDocument/2006/relationships/image" Target="../media/image339.png"/><Relationship Id="rId283" Type="http://schemas.openxmlformats.org/officeDocument/2006/relationships/customXml" Target="../ink/ink345.xml"/><Relationship Id="rId318" Type="http://schemas.openxmlformats.org/officeDocument/2006/relationships/image" Target="../media/image367.png"/><Relationship Id="rId78" Type="http://schemas.openxmlformats.org/officeDocument/2006/relationships/image" Target="../media/image247.png"/><Relationship Id="rId99" Type="http://schemas.openxmlformats.org/officeDocument/2006/relationships/customXml" Target="../ink/ink253.xml"/><Relationship Id="rId101" Type="http://schemas.openxmlformats.org/officeDocument/2006/relationships/customXml" Target="../ink/ink254.xml"/><Relationship Id="rId122" Type="http://schemas.openxmlformats.org/officeDocument/2006/relationships/image" Target="../media/image269.png"/><Relationship Id="rId143" Type="http://schemas.openxmlformats.org/officeDocument/2006/relationships/customXml" Target="../ink/ink275.xml"/><Relationship Id="rId164" Type="http://schemas.openxmlformats.org/officeDocument/2006/relationships/image" Target="../media/image290.png"/><Relationship Id="rId185" Type="http://schemas.openxmlformats.org/officeDocument/2006/relationships/customXml" Target="../ink/ink296.xml"/><Relationship Id="rId9" Type="http://schemas.openxmlformats.org/officeDocument/2006/relationships/customXml" Target="../ink/ink208.xml"/><Relationship Id="rId210" Type="http://schemas.openxmlformats.org/officeDocument/2006/relationships/image" Target="../media/image313.png"/><Relationship Id="rId26" Type="http://schemas.openxmlformats.org/officeDocument/2006/relationships/image" Target="../media/image221.png"/><Relationship Id="rId231" Type="http://schemas.openxmlformats.org/officeDocument/2006/relationships/customXml" Target="../ink/ink319.xml"/><Relationship Id="rId252" Type="http://schemas.openxmlformats.org/officeDocument/2006/relationships/image" Target="../media/image334.png"/><Relationship Id="rId273" Type="http://schemas.openxmlformats.org/officeDocument/2006/relationships/customXml" Target="../ink/ink340.xml"/><Relationship Id="rId294" Type="http://schemas.openxmlformats.org/officeDocument/2006/relationships/image" Target="../media/image355.png"/><Relationship Id="rId308" Type="http://schemas.openxmlformats.org/officeDocument/2006/relationships/image" Target="../media/image362.png"/><Relationship Id="rId329" Type="http://schemas.openxmlformats.org/officeDocument/2006/relationships/customXml" Target="../ink/ink368.xml"/><Relationship Id="rId47" Type="http://schemas.openxmlformats.org/officeDocument/2006/relationships/customXml" Target="../ink/ink227.xml"/><Relationship Id="rId68" Type="http://schemas.openxmlformats.org/officeDocument/2006/relationships/image" Target="../media/image242.png"/><Relationship Id="rId89" Type="http://schemas.openxmlformats.org/officeDocument/2006/relationships/customXml" Target="../ink/ink248.xml"/><Relationship Id="rId112" Type="http://schemas.openxmlformats.org/officeDocument/2006/relationships/image" Target="../media/image264.png"/><Relationship Id="rId133" Type="http://schemas.openxmlformats.org/officeDocument/2006/relationships/customXml" Target="../ink/ink270.xml"/><Relationship Id="rId154" Type="http://schemas.openxmlformats.org/officeDocument/2006/relationships/image" Target="../media/image285.png"/><Relationship Id="rId175" Type="http://schemas.openxmlformats.org/officeDocument/2006/relationships/customXml" Target="../ink/ink291.xml"/><Relationship Id="rId196" Type="http://schemas.openxmlformats.org/officeDocument/2006/relationships/image" Target="../media/image306.png"/><Relationship Id="rId200" Type="http://schemas.openxmlformats.org/officeDocument/2006/relationships/image" Target="../media/image308.png"/><Relationship Id="rId16" Type="http://schemas.openxmlformats.org/officeDocument/2006/relationships/image" Target="../media/image216.png"/><Relationship Id="rId221" Type="http://schemas.openxmlformats.org/officeDocument/2006/relationships/customXml" Target="../ink/ink314.xml"/><Relationship Id="rId242" Type="http://schemas.openxmlformats.org/officeDocument/2006/relationships/image" Target="../media/image329.png"/><Relationship Id="rId263" Type="http://schemas.openxmlformats.org/officeDocument/2006/relationships/customXml" Target="../ink/ink335.xml"/><Relationship Id="rId284" Type="http://schemas.openxmlformats.org/officeDocument/2006/relationships/image" Target="../media/image350.png"/><Relationship Id="rId319" Type="http://schemas.openxmlformats.org/officeDocument/2006/relationships/customXml" Target="../ink/ink363.xml"/><Relationship Id="rId37" Type="http://schemas.openxmlformats.org/officeDocument/2006/relationships/customXml" Target="../ink/ink222.xml"/><Relationship Id="rId58" Type="http://schemas.openxmlformats.org/officeDocument/2006/relationships/image" Target="../media/image237.png"/><Relationship Id="rId79" Type="http://schemas.openxmlformats.org/officeDocument/2006/relationships/customXml" Target="../ink/ink243.xml"/><Relationship Id="rId102" Type="http://schemas.openxmlformats.org/officeDocument/2006/relationships/image" Target="../media/image259.png"/><Relationship Id="rId123" Type="http://schemas.openxmlformats.org/officeDocument/2006/relationships/customXml" Target="../ink/ink265.xml"/><Relationship Id="rId144" Type="http://schemas.openxmlformats.org/officeDocument/2006/relationships/image" Target="../media/image280.png"/><Relationship Id="rId330" Type="http://schemas.openxmlformats.org/officeDocument/2006/relationships/image" Target="../media/image373.png"/><Relationship Id="rId90" Type="http://schemas.openxmlformats.org/officeDocument/2006/relationships/image" Target="../media/image253.png"/><Relationship Id="rId165" Type="http://schemas.openxmlformats.org/officeDocument/2006/relationships/customXml" Target="../ink/ink286.xml"/><Relationship Id="rId186" Type="http://schemas.openxmlformats.org/officeDocument/2006/relationships/image" Target="../media/image301.png"/><Relationship Id="rId211" Type="http://schemas.openxmlformats.org/officeDocument/2006/relationships/customXml" Target="../ink/ink309.xml"/><Relationship Id="rId232" Type="http://schemas.openxmlformats.org/officeDocument/2006/relationships/image" Target="../media/image324.png"/><Relationship Id="rId253" Type="http://schemas.openxmlformats.org/officeDocument/2006/relationships/customXml" Target="../ink/ink330.xml"/><Relationship Id="rId274" Type="http://schemas.openxmlformats.org/officeDocument/2006/relationships/image" Target="../media/image345.png"/><Relationship Id="rId295" Type="http://schemas.openxmlformats.org/officeDocument/2006/relationships/customXml" Target="../ink/ink351.xml"/><Relationship Id="rId309" Type="http://schemas.openxmlformats.org/officeDocument/2006/relationships/customXml" Target="../ink/ink358.xml"/><Relationship Id="rId27" Type="http://schemas.openxmlformats.org/officeDocument/2006/relationships/customXml" Target="../ink/ink217.xml"/><Relationship Id="rId48" Type="http://schemas.openxmlformats.org/officeDocument/2006/relationships/image" Target="../media/image232.png"/><Relationship Id="rId69" Type="http://schemas.openxmlformats.org/officeDocument/2006/relationships/customXml" Target="../ink/ink238.xml"/><Relationship Id="rId113" Type="http://schemas.openxmlformats.org/officeDocument/2006/relationships/customXml" Target="../ink/ink260.xml"/><Relationship Id="rId134" Type="http://schemas.openxmlformats.org/officeDocument/2006/relationships/image" Target="../media/image275.png"/><Relationship Id="rId320" Type="http://schemas.openxmlformats.org/officeDocument/2006/relationships/image" Target="../media/image368.png"/><Relationship Id="rId80" Type="http://schemas.openxmlformats.org/officeDocument/2006/relationships/image" Target="../media/image248.png"/><Relationship Id="rId155" Type="http://schemas.openxmlformats.org/officeDocument/2006/relationships/customXml" Target="../ink/ink281.xml"/><Relationship Id="rId176" Type="http://schemas.openxmlformats.org/officeDocument/2006/relationships/image" Target="../media/image296.png"/><Relationship Id="rId197" Type="http://schemas.openxmlformats.org/officeDocument/2006/relationships/customXml" Target="../ink/ink302.xml"/><Relationship Id="rId201" Type="http://schemas.openxmlformats.org/officeDocument/2006/relationships/customXml" Target="../ink/ink304.xml"/><Relationship Id="rId222" Type="http://schemas.openxmlformats.org/officeDocument/2006/relationships/image" Target="../media/image319.png"/><Relationship Id="rId243" Type="http://schemas.openxmlformats.org/officeDocument/2006/relationships/customXml" Target="../ink/ink325.xml"/><Relationship Id="rId264" Type="http://schemas.openxmlformats.org/officeDocument/2006/relationships/image" Target="../media/image340.png"/><Relationship Id="rId285" Type="http://schemas.openxmlformats.org/officeDocument/2006/relationships/customXml" Target="../ink/ink346.xml"/><Relationship Id="rId17" Type="http://schemas.openxmlformats.org/officeDocument/2006/relationships/customXml" Target="../ink/ink212.xml"/><Relationship Id="rId38" Type="http://schemas.openxmlformats.org/officeDocument/2006/relationships/image" Target="../media/image227.png"/><Relationship Id="rId59" Type="http://schemas.openxmlformats.org/officeDocument/2006/relationships/customXml" Target="../ink/ink233.xml"/><Relationship Id="rId103" Type="http://schemas.openxmlformats.org/officeDocument/2006/relationships/customXml" Target="../ink/ink255.xml"/><Relationship Id="rId124" Type="http://schemas.openxmlformats.org/officeDocument/2006/relationships/image" Target="../media/image270.png"/><Relationship Id="rId310" Type="http://schemas.openxmlformats.org/officeDocument/2006/relationships/image" Target="../media/image363.png"/><Relationship Id="rId70" Type="http://schemas.openxmlformats.org/officeDocument/2006/relationships/image" Target="../media/image243.png"/><Relationship Id="rId91" Type="http://schemas.openxmlformats.org/officeDocument/2006/relationships/customXml" Target="../ink/ink249.xml"/><Relationship Id="rId145" Type="http://schemas.openxmlformats.org/officeDocument/2006/relationships/customXml" Target="../ink/ink276.xml"/><Relationship Id="rId166" Type="http://schemas.openxmlformats.org/officeDocument/2006/relationships/image" Target="../media/image291.png"/><Relationship Id="rId187" Type="http://schemas.openxmlformats.org/officeDocument/2006/relationships/customXml" Target="../ink/ink297.xml"/><Relationship Id="rId331" Type="http://schemas.openxmlformats.org/officeDocument/2006/relationships/customXml" Target="../ink/ink369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14.png"/><Relationship Id="rId233" Type="http://schemas.openxmlformats.org/officeDocument/2006/relationships/customXml" Target="../ink/ink320.xml"/><Relationship Id="rId254" Type="http://schemas.openxmlformats.org/officeDocument/2006/relationships/image" Target="../media/image335.png"/><Relationship Id="rId28" Type="http://schemas.openxmlformats.org/officeDocument/2006/relationships/image" Target="../media/image222.png"/><Relationship Id="rId49" Type="http://schemas.openxmlformats.org/officeDocument/2006/relationships/customXml" Target="../ink/ink228.xml"/><Relationship Id="rId114" Type="http://schemas.openxmlformats.org/officeDocument/2006/relationships/image" Target="../media/image265.png"/><Relationship Id="rId275" Type="http://schemas.openxmlformats.org/officeDocument/2006/relationships/customXml" Target="../ink/ink341.xml"/><Relationship Id="rId296" Type="http://schemas.openxmlformats.org/officeDocument/2006/relationships/image" Target="../media/image356.png"/><Relationship Id="rId300" Type="http://schemas.openxmlformats.org/officeDocument/2006/relationships/image" Target="../media/image358.png"/><Relationship Id="rId60" Type="http://schemas.openxmlformats.org/officeDocument/2006/relationships/image" Target="../media/image238.png"/><Relationship Id="rId81" Type="http://schemas.openxmlformats.org/officeDocument/2006/relationships/customXml" Target="../ink/ink244.xml"/><Relationship Id="rId135" Type="http://schemas.openxmlformats.org/officeDocument/2006/relationships/customXml" Target="../ink/ink271.xml"/><Relationship Id="rId156" Type="http://schemas.openxmlformats.org/officeDocument/2006/relationships/image" Target="../media/image286.png"/><Relationship Id="rId177" Type="http://schemas.openxmlformats.org/officeDocument/2006/relationships/customXml" Target="../ink/ink292.xml"/><Relationship Id="rId198" Type="http://schemas.openxmlformats.org/officeDocument/2006/relationships/image" Target="../media/image307.png"/><Relationship Id="rId321" Type="http://schemas.openxmlformats.org/officeDocument/2006/relationships/customXml" Target="../ink/ink364.xml"/><Relationship Id="rId202" Type="http://schemas.openxmlformats.org/officeDocument/2006/relationships/image" Target="../media/image309.png"/><Relationship Id="rId223" Type="http://schemas.openxmlformats.org/officeDocument/2006/relationships/customXml" Target="../ink/ink315.xml"/><Relationship Id="rId244" Type="http://schemas.openxmlformats.org/officeDocument/2006/relationships/image" Target="../media/image330.png"/><Relationship Id="rId18" Type="http://schemas.openxmlformats.org/officeDocument/2006/relationships/image" Target="../media/image217.png"/><Relationship Id="rId39" Type="http://schemas.openxmlformats.org/officeDocument/2006/relationships/customXml" Target="../ink/ink223.xml"/><Relationship Id="rId265" Type="http://schemas.openxmlformats.org/officeDocument/2006/relationships/customXml" Target="../ink/ink336.xml"/><Relationship Id="rId286" Type="http://schemas.openxmlformats.org/officeDocument/2006/relationships/image" Target="../media/image351.png"/><Relationship Id="rId50" Type="http://schemas.openxmlformats.org/officeDocument/2006/relationships/image" Target="../media/image233.png"/><Relationship Id="rId104" Type="http://schemas.openxmlformats.org/officeDocument/2006/relationships/image" Target="../media/image260.png"/><Relationship Id="rId125" Type="http://schemas.openxmlformats.org/officeDocument/2006/relationships/customXml" Target="../ink/ink266.xml"/><Relationship Id="rId146" Type="http://schemas.openxmlformats.org/officeDocument/2006/relationships/image" Target="../media/image281.png"/><Relationship Id="rId167" Type="http://schemas.openxmlformats.org/officeDocument/2006/relationships/customXml" Target="../ink/ink287.xml"/><Relationship Id="rId188" Type="http://schemas.openxmlformats.org/officeDocument/2006/relationships/image" Target="../media/image302.png"/><Relationship Id="rId311" Type="http://schemas.openxmlformats.org/officeDocument/2006/relationships/customXml" Target="../ink/ink359.xml"/><Relationship Id="rId332" Type="http://schemas.openxmlformats.org/officeDocument/2006/relationships/image" Target="../media/image210.emf"/><Relationship Id="rId71" Type="http://schemas.openxmlformats.org/officeDocument/2006/relationships/customXml" Target="../ink/ink239.xml"/><Relationship Id="rId92" Type="http://schemas.openxmlformats.org/officeDocument/2006/relationships/image" Target="../media/image254.png"/><Relationship Id="rId213" Type="http://schemas.openxmlformats.org/officeDocument/2006/relationships/customXml" Target="../ink/ink310.xml"/><Relationship Id="rId234" Type="http://schemas.openxmlformats.org/officeDocument/2006/relationships/image" Target="../media/image325.png"/><Relationship Id="rId2" Type="http://schemas.openxmlformats.org/officeDocument/2006/relationships/image" Target="../media/image209.png"/><Relationship Id="rId29" Type="http://schemas.openxmlformats.org/officeDocument/2006/relationships/customXml" Target="../ink/ink218.xml"/><Relationship Id="rId255" Type="http://schemas.openxmlformats.org/officeDocument/2006/relationships/customXml" Target="../ink/ink331.xml"/><Relationship Id="rId276" Type="http://schemas.openxmlformats.org/officeDocument/2006/relationships/image" Target="../media/image346.png"/><Relationship Id="rId297" Type="http://schemas.openxmlformats.org/officeDocument/2006/relationships/customXml" Target="../ink/ink352.xml"/><Relationship Id="rId40" Type="http://schemas.openxmlformats.org/officeDocument/2006/relationships/image" Target="../media/image228.png"/><Relationship Id="rId115" Type="http://schemas.openxmlformats.org/officeDocument/2006/relationships/customXml" Target="../ink/ink261.xml"/><Relationship Id="rId136" Type="http://schemas.openxmlformats.org/officeDocument/2006/relationships/image" Target="../media/image276.png"/><Relationship Id="rId157" Type="http://schemas.openxmlformats.org/officeDocument/2006/relationships/customXml" Target="../ink/ink282.xml"/><Relationship Id="rId178" Type="http://schemas.openxmlformats.org/officeDocument/2006/relationships/image" Target="../media/image297.png"/><Relationship Id="rId301" Type="http://schemas.openxmlformats.org/officeDocument/2006/relationships/customXml" Target="../ink/ink354.xml"/><Relationship Id="rId322" Type="http://schemas.openxmlformats.org/officeDocument/2006/relationships/image" Target="../media/image369.png"/><Relationship Id="rId61" Type="http://schemas.openxmlformats.org/officeDocument/2006/relationships/customXml" Target="../ink/ink234.xml"/><Relationship Id="rId82" Type="http://schemas.openxmlformats.org/officeDocument/2006/relationships/image" Target="../media/image249.png"/><Relationship Id="rId199" Type="http://schemas.openxmlformats.org/officeDocument/2006/relationships/customXml" Target="../ink/ink303.xml"/><Relationship Id="rId203" Type="http://schemas.openxmlformats.org/officeDocument/2006/relationships/customXml" Target="../ink/ink305.xml"/><Relationship Id="rId19" Type="http://schemas.openxmlformats.org/officeDocument/2006/relationships/customXml" Target="../ink/ink213.xml"/><Relationship Id="rId224" Type="http://schemas.openxmlformats.org/officeDocument/2006/relationships/image" Target="../media/image320.png"/><Relationship Id="rId245" Type="http://schemas.openxmlformats.org/officeDocument/2006/relationships/customXml" Target="../ink/ink326.xml"/><Relationship Id="rId266" Type="http://schemas.openxmlformats.org/officeDocument/2006/relationships/image" Target="../media/image341.png"/><Relationship Id="rId287" Type="http://schemas.openxmlformats.org/officeDocument/2006/relationships/customXml" Target="../ink/ink347.xml"/><Relationship Id="rId30" Type="http://schemas.openxmlformats.org/officeDocument/2006/relationships/image" Target="../media/image223.png"/><Relationship Id="rId105" Type="http://schemas.openxmlformats.org/officeDocument/2006/relationships/customXml" Target="../ink/ink256.xml"/><Relationship Id="rId126" Type="http://schemas.openxmlformats.org/officeDocument/2006/relationships/image" Target="../media/image271.png"/><Relationship Id="rId147" Type="http://schemas.openxmlformats.org/officeDocument/2006/relationships/customXml" Target="../ink/ink277.xml"/><Relationship Id="rId168" Type="http://schemas.openxmlformats.org/officeDocument/2006/relationships/image" Target="../media/image292.png"/><Relationship Id="rId312" Type="http://schemas.openxmlformats.org/officeDocument/2006/relationships/image" Target="../media/image364.png"/><Relationship Id="rId51" Type="http://schemas.openxmlformats.org/officeDocument/2006/relationships/customXml" Target="../ink/ink229.xml"/><Relationship Id="rId72" Type="http://schemas.openxmlformats.org/officeDocument/2006/relationships/image" Target="../media/image244.png"/><Relationship Id="rId93" Type="http://schemas.openxmlformats.org/officeDocument/2006/relationships/customXml" Target="../ink/ink250.xml"/><Relationship Id="rId189" Type="http://schemas.openxmlformats.org/officeDocument/2006/relationships/customXml" Target="../ink/ink298.xml"/><Relationship Id="rId3" Type="http://schemas.openxmlformats.org/officeDocument/2006/relationships/customXml" Target="../ink/ink205.xml"/><Relationship Id="rId214" Type="http://schemas.openxmlformats.org/officeDocument/2006/relationships/image" Target="../media/image315.png"/><Relationship Id="rId235" Type="http://schemas.openxmlformats.org/officeDocument/2006/relationships/customXml" Target="../ink/ink321.xml"/><Relationship Id="rId256" Type="http://schemas.openxmlformats.org/officeDocument/2006/relationships/image" Target="../media/image336.png"/><Relationship Id="rId277" Type="http://schemas.openxmlformats.org/officeDocument/2006/relationships/customXml" Target="../ink/ink342.xml"/><Relationship Id="rId298" Type="http://schemas.openxmlformats.org/officeDocument/2006/relationships/image" Target="../media/image357.png"/><Relationship Id="rId116" Type="http://schemas.openxmlformats.org/officeDocument/2006/relationships/image" Target="../media/image266.png"/><Relationship Id="rId137" Type="http://schemas.openxmlformats.org/officeDocument/2006/relationships/customXml" Target="../ink/ink272.xml"/><Relationship Id="rId158" Type="http://schemas.openxmlformats.org/officeDocument/2006/relationships/image" Target="../media/image287.png"/><Relationship Id="rId302" Type="http://schemas.openxmlformats.org/officeDocument/2006/relationships/image" Target="../media/image359.png"/><Relationship Id="rId323" Type="http://schemas.openxmlformats.org/officeDocument/2006/relationships/customXml" Target="../ink/ink365.xml"/><Relationship Id="rId20" Type="http://schemas.openxmlformats.org/officeDocument/2006/relationships/image" Target="../media/image218.png"/><Relationship Id="rId41" Type="http://schemas.openxmlformats.org/officeDocument/2006/relationships/customXml" Target="../ink/ink224.xml"/><Relationship Id="rId62" Type="http://schemas.openxmlformats.org/officeDocument/2006/relationships/image" Target="../media/image239.png"/><Relationship Id="rId83" Type="http://schemas.openxmlformats.org/officeDocument/2006/relationships/customXml" Target="../ink/ink245.xml"/><Relationship Id="rId179" Type="http://schemas.openxmlformats.org/officeDocument/2006/relationships/customXml" Target="../ink/ink293.xml"/><Relationship Id="rId190" Type="http://schemas.openxmlformats.org/officeDocument/2006/relationships/image" Target="../media/image303.png"/><Relationship Id="rId204" Type="http://schemas.openxmlformats.org/officeDocument/2006/relationships/image" Target="../media/image310.png"/><Relationship Id="rId225" Type="http://schemas.openxmlformats.org/officeDocument/2006/relationships/customXml" Target="../ink/ink316.xml"/><Relationship Id="rId246" Type="http://schemas.openxmlformats.org/officeDocument/2006/relationships/image" Target="../media/image331.png"/><Relationship Id="rId267" Type="http://schemas.openxmlformats.org/officeDocument/2006/relationships/customXml" Target="../ink/ink337.xml"/><Relationship Id="rId288" Type="http://schemas.openxmlformats.org/officeDocument/2006/relationships/image" Target="../media/image352.png"/><Relationship Id="rId106" Type="http://schemas.openxmlformats.org/officeDocument/2006/relationships/image" Target="../media/image261.png"/><Relationship Id="rId127" Type="http://schemas.openxmlformats.org/officeDocument/2006/relationships/customXml" Target="../ink/ink267.xml"/><Relationship Id="rId313" Type="http://schemas.openxmlformats.org/officeDocument/2006/relationships/customXml" Target="../ink/ink360.xml"/><Relationship Id="rId10" Type="http://schemas.openxmlformats.org/officeDocument/2006/relationships/image" Target="../media/image213.png"/><Relationship Id="rId31" Type="http://schemas.openxmlformats.org/officeDocument/2006/relationships/customXml" Target="../ink/ink219.xml"/><Relationship Id="rId52" Type="http://schemas.openxmlformats.org/officeDocument/2006/relationships/image" Target="../media/image234.png"/><Relationship Id="rId73" Type="http://schemas.openxmlformats.org/officeDocument/2006/relationships/customXml" Target="../ink/ink240.xml"/><Relationship Id="rId94" Type="http://schemas.openxmlformats.org/officeDocument/2006/relationships/image" Target="../media/image255.png"/><Relationship Id="rId148" Type="http://schemas.openxmlformats.org/officeDocument/2006/relationships/image" Target="../media/image282.png"/><Relationship Id="rId169" Type="http://schemas.openxmlformats.org/officeDocument/2006/relationships/customXml" Target="../ink/ink288.xml"/><Relationship Id="rId4" Type="http://schemas.openxmlformats.org/officeDocument/2006/relationships/image" Target="../media/image210.png"/><Relationship Id="rId180" Type="http://schemas.openxmlformats.org/officeDocument/2006/relationships/image" Target="../media/image298.png"/><Relationship Id="rId215" Type="http://schemas.openxmlformats.org/officeDocument/2006/relationships/customXml" Target="../ink/ink311.xml"/><Relationship Id="rId236" Type="http://schemas.openxmlformats.org/officeDocument/2006/relationships/image" Target="../media/image326.png"/><Relationship Id="rId257" Type="http://schemas.openxmlformats.org/officeDocument/2006/relationships/customXml" Target="../ink/ink332.xml"/><Relationship Id="rId278" Type="http://schemas.openxmlformats.org/officeDocument/2006/relationships/image" Target="../media/image347.png"/><Relationship Id="rId303" Type="http://schemas.openxmlformats.org/officeDocument/2006/relationships/customXml" Target="../ink/ink355.xml"/><Relationship Id="rId42" Type="http://schemas.openxmlformats.org/officeDocument/2006/relationships/image" Target="../media/image229.png"/><Relationship Id="rId84" Type="http://schemas.openxmlformats.org/officeDocument/2006/relationships/image" Target="../media/image250.png"/><Relationship Id="rId138" Type="http://schemas.openxmlformats.org/officeDocument/2006/relationships/image" Target="../media/image277.png"/><Relationship Id="rId191" Type="http://schemas.openxmlformats.org/officeDocument/2006/relationships/customXml" Target="../ink/ink299.xml"/><Relationship Id="rId205" Type="http://schemas.openxmlformats.org/officeDocument/2006/relationships/customXml" Target="../ink/ink306.xml"/><Relationship Id="rId247" Type="http://schemas.openxmlformats.org/officeDocument/2006/relationships/customXml" Target="../ink/ink327.xml"/><Relationship Id="rId107" Type="http://schemas.openxmlformats.org/officeDocument/2006/relationships/customXml" Target="../ink/ink257.xml"/><Relationship Id="rId289" Type="http://schemas.openxmlformats.org/officeDocument/2006/relationships/customXml" Target="../ink/ink348.xml"/><Relationship Id="rId11" Type="http://schemas.openxmlformats.org/officeDocument/2006/relationships/customXml" Target="../ink/ink209.xml"/><Relationship Id="rId53" Type="http://schemas.openxmlformats.org/officeDocument/2006/relationships/customXml" Target="../ink/ink230.xml"/><Relationship Id="rId149" Type="http://schemas.openxmlformats.org/officeDocument/2006/relationships/customXml" Target="../ink/ink278.xml"/><Relationship Id="rId314" Type="http://schemas.openxmlformats.org/officeDocument/2006/relationships/image" Target="../media/image365.png"/><Relationship Id="rId95" Type="http://schemas.openxmlformats.org/officeDocument/2006/relationships/customXml" Target="../ink/ink251.xml"/><Relationship Id="rId160" Type="http://schemas.openxmlformats.org/officeDocument/2006/relationships/image" Target="../media/image288.png"/><Relationship Id="rId216" Type="http://schemas.openxmlformats.org/officeDocument/2006/relationships/image" Target="../media/image316.png"/><Relationship Id="rId258" Type="http://schemas.openxmlformats.org/officeDocument/2006/relationships/image" Target="../media/image337.png"/><Relationship Id="rId22" Type="http://schemas.openxmlformats.org/officeDocument/2006/relationships/image" Target="../media/image219.png"/><Relationship Id="rId64" Type="http://schemas.openxmlformats.org/officeDocument/2006/relationships/image" Target="../media/image240.png"/><Relationship Id="rId118" Type="http://schemas.openxmlformats.org/officeDocument/2006/relationships/image" Target="../media/image267.png"/><Relationship Id="rId325" Type="http://schemas.openxmlformats.org/officeDocument/2006/relationships/customXml" Target="../ink/ink366.xml"/><Relationship Id="rId171" Type="http://schemas.openxmlformats.org/officeDocument/2006/relationships/customXml" Target="../ink/ink289.xml"/><Relationship Id="rId227" Type="http://schemas.openxmlformats.org/officeDocument/2006/relationships/customXml" Target="../ink/ink317.xml"/><Relationship Id="rId269" Type="http://schemas.openxmlformats.org/officeDocument/2006/relationships/customXml" Target="../ink/ink338.xml"/><Relationship Id="rId33" Type="http://schemas.openxmlformats.org/officeDocument/2006/relationships/customXml" Target="../ink/ink220.xml"/><Relationship Id="rId129" Type="http://schemas.openxmlformats.org/officeDocument/2006/relationships/customXml" Target="../ink/ink268.xml"/><Relationship Id="rId280" Type="http://schemas.openxmlformats.org/officeDocument/2006/relationships/image" Target="../media/image348.png"/><Relationship Id="rId75" Type="http://schemas.openxmlformats.org/officeDocument/2006/relationships/customXml" Target="../ink/ink241.xml"/><Relationship Id="rId140" Type="http://schemas.openxmlformats.org/officeDocument/2006/relationships/image" Target="../media/image278.png"/><Relationship Id="rId182" Type="http://schemas.openxmlformats.org/officeDocument/2006/relationships/image" Target="../media/image299.png"/><Relationship Id="rId6" Type="http://schemas.openxmlformats.org/officeDocument/2006/relationships/image" Target="../media/image211.png"/><Relationship Id="rId238" Type="http://schemas.openxmlformats.org/officeDocument/2006/relationships/image" Target="../media/image327.png"/><Relationship Id="rId291" Type="http://schemas.openxmlformats.org/officeDocument/2006/relationships/customXml" Target="../ink/ink349.xml"/><Relationship Id="rId305" Type="http://schemas.openxmlformats.org/officeDocument/2006/relationships/customXml" Target="../ink/ink356.xml"/><Relationship Id="rId44" Type="http://schemas.openxmlformats.org/officeDocument/2006/relationships/image" Target="../media/image230.png"/><Relationship Id="rId86" Type="http://schemas.openxmlformats.org/officeDocument/2006/relationships/image" Target="../media/image251.png"/><Relationship Id="rId151" Type="http://schemas.openxmlformats.org/officeDocument/2006/relationships/customXml" Target="../ink/ink279.xml"/><Relationship Id="rId193" Type="http://schemas.openxmlformats.org/officeDocument/2006/relationships/customXml" Target="../ink/ink300.xml"/><Relationship Id="rId207" Type="http://schemas.openxmlformats.org/officeDocument/2006/relationships/customXml" Target="../ink/ink307.xml"/><Relationship Id="rId249" Type="http://schemas.openxmlformats.org/officeDocument/2006/relationships/customXml" Target="../ink/ink328.xml"/><Relationship Id="rId13" Type="http://schemas.openxmlformats.org/officeDocument/2006/relationships/customXml" Target="../ink/ink210.xml"/><Relationship Id="rId109" Type="http://schemas.openxmlformats.org/officeDocument/2006/relationships/customXml" Target="../ink/ink258.xml"/><Relationship Id="rId260" Type="http://schemas.openxmlformats.org/officeDocument/2006/relationships/image" Target="../media/image338.png"/><Relationship Id="rId316" Type="http://schemas.openxmlformats.org/officeDocument/2006/relationships/image" Target="../media/image366.png"/><Relationship Id="rId55" Type="http://schemas.openxmlformats.org/officeDocument/2006/relationships/customXml" Target="../ink/ink231.xml"/><Relationship Id="rId97" Type="http://schemas.openxmlformats.org/officeDocument/2006/relationships/customXml" Target="../ink/ink252.xml"/><Relationship Id="rId120" Type="http://schemas.openxmlformats.org/officeDocument/2006/relationships/image" Target="../media/image268.png"/><Relationship Id="rId162" Type="http://schemas.openxmlformats.org/officeDocument/2006/relationships/image" Target="../media/image289.png"/><Relationship Id="rId218" Type="http://schemas.openxmlformats.org/officeDocument/2006/relationships/image" Target="../media/image31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2.png"/><Relationship Id="rId21" Type="http://schemas.openxmlformats.org/officeDocument/2006/relationships/image" Target="../media/image384.png"/><Relationship Id="rId63" Type="http://schemas.openxmlformats.org/officeDocument/2006/relationships/image" Target="../media/image405.png"/><Relationship Id="rId159" Type="http://schemas.openxmlformats.org/officeDocument/2006/relationships/image" Target="../media/image453.png"/><Relationship Id="rId170" Type="http://schemas.openxmlformats.org/officeDocument/2006/relationships/customXml" Target="../ink/ink453.xml"/><Relationship Id="rId226" Type="http://schemas.openxmlformats.org/officeDocument/2006/relationships/customXml" Target="../ink/ink481.xml"/><Relationship Id="rId107" Type="http://schemas.openxmlformats.org/officeDocument/2006/relationships/image" Target="../media/image427.png"/><Relationship Id="rId11" Type="http://schemas.openxmlformats.org/officeDocument/2006/relationships/image" Target="../media/image379.png"/><Relationship Id="rId32" Type="http://schemas.openxmlformats.org/officeDocument/2006/relationships/customXml" Target="../ink/ink384.xml"/><Relationship Id="rId53" Type="http://schemas.openxmlformats.org/officeDocument/2006/relationships/image" Target="../media/image400.png"/><Relationship Id="rId74" Type="http://schemas.openxmlformats.org/officeDocument/2006/relationships/customXml" Target="../ink/ink405.xml"/><Relationship Id="rId128" Type="http://schemas.openxmlformats.org/officeDocument/2006/relationships/customXml" Target="../ink/ink432.xml"/><Relationship Id="rId149" Type="http://schemas.openxmlformats.org/officeDocument/2006/relationships/image" Target="../media/image448.png"/><Relationship Id="rId5" Type="http://schemas.openxmlformats.org/officeDocument/2006/relationships/image" Target="../media/image376.png"/><Relationship Id="rId95" Type="http://schemas.openxmlformats.org/officeDocument/2006/relationships/image" Target="../media/image421.png"/><Relationship Id="rId160" Type="http://schemas.openxmlformats.org/officeDocument/2006/relationships/customXml" Target="../ink/ink448.xml"/><Relationship Id="rId181" Type="http://schemas.openxmlformats.org/officeDocument/2006/relationships/image" Target="../media/image464.png"/><Relationship Id="rId216" Type="http://schemas.openxmlformats.org/officeDocument/2006/relationships/customXml" Target="../ink/ink476.xml"/><Relationship Id="rId237" Type="http://schemas.openxmlformats.org/officeDocument/2006/relationships/image" Target="../media/image492.png"/><Relationship Id="rId258" Type="http://schemas.openxmlformats.org/officeDocument/2006/relationships/customXml" Target="../ink/ink497.xml"/><Relationship Id="rId22" Type="http://schemas.openxmlformats.org/officeDocument/2006/relationships/customXml" Target="../ink/ink379.xml"/><Relationship Id="rId43" Type="http://schemas.openxmlformats.org/officeDocument/2006/relationships/image" Target="../media/image395.png"/><Relationship Id="rId64" Type="http://schemas.openxmlformats.org/officeDocument/2006/relationships/customXml" Target="../ink/ink400.xml"/><Relationship Id="rId118" Type="http://schemas.openxmlformats.org/officeDocument/2006/relationships/customXml" Target="../ink/ink427.xml"/><Relationship Id="rId139" Type="http://schemas.openxmlformats.org/officeDocument/2006/relationships/image" Target="../media/image443.png"/><Relationship Id="rId85" Type="http://schemas.openxmlformats.org/officeDocument/2006/relationships/image" Target="../media/image416.png"/><Relationship Id="rId150" Type="http://schemas.openxmlformats.org/officeDocument/2006/relationships/customXml" Target="../ink/ink443.xml"/><Relationship Id="rId171" Type="http://schemas.openxmlformats.org/officeDocument/2006/relationships/image" Target="../media/image459.png"/><Relationship Id="rId192" Type="http://schemas.openxmlformats.org/officeDocument/2006/relationships/customXml" Target="../ink/ink464.xml"/><Relationship Id="rId206" Type="http://schemas.openxmlformats.org/officeDocument/2006/relationships/customXml" Target="../ink/ink471.xml"/><Relationship Id="rId227" Type="http://schemas.openxmlformats.org/officeDocument/2006/relationships/image" Target="../media/image487.png"/><Relationship Id="rId248" Type="http://schemas.openxmlformats.org/officeDocument/2006/relationships/customXml" Target="../ink/ink492.xml"/><Relationship Id="rId12" Type="http://schemas.openxmlformats.org/officeDocument/2006/relationships/customXml" Target="../ink/ink374.xml"/><Relationship Id="rId33" Type="http://schemas.openxmlformats.org/officeDocument/2006/relationships/image" Target="../media/image390.png"/><Relationship Id="rId108" Type="http://schemas.openxmlformats.org/officeDocument/2006/relationships/customXml" Target="../ink/ink422.xml"/><Relationship Id="rId129" Type="http://schemas.openxmlformats.org/officeDocument/2006/relationships/image" Target="../media/image438.png"/><Relationship Id="rId54" Type="http://schemas.openxmlformats.org/officeDocument/2006/relationships/customXml" Target="../ink/ink395.xml"/><Relationship Id="rId75" Type="http://schemas.openxmlformats.org/officeDocument/2006/relationships/image" Target="../media/image411.png"/><Relationship Id="rId96" Type="http://schemas.openxmlformats.org/officeDocument/2006/relationships/customXml" Target="../ink/ink416.xml"/><Relationship Id="rId140" Type="http://schemas.openxmlformats.org/officeDocument/2006/relationships/customXml" Target="../ink/ink438.xml"/><Relationship Id="rId161" Type="http://schemas.openxmlformats.org/officeDocument/2006/relationships/image" Target="../media/image454.png"/><Relationship Id="rId182" Type="http://schemas.openxmlformats.org/officeDocument/2006/relationships/customXml" Target="../ink/ink459.xml"/><Relationship Id="rId217" Type="http://schemas.openxmlformats.org/officeDocument/2006/relationships/image" Target="../media/image482.png"/><Relationship Id="rId6" Type="http://schemas.openxmlformats.org/officeDocument/2006/relationships/customXml" Target="../ink/ink371.xml"/><Relationship Id="rId238" Type="http://schemas.openxmlformats.org/officeDocument/2006/relationships/customXml" Target="../ink/ink487.xml"/><Relationship Id="rId259" Type="http://schemas.openxmlformats.org/officeDocument/2006/relationships/image" Target="../media/image503.png"/><Relationship Id="rId23" Type="http://schemas.openxmlformats.org/officeDocument/2006/relationships/image" Target="../media/image385.png"/><Relationship Id="rId119" Type="http://schemas.openxmlformats.org/officeDocument/2006/relationships/image" Target="../media/image433.png"/><Relationship Id="rId44" Type="http://schemas.openxmlformats.org/officeDocument/2006/relationships/customXml" Target="../ink/ink390.xml"/><Relationship Id="rId65" Type="http://schemas.openxmlformats.org/officeDocument/2006/relationships/image" Target="../media/image406.png"/><Relationship Id="rId86" Type="http://schemas.openxmlformats.org/officeDocument/2006/relationships/customXml" Target="../ink/ink411.xml"/><Relationship Id="rId130" Type="http://schemas.openxmlformats.org/officeDocument/2006/relationships/customXml" Target="../ink/ink433.xml"/><Relationship Id="rId151" Type="http://schemas.openxmlformats.org/officeDocument/2006/relationships/image" Target="../media/image449.png"/><Relationship Id="rId172" Type="http://schemas.openxmlformats.org/officeDocument/2006/relationships/customXml" Target="../ink/ink454.xml"/><Relationship Id="rId193" Type="http://schemas.openxmlformats.org/officeDocument/2006/relationships/image" Target="../media/image470.png"/><Relationship Id="rId207" Type="http://schemas.openxmlformats.org/officeDocument/2006/relationships/image" Target="../media/image477.png"/><Relationship Id="rId228" Type="http://schemas.openxmlformats.org/officeDocument/2006/relationships/customXml" Target="../ink/ink482.xml"/><Relationship Id="rId249" Type="http://schemas.openxmlformats.org/officeDocument/2006/relationships/image" Target="../media/image498.png"/><Relationship Id="rId13" Type="http://schemas.openxmlformats.org/officeDocument/2006/relationships/image" Target="../media/image380.png"/><Relationship Id="rId109" Type="http://schemas.openxmlformats.org/officeDocument/2006/relationships/image" Target="../media/image428.png"/><Relationship Id="rId260" Type="http://schemas.openxmlformats.org/officeDocument/2006/relationships/customXml" Target="../ink/ink498.xml"/><Relationship Id="rId34" Type="http://schemas.openxmlformats.org/officeDocument/2006/relationships/customXml" Target="../ink/ink385.xml"/><Relationship Id="rId55" Type="http://schemas.openxmlformats.org/officeDocument/2006/relationships/image" Target="../media/image401.png"/><Relationship Id="rId76" Type="http://schemas.openxmlformats.org/officeDocument/2006/relationships/customXml" Target="../ink/ink406.xml"/><Relationship Id="rId97" Type="http://schemas.openxmlformats.org/officeDocument/2006/relationships/image" Target="../media/image422.png"/><Relationship Id="rId120" Type="http://schemas.openxmlformats.org/officeDocument/2006/relationships/customXml" Target="../ink/ink428.xml"/><Relationship Id="rId141" Type="http://schemas.openxmlformats.org/officeDocument/2006/relationships/image" Target="../media/image444.png"/><Relationship Id="rId7" Type="http://schemas.openxmlformats.org/officeDocument/2006/relationships/image" Target="../media/image377.png"/><Relationship Id="rId162" Type="http://schemas.openxmlformats.org/officeDocument/2006/relationships/customXml" Target="../ink/ink449.xml"/><Relationship Id="rId183" Type="http://schemas.openxmlformats.org/officeDocument/2006/relationships/image" Target="../media/image465.png"/><Relationship Id="rId218" Type="http://schemas.openxmlformats.org/officeDocument/2006/relationships/customXml" Target="../ink/ink477.xml"/><Relationship Id="rId239" Type="http://schemas.openxmlformats.org/officeDocument/2006/relationships/image" Target="../media/image493.png"/><Relationship Id="rId250" Type="http://schemas.openxmlformats.org/officeDocument/2006/relationships/customXml" Target="../ink/ink493.xml"/><Relationship Id="rId24" Type="http://schemas.openxmlformats.org/officeDocument/2006/relationships/customXml" Target="../ink/ink380.xml"/><Relationship Id="rId45" Type="http://schemas.openxmlformats.org/officeDocument/2006/relationships/image" Target="../media/image396.png"/><Relationship Id="rId66" Type="http://schemas.openxmlformats.org/officeDocument/2006/relationships/customXml" Target="../ink/ink401.xml"/><Relationship Id="rId87" Type="http://schemas.openxmlformats.org/officeDocument/2006/relationships/image" Target="../media/image417.png"/><Relationship Id="rId110" Type="http://schemas.openxmlformats.org/officeDocument/2006/relationships/customXml" Target="../ink/ink423.xml"/><Relationship Id="rId131" Type="http://schemas.openxmlformats.org/officeDocument/2006/relationships/image" Target="../media/image439.png"/><Relationship Id="rId152" Type="http://schemas.openxmlformats.org/officeDocument/2006/relationships/customXml" Target="../ink/ink444.xml"/><Relationship Id="rId173" Type="http://schemas.openxmlformats.org/officeDocument/2006/relationships/image" Target="../media/image460.png"/><Relationship Id="rId194" Type="http://schemas.openxmlformats.org/officeDocument/2006/relationships/customXml" Target="../ink/ink465.xml"/><Relationship Id="rId208" Type="http://schemas.openxmlformats.org/officeDocument/2006/relationships/customXml" Target="../ink/ink472.xml"/><Relationship Id="rId229" Type="http://schemas.openxmlformats.org/officeDocument/2006/relationships/image" Target="../media/image488.png"/><Relationship Id="rId240" Type="http://schemas.openxmlformats.org/officeDocument/2006/relationships/customXml" Target="../ink/ink488.xml"/><Relationship Id="rId261" Type="http://schemas.openxmlformats.org/officeDocument/2006/relationships/image" Target="../media/image504.png"/><Relationship Id="rId14" Type="http://schemas.openxmlformats.org/officeDocument/2006/relationships/customXml" Target="../ink/ink375.xml"/><Relationship Id="rId35" Type="http://schemas.openxmlformats.org/officeDocument/2006/relationships/image" Target="../media/image391.png"/><Relationship Id="rId56" Type="http://schemas.openxmlformats.org/officeDocument/2006/relationships/customXml" Target="../ink/ink396.xml"/><Relationship Id="rId77" Type="http://schemas.openxmlformats.org/officeDocument/2006/relationships/image" Target="../media/image412.png"/><Relationship Id="rId100" Type="http://schemas.openxmlformats.org/officeDocument/2006/relationships/customXml" Target="../ink/ink418.xml"/><Relationship Id="rId8" Type="http://schemas.openxmlformats.org/officeDocument/2006/relationships/customXml" Target="../ink/ink372.xml"/><Relationship Id="rId98" Type="http://schemas.openxmlformats.org/officeDocument/2006/relationships/customXml" Target="../ink/ink417.xml"/><Relationship Id="rId121" Type="http://schemas.openxmlformats.org/officeDocument/2006/relationships/image" Target="../media/image434.png"/><Relationship Id="rId142" Type="http://schemas.openxmlformats.org/officeDocument/2006/relationships/customXml" Target="../ink/ink439.xml"/><Relationship Id="rId163" Type="http://schemas.openxmlformats.org/officeDocument/2006/relationships/image" Target="../media/image455.png"/><Relationship Id="rId184" Type="http://schemas.openxmlformats.org/officeDocument/2006/relationships/customXml" Target="../ink/ink460.xml"/><Relationship Id="rId219" Type="http://schemas.openxmlformats.org/officeDocument/2006/relationships/image" Target="../media/image483.png"/><Relationship Id="rId230" Type="http://schemas.openxmlformats.org/officeDocument/2006/relationships/customXml" Target="../ink/ink483.xml"/><Relationship Id="rId251" Type="http://schemas.openxmlformats.org/officeDocument/2006/relationships/image" Target="../media/image499.png"/><Relationship Id="rId25" Type="http://schemas.openxmlformats.org/officeDocument/2006/relationships/image" Target="../media/image386.png"/><Relationship Id="rId46" Type="http://schemas.openxmlformats.org/officeDocument/2006/relationships/customXml" Target="../ink/ink391.xml"/><Relationship Id="rId67" Type="http://schemas.openxmlformats.org/officeDocument/2006/relationships/image" Target="../media/image407.png"/><Relationship Id="rId88" Type="http://schemas.openxmlformats.org/officeDocument/2006/relationships/customXml" Target="../ink/ink412.xml"/><Relationship Id="rId111" Type="http://schemas.openxmlformats.org/officeDocument/2006/relationships/image" Target="../media/image429.png"/><Relationship Id="rId132" Type="http://schemas.openxmlformats.org/officeDocument/2006/relationships/customXml" Target="../ink/ink434.xml"/><Relationship Id="rId153" Type="http://schemas.openxmlformats.org/officeDocument/2006/relationships/image" Target="../media/image450.png"/><Relationship Id="rId174" Type="http://schemas.openxmlformats.org/officeDocument/2006/relationships/customXml" Target="../ink/ink455.xml"/><Relationship Id="rId195" Type="http://schemas.openxmlformats.org/officeDocument/2006/relationships/image" Target="../media/image471.png"/><Relationship Id="rId209" Type="http://schemas.openxmlformats.org/officeDocument/2006/relationships/image" Target="../media/image478.png"/><Relationship Id="rId220" Type="http://schemas.openxmlformats.org/officeDocument/2006/relationships/customXml" Target="../ink/ink478.xml"/><Relationship Id="rId241" Type="http://schemas.openxmlformats.org/officeDocument/2006/relationships/image" Target="../media/image494.png"/><Relationship Id="rId15" Type="http://schemas.openxmlformats.org/officeDocument/2006/relationships/image" Target="../media/image381.png"/><Relationship Id="rId36" Type="http://schemas.openxmlformats.org/officeDocument/2006/relationships/customXml" Target="../ink/ink386.xml"/><Relationship Id="rId57" Type="http://schemas.openxmlformats.org/officeDocument/2006/relationships/image" Target="../media/image402.png"/><Relationship Id="rId262" Type="http://schemas.openxmlformats.org/officeDocument/2006/relationships/customXml" Target="../ink/ink499.xml"/><Relationship Id="rId78" Type="http://schemas.openxmlformats.org/officeDocument/2006/relationships/customXml" Target="../ink/ink407.xml"/><Relationship Id="rId99" Type="http://schemas.openxmlformats.org/officeDocument/2006/relationships/image" Target="../media/image423.png"/><Relationship Id="rId101" Type="http://schemas.openxmlformats.org/officeDocument/2006/relationships/image" Target="../media/image424.png"/><Relationship Id="rId122" Type="http://schemas.openxmlformats.org/officeDocument/2006/relationships/customXml" Target="../ink/ink429.xml"/><Relationship Id="rId143" Type="http://schemas.openxmlformats.org/officeDocument/2006/relationships/image" Target="../media/image445.png"/><Relationship Id="rId164" Type="http://schemas.openxmlformats.org/officeDocument/2006/relationships/customXml" Target="../ink/ink450.xml"/><Relationship Id="rId185" Type="http://schemas.openxmlformats.org/officeDocument/2006/relationships/image" Target="../media/image466.png"/><Relationship Id="rId9" Type="http://schemas.openxmlformats.org/officeDocument/2006/relationships/image" Target="../media/image378.png"/><Relationship Id="rId210" Type="http://schemas.openxmlformats.org/officeDocument/2006/relationships/customXml" Target="../ink/ink473.xml"/><Relationship Id="rId26" Type="http://schemas.openxmlformats.org/officeDocument/2006/relationships/customXml" Target="../ink/ink381.xml"/><Relationship Id="rId231" Type="http://schemas.openxmlformats.org/officeDocument/2006/relationships/image" Target="../media/image489.png"/><Relationship Id="rId252" Type="http://schemas.openxmlformats.org/officeDocument/2006/relationships/customXml" Target="../ink/ink494.xml"/><Relationship Id="rId47" Type="http://schemas.openxmlformats.org/officeDocument/2006/relationships/image" Target="../media/image397.png"/><Relationship Id="rId68" Type="http://schemas.openxmlformats.org/officeDocument/2006/relationships/customXml" Target="../ink/ink402.xml"/><Relationship Id="rId89" Type="http://schemas.openxmlformats.org/officeDocument/2006/relationships/image" Target="../media/image418.png"/><Relationship Id="rId112" Type="http://schemas.openxmlformats.org/officeDocument/2006/relationships/customXml" Target="../ink/ink424.xml"/><Relationship Id="rId133" Type="http://schemas.openxmlformats.org/officeDocument/2006/relationships/image" Target="../media/image440.png"/><Relationship Id="rId154" Type="http://schemas.openxmlformats.org/officeDocument/2006/relationships/customXml" Target="../ink/ink445.xml"/><Relationship Id="rId175" Type="http://schemas.openxmlformats.org/officeDocument/2006/relationships/image" Target="../media/image461.png"/><Relationship Id="rId196" Type="http://schemas.openxmlformats.org/officeDocument/2006/relationships/customXml" Target="../ink/ink466.xml"/><Relationship Id="rId200" Type="http://schemas.openxmlformats.org/officeDocument/2006/relationships/customXml" Target="../ink/ink468.xml"/><Relationship Id="rId16" Type="http://schemas.openxmlformats.org/officeDocument/2006/relationships/customXml" Target="../ink/ink376.xml"/><Relationship Id="rId221" Type="http://schemas.openxmlformats.org/officeDocument/2006/relationships/image" Target="../media/image484.png"/><Relationship Id="rId242" Type="http://schemas.openxmlformats.org/officeDocument/2006/relationships/customXml" Target="../ink/ink489.xml"/><Relationship Id="rId263" Type="http://schemas.openxmlformats.org/officeDocument/2006/relationships/image" Target="../media/image505.png"/><Relationship Id="rId37" Type="http://schemas.openxmlformats.org/officeDocument/2006/relationships/image" Target="../media/image392.png"/><Relationship Id="rId58" Type="http://schemas.openxmlformats.org/officeDocument/2006/relationships/customXml" Target="../ink/ink397.xml"/><Relationship Id="rId79" Type="http://schemas.openxmlformats.org/officeDocument/2006/relationships/image" Target="../media/image413.png"/><Relationship Id="rId102" Type="http://schemas.openxmlformats.org/officeDocument/2006/relationships/customXml" Target="../ink/ink419.xml"/><Relationship Id="rId123" Type="http://schemas.openxmlformats.org/officeDocument/2006/relationships/image" Target="../media/image435.png"/><Relationship Id="rId144" Type="http://schemas.openxmlformats.org/officeDocument/2006/relationships/customXml" Target="../ink/ink440.xml"/><Relationship Id="rId90" Type="http://schemas.openxmlformats.org/officeDocument/2006/relationships/customXml" Target="../ink/ink413.xml"/><Relationship Id="rId165" Type="http://schemas.openxmlformats.org/officeDocument/2006/relationships/image" Target="../media/image456.png"/><Relationship Id="rId186" Type="http://schemas.openxmlformats.org/officeDocument/2006/relationships/customXml" Target="../ink/ink461.xml"/><Relationship Id="rId211" Type="http://schemas.openxmlformats.org/officeDocument/2006/relationships/image" Target="../media/image479.png"/><Relationship Id="rId232" Type="http://schemas.openxmlformats.org/officeDocument/2006/relationships/customXml" Target="../ink/ink484.xml"/><Relationship Id="rId253" Type="http://schemas.openxmlformats.org/officeDocument/2006/relationships/image" Target="../media/image500.png"/><Relationship Id="rId27" Type="http://schemas.openxmlformats.org/officeDocument/2006/relationships/image" Target="../media/image387.png"/><Relationship Id="rId48" Type="http://schemas.openxmlformats.org/officeDocument/2006/relationships/customXml" Target="../ink/ink392.xml"/><Relationship Id="rId69" Type="http://schemas.openxmlformats.org/officeDocument/2006/relationships/image" Target="../media/image408.png"/><Relationship Id="rId113" Type="http://schemas.openxmlformats.org/officeDocument/2006/relationships/image" Target="../media/image430.png"/><Relationship Id="rId134" Type="http://schemas.openxmlformats.org/officeDocument/2006/relationships/customXml" Target="../ink/ink435.xml"/><Relationship Id="rId80" Type="http://schemas.openxmlformats.org/officeDocument/2006/relationships/customXml" Target="../ink/ink408.xml"/><Relationship Id="rId155" Type="http://schemas.openxmlformats.org/officeDocument/2006/relationships/image" Target="../media/image451.png"/><Relationship Id="rId176" Type="http://schemas.openxmlformats.org/officeDocument/2006/relationships/customXml" Target="../ink/ink456.xml"/><Relationship Id="rId197" Type="http://schemas.openxmlformats.org/officeDocument/2006/relationships/image" Target="../media/image472.png"/><Relationship Id="rId201" Type="http://schemas.openxmlformats.org/officeDocument/2006/relationships/image" Target="../media/image474.png"/><Relationship Id="rId222" Type="http://schemas.openxmlformats.org/officeDocument/2006/relationships/customXml" Target="../ink/ink479.xml"/><Relationship Id="rId243" Type="http://schemas.openxmlformats.org/officeDocument/2006/relationships/image" Target="../media/image495.png"/><Relationship Id="rId264" Type="http://schemas.openxmlformats.org/officeDocument/2006/relationships/customXml" Target="../ink/ink500.xml"/><Relationship Id="rId17" Type="http://schemas.openxmlformats.org/officeDocument/2006/relationships/image" Target="../media/image382.png"/><Relationship Id="rId38" Type="http://schemas.openxmlformats.org/officeDocument/2006/relationships/customXml" Target="../ink/ink387.xml"/><Relationship Id="rId59" Type="http://schemas.openxmlformats.org/officeDocument/2006/relationships/image" Target="../media/image403.png"/><Relationship Id="rId103" Type="http://schemas.openxmlformats.org/officeDocument/2006/relationships/image" Target="../media/image425.png"/><Relationship Id="rId124" Type="http://schemas.openxmlformats.org/officeDocument/2006/relationships/customXml" Target="../ink/ink430.xml"/><Relationship Id="rId70" Type="http://schemas.openxmlformats.org/officeDocument/2006/relationships/customXml" Target="../ink/ink403.xml"/><Relationship Id="rId91" Type="http://schemas.openxmlformats.org/officeDocument/2006/relationships/image" Target="../media/image419.png"/><Relationship Id="rId145" Type="http://schemas.openxmlformats.org/officeDocument/2006/relationships/image" Target="../media/image446.png"/><Relationship Id="rId166" Type="http://schemas.openxmlformats.org/officeDocument/2006/relationships/customXml" Target="../ink/ink451.xml"/><Relationship Id="rId187" Type="http://schemas.openxmlformats.org/officeDocument/2006/relationships/image" Target="../media/image46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474.xml"/><Relationship Id="rId233" Type="http://schemas.openxmlformats.org/officeDocument/2006/relationships/image" Target="../media/image490.png"/><Relationship Id="rId254" Type="http://schemas.openxmlformats.org/officeDocument/2006/relationships/customXml" Target="../ink/ink495.xml"/><Relationship Id="rId28" Type="http://schemas.openxmlformats.org/officeDocument/2006/relationships/customXml" Target="../ink/ink382.xml"/><Relationship Id="rId49" Type="http://schemas.openxmlformats.org/officeDocument/2006/relationships/image" Target="../media/image398.png"/><Relationship Id="rId114" Type="http://schemas.openxmlformats.org/officeDocument/2006/relationships/customXml" Target="../ink/ink425.xml"/><Relationship Id="rId60" Type="http://schemas.openxmlformats.org/officeDocument/2006/relationships/customXml" Target="../ink/ink398.xml"/><Relationship Id="rId81" Type="http://schemas.openxmlformats.org/officeDocument/2006/relationships/image" Target="../media/image414.png"/><Relationship Id="rId135" Type="http://schemas.openxmlformats.org/officeDocument/2006/relationships/image" Target="../media/image441.png"/><Relationship Id="rId156" Type="http://schemas.openxmlformats.org/officeDocument/2006/relationships/customXml" Target="../ink/ink446.xml"/><Relationship Id="rId177" Type="http://schemas.openxmlformats.org/officeDocument/2006/relationships/image" Target="../media/image462.png"/><Relationship Id="rId198" Type="http://schemas.openxmlformats.org/officeDocument/2006/relationships/customXml" Target="../ink/ink467.xml"/><Relationship Id="rId202" Type="http://schemas.openxmlformats.org/officeDocument/2006/relationships/customXml" Target="../ink/ink469.xml"/><Relationship Id="rId223" Type="http://schemas.openxmlformats.org/officeDocument/2006/relationships/image" Target="../media/image485.png"/><Relationship Id="rId244" Type="http://schemas.openxmlformats.org/officeDocument/2006/relationships/customXml" Target="../ink/ink490.xml"/><Relationship Id="rId18" Type="http://schemas.openxmlformats.org/officeDocument/2006/relationships/customXml" Target="../ink/ink377.xml"/><Relationship Id="rId39" Type="http://schemas.openxmlformats.org/officeDocument/2006/relationships/image" Target="../media/image393.png"/><Relationship Id="rId265" Type="http://schemas.openxmlformats.org/officeDocument/2006/relationships/image" Target="../media/image506.png"/><Relationship Id="rId50" Type="http://schemas.openxmlformats.org/officeDocument/2006/relationships/customXml" Target="../ink/ink393.xml"/><Relationship Id="rId104" Type="http://schemas.openxmlformats.org/officeDocument/2006/relationships/customXml" Target="../ink/ink420.xml"/><Relationship Id="rId125" Type="http://schemas.openxmlformats.org/officeDocument/2006/relationships/image" Target="../media/image436.png"/><Relationship Id="rId146" Type="http://schemas.openxmlformats.org/officeDocument/2006/relationships/customXml" Target="../ink/ink441.xml"/><Relationship Id="rId167" Type="http://schemas.openxmlformats.org/officeDocument/2006/relationships/image" Target="../media/image457.png"/><Relationship Id="rId188" Type="http://schemas.openxmlformats.org/officeDocument/2006/relationships/customXml" Target="../ink/ink462.xml"/><Relationship Id="rId71" Type="http://schemas.openxmlformats.org/officeDocument/2006/relationships/image" Target="../media/image409.png"/><Relationship Id="rId92" Type="http://schemas.openxmlformats.org/officeDocument/2006/relationships/customXml" Target="../ink/ink414.xml"/><Relationship Id="rId213" Type="http://schemas.openxmlformats.org/officeDocument/2006/relationships/image" Target="../media/image480.png"/><Relationship Id="rId234" Type="http://schemas.openxmlformats.org/officeDocument/2006/relationships/customXml" Target="../ink/ink485.xml"/><Relationship Id="rId2" Type="http://schemas.openxmlformats.org/officeDocument/2006/relationships/image" Target="../media/image374.png"/><Relationship Id="rId29" Type="http://schemas.openxmlformats.org/officeDocument/2006/relationships/image" Target="../media/image388.png"/><Relationship Id="rId255" Type="http://schemas.openxmlformats.org/officeDocument/2006/relationships/image" Target="../media/image501.png"/><Relationship Id="rId40" Type="http://schemas.openxmlformats.org/officeDocument/2006/relationships/customXml" Target="../ink/ink388.xml"/><Relationship Id="rId115" Type="http://schemas.openxmlformats.org/officeDocument/2006/relationships/image" Target="../media/image431.png"/><Relationship Id="rId136" Type="http://schemas.openxmlformats.org/officeDocument/2006/relationships/customXml" Target="../ink/ink436.xml"/><Relationship Id="rId157" Type="http://schemas.openxmlformats.org/officeDocument/2006/relationships/image" Target="../media/image452.png"/><Relationship Id="rId178" Type="http://schemas.openxmlformats.org/officeDocument/2006/relationships/customXml" Target="../ink/ink457.xml"/><Relationship Id="rId61" Type="http://schemas.openxmlformats.org/officeDocument/2006/relationships/image" Target="../media/image404.png"/><Relationship Id="rId82" Type="http://schemas.openxmlformats.org/officeDocument/2006/relationships/customXml" Target="../ink/ink409.xml"/><Relationship Id="rId199" Type="http://schemas.openxmlformats.org/officeDocument/2006/relationships/image" Target="../media/image473.png"/><Relationship Id="rId203" Type="http://schemas.openxmlformats.org/officeDocument/2006/relationships/image" Target="../media/image475.png"/><Relationship Id="rId19" Type="http://schemas.openxmlformats.org/officeDocument/2006/relationships/image" Target="../media/image383.png"/><Relationship Id="rId224" Type="http://schemas.openxmlformats.org/officeDocument/2006/relationships/customXml" Target="../ink/ink480.xml"/><Relationship Id="rId245" Type="http://schemas.openxmlformats.org/officeDocument/2006/relationships/image" Target="../media/image496.png"/><Relationship Id="rId266" Type="http://schemas.openxmlformats.org/officeDocument/2006/relationships/customXml" Target="../ink/ink501.xml"/><Relationship Id="rId30" Type="http://schemas.openxmlformats.org/officeDocument/2006/relationships/customXml" Target="../ink/ink383.xml"/><Relationship Id="rId105" Type="http://schemas.openxmlformats.org/officeDocument/2006/relationships/image" Target="../media/image426.png"/><Relationship Id="rId126" Type="http://schemas.openxmlformats.org/officeDocument/2006/relationships/customXml" Target="../ink/ink431.xml"/><Relationship Id="rId147" Type="http://schemas.openxmlformats.org/officeDocument/2006/relationships/image" Target="../media/image447.png"/><Relationship Id="rId168" Type="http://schemas.openxmlformats.org/officeDocument/2006/relationships/customXml" Target="../ink/ink452.xml"/><Relationship Id="rId51" Type="http://schemas.openxmlformats.org/officeDocument/2006/relationships/image" Target="../media/image399.png"/><Relationship Id="rId72" Type="http://schemas.openxmlformats.org/officeDocument/2006/relationships/customXml" Target="../ink/ink404.xml"/><Relationship Id="rId93" Type="http://schemas.openxmlformats.org/officeDocument/2006/relationships/image" Target="../media/image420.png"/><Relationship Id="rId189" Type="http://schemas.openxmlformats.org/officeDocument/2006/relationships/image" Target="../media/image468.png"/><Relationship Id="rId3" Type="http://schemas.openxmlformats.org/officeDocument/2006/relationships/image" Target="../media/image375.png"/><Relationship Id="rId214" Type="http://schemas.openxmlformats.org/officeDocument/2006/relationships/customXml" Target="../ink/ink475.xml"/><Relationship Id="rId235" Type="http://schemas.openxmlformats.org/officeDocument/2006/relationships/image" Target="../media/image491.png"/><Relationship Id="rId256" Type="http://schemas.openxmlformats.org/officeDocument/2006/relationships/customXml" Target="../ink/ink496.xml"/><Relationship Id="rId116" Type="http://schemas.openxmlformats.org/officeDocument/2006/relationships/customXml" Target="../ink/ink426.xml"/><Relationship Id="rId137" Type="http://schemas.openxmlformats.org/officeDocument/2006/relationships/image" Target="../media/image442.png"/><Relationship Id="rId158" Type="http://schemas.openxmlformats.org/officeDocument/2006/relationships/customXml" Target="../ink/ink447.xml"/><Relationship Id="rId20" Type="http://schemas.openxmlformats.org/officeDocument/2006/relationships/customXml" Target="../ink/ink378.xml"/><Relationship Id="rId41" Type="http://schemas.openxmlformats.org/officeDocument/2006/relationships/image" Target="../media/image394.png"/><Relationship Id="rId62" Type="http://schemas.openxmlformats.org/officeDocument/2006/relationships/customXml" Target="../ink/ink399.xml"/><Relationship Id="rId83" Type="http://schemas.openxmlformats.org/officeDocument/2006/relationships/image" Target="../media/image415.png"/><Relationship Id="rId179" Type="http://schemas.openxmlformats.org/officeDocument/2006/relationships/image" Target="../media/image463.png"/><Relationship Id="rId190" Type="http://schemas.openxmlformats.org/officeDocument/2006/relationships/customXml" Target="../ink/ink463.xml"/><Relationship Id="rId204" Type="http://schemas.openxmlformats.org/officeDocument/2006/relationships/customXml" Target="../ink/ink470.xml"/><Relationship Id="rId225" Type="http://schemas.openxmlformats.org/officeDocument/2006/relationships/image" Target="../media/image486.png"/><Relationship Id="rId246" Type="http://schemas.openxmlformats.org/officeDocument/2006/relationships/customXml" Target="../ink/ink491.xml"/><Relationship Id="rId267" Type="http://schemas.openxmlformats.org/officeDocument/2006/relationships/image" Target="../media/image376.emf"/><Relationship Id="rId106" Type="http://schemas.openxmlformats.org/officeDocument/2006/relationships/customXml" Target="../ink/ink421.xml"/><Relationship Id="rId127" Type="http://schemas.openxmlformats.org/officeDocument/2006/relationships/image" Target="../media/image437.png"/><Relationship Id="rId10" Type="http://schemas.openxmlformats.org/officeDocument/2006/relationships/customXml" Target="../ink/ink373.xml"/><Relationship Id="rId31" Type="http://schemas.openxmlformats.org/officeDocument/2006/relationships/image" Target="../media/image389.png"/><Relationship Id="rId52" Type="http://schemas.openxmlformats.org/officeDocument/2006/relationships/customXml" Target="../ink/ink394.xml"/><Relationship Id="rId73" Type="http://schemas.openxmlformats.org/officeDocument/2006/relationships/image" Target="../media/image410.png"/><Relationship Id="rId94" Type="http://schemas.openxmlformats.org/officeDocument/2006/relationships/customXml" Target="../ink/ink415.xml"/><Relationship Id="rId148" Type="http://schemas.openxmlformats.org/officeDocument/2006/relationships/customXml" Target="../ink/ink442.xml"/><Relationship Id="rId169" Type="http://schemas.openxmlformats.org/officeDocument/2006/relationships/image" Target="../media/image458.png"/><Relationship Id="rId4" Type="http://schemas.openxmlformats.org/officeDocument/2006/relationships/customXml" Target="../ink/ink370.xml"/><Relationship Id="rId180" Type="http://schemas.openxmlformats.org/officeDocument/2006/relationships/customXml" Target="../ink/ink458.xml"/><Relationship Id="rId215" Type="http://schemas.openxmlformats.org/officeDocument/2006/relationships/image" Target="../media/image481.png"/><Relationship Id="rId236" Type="http://schemas.openxmlformats.org/officeDocument/2006/relationships/customXml" Target="../ink/ink486.xml"/><Relationship Id="rId257" Type="http://schemas.openxmlformats.org/officeDocument/2006/relationships/image" Target="../media/image502.png"/><Relationship Id="rId42" Type="http://schemas.openxmlformats.org/officeDocument/2006/relationships/customXml" Target="../ink/ink389.xml"/><Relationship Id="rId84" Type="http://schemas.openxmlformats.org/officeDocument/2006/relationships/customXml" Target="../ink/ink410.xml"/><Relationship Id="rId138" Type="http://schemas.openxmlformats.org/officeDocument/2006/relationships/customXml" Target="../ink/ink437.xml"/><Relationship Id="rId191" Type="http://schemas.openxmlformats.org/officeDocument/2006/relationships/image" Target="../media/image469.png"/><Relationship Id="rId205" Type="http://schemas.openxmlformats.org/officeDocument/2006/relationships/image" Target="../media/image476.png"/><Relationship Id="rId247" Type="http://schemas.openxmlformats.org/officeDocument/2006/relationships/image" Target="../media/image49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9.xml"/><Relationship Id="rId21" Type="http://schemas.openxmlformats.org/officeDocument/2006/relationships/customXml" Target="../ink/ink511.xml"/><Relationship Id="rId42" Type="http://schemas.openxmlformats.org/officeDocument/2006/relationships/image" Target="../media/image527.png"/><Relationship Id="rId63" Type="http://schemas.openxmlformats.org/officeDocument/2006/relationships/customXml" Target="../ink/ink532.xml"/><Relationship Id="rId84" Type="http://schemas.openxmlformats.org/officeDocument/2006/relationships/image" Target="../media/image547.png"/><Relationship Id="rId138" Type="http://schemas.openxmlformats.org/officeDocument/2006/relationships/image" Target="../media/image574.png"/><Relationship Id="rId159" Type="http://schemas.openxmlformats.org/officeDocument/2006/relationships/customXml" Target="../ink/ink580.xml"/><Relationship Id="rId170" Type="http://schemas.openxmlformats.org/officeDocument/2006/relationships/image" Target="../media/image590.png"/><Relationship Id="rId191" Type="http://schemas.openxmlformats.org/officeDocument/2006/relationships/customXml" Target="../ink/ink596.xml"/><Relationship Id="rId205" Type="http://schemas.openxmlformats.org/officeDocument/2006/relationships/customXml" Target="../ink/ink603.xml"/><Relationship Id="rId226" Type="http://schemas.openxmlformats.org/officeDocument/2006/relationships/image" Target="../media/image618.png"/><Relationship Id="rId107" Type="http://schemas.openxmlformats.org/officeDocument/2006/relationships/customXml" Target="../ink/ink554.xml"/><Relationship Id="rId11" Type="http://schemas.openxmlformats.org/officeDocument/2006/relationships/customXml" Target="../ink/ink506.xml"/><Relationship Id="rId32" Type="http://schemas.openxmlformats.org/officeDocument/2006/relationships/image" Target="../media/image522.png"/><Relationship Id="rId53" Type="http://schemas.openxmlformats.org/officeDocument/2006/relationships/customXml" Target="../ink/ink527.xml"/><Relationship Id="rId74" Type="http://schemas.openxmlformats.org/officeDocument/2006/relationships/image" Target="../media/image542.png"/><Relationship Id="rId128" Type="http://schemas.openxmlformats.org/officeDocument/2006/relationships/image" Target="../media/image569.png"/><Relationship Id="rId149" Type="http://schemas.openxmlformats.org/officeDocument/2006/relationships/customXml" Target="../ink/ink575.xml"/><Relationship Id="rId5" Type="http://schemas.openxmlformats.org/officeDocument/2006/relationships/customXml" Target="../ink/ink503.xml"/><Relationship Id="rId95" Type="http://schemas.openxmlformats.org/officeDocument/2006/relationships/customXml" Target="../ink/ink548.xml"/><Relationship Id="rId160" Type="http://schemas.openxmlformats.org/officeDocument/2006/relationships/image" Target="../media/image585.png"/><Relationship Id="rId181" Type="http://schemas.openxmlformats.org/officeDocument/2006/relationships/customXml" Target="../ink/ink591.xml"/><Relationship Id="rId216" Type="http://schemas.openxmlformats.org/officeDocument/2006/relationships/image" Target="../media/image613.png"/><Relationship Id="rId237" Type="http://schemas.openxmlformats.org/officeDocument/2006/relationships/customXml" Target="../ink/ink619.xml"/><Relationship Id="rId22" Type="http://schemas.openxmlformats.org/officeDocument/2006/relationships/image" Target="../media/image517.png"/><Relationship Id="rId43" Type="http://schemas.openxmlformats.org/officeDocument/2006/relationships/customXml" Target="../ink/ink522.xml"/><Relationship Id="rId64" Type="http://schemas.openxmlformats.org/officeDocument/2006/relationships/image" Target="../media/image537.png"/><Relationship Id="rId118" Type="http://schemas.openxmlformats.org/officeDocument/2006/relationships/image" Target="../media/image564.png"/><Relationship Id="rId139" Type="http://schemas.openxmlformats.org/officeDocument/2006/relationships/customXml" Target="../ink/ink570.xml"/><Relationship Id="rId85" Type="http://schemas.openxmlformats.org/officeDocument/2006/relationships/customXml" Target="../ink/ink543.xml"/><Relationship Id="rId150" Type="http://schemas.openxmlformats.org/officeDocument/2006/relationships/image" Target="../media/image580.png"/><Relationship Id="rId171" Type="http://schemas.openxmlformats.org/officeDocument/2006/relationships/customXml" Target="../ink/ink586.xml"/><Relationship Id="rId192" Type="http://schemas.openxmlformats.org/officeDocument/2006/relationships/image" Target="../media/image601.png"/><Relationship Id="rId206" Type="http://schemas.openxmlformats.org/officeDocument/2006/relationships/image" Target="../media/image608.png"/><Relationship Id="rId227" Type="http://schemas.openxmlformats.org/officeDocument/2006/relationships/customXml" Target="../ink/ink614.xml"/><Relationship Id="rId12" Type="http://schemas.openxmlformats.org/officeDocument/2006/relationships/image" Target="../media/image512.png"/><Relationship Id="rId33" Type="http://schemas.openxmlformats.org/officeDocument/2006/relationships/customXml" Target="../ink/ink517.xml"/><Relationship Id="rId108" Type="http://schemas.openxmlformats.org/officeDocument/2006/relationships/image" Target="../media/image559.png"/><Relationship Id="rId129" Type="http://schemas.openxmlformats.org/officeDocument/2006/relationships/customXml" Target="../ink/ink565.xml"/><Relationship Id="rId54" Type="http://schemas.openxmlformats.org/officeDocument/2006/relationships/image" Target="../media/image533.png"/><Relationship Id="rId75" Type="http://schemas.openxmlformats.org/officeDocument/2006/relationships/customXml" Target="../ink/ink538.xml"/><Relationship Id="rId96" Type="http://schemas.openxmlformats.org/officeDocument/2006/relationships/image" Target="../media/image553.png"/><Relationship Id="rId140" Type="http://schemas.openxmlformats.org/officeDocument/2006/relationships/image" Target="../media/image575.png"/><Relationship Id="rId161" Type="http://schemas.openxmlformats.org/officeDocument/2006/relationships/customXml" Target="../ink/ink581.xml"/><Relationship Id="rId182" Type="http://schemas.openxmlformats.org/officeDocument/2006/relationships/image" Target="../media/image596.png"/><Relationship Id="rId217" Type="http://schemas.openxmlformats.org/officeDocument/2006/relationships/customXml" Target="../ink/ink609.xml"/><Relationship Id="rId6" Type="http://schemas.openxmlformats.org/officeDocument/2006/relationships/image" Target="../media/image509.png"/><Relationship Id="rId238" Type="http://schemas.openxmlformats.org/officeDocument/2006/relationships/image" Target="../media/image624.png"/><Relationship Id="rId23" Type="http://schemas.openxmlformats.org/officeDocument/2006/relationships/customXml" Target="../ink/ink512.xml"/><Relationship Id="rId119" Type="http://schemas.openxmlformats.org/officeDocument/2006/relationships/customXml" Target="../ink/ink560.xml"/><Relationship Id="rId44" Type="http://schemas.openxmlformats.org/officeDocument/2006/relationships/image" Target="../media/image528.png"/><Relationship Id="rId65" Type="http://schemas.openxmlformats.org/officeDocument/2006/relationships/customXml" Target="../ink/ink533.xml"/><Relationship Id="rId86" Type="http://schemas.openxmlformats.org/officeDocument/2006/relationships/image" Target="../media/image548.png"/><Relationship Id="rId130" Type="http://schemas.openxmlformats.org/officeDocument/2006/relationships/image" Target="../media/image570.png"/><Relationship Id="rId151" Type="http://schemas.openxmlformats.org/officeDocument/2006/relationships/customXml" Target="../ink/ink576.xml"/><Relationship Id="rId172" Type="http://schemas.openxmlformats.org/officeDocument/2006/relationships/image" Target="../media/image591.png"/><Relationship Id="rId193" Type="http://schemas.openxmlformats.org/officeDocument/2006/relationships/customXml" Target="../ink/ink597.xml"/><Relationship Id="rId207" Type="http://schemas.openxmlformats.org/officeDocument/2006/relationships/customXml" Target="../ink/ink604.xml"/><Relationship Id="rId228" Type="http://schemas.openxmlformats.org/officeDocument/2006/relationships/image" Target="../media/image619.png"/><Relationship Id="rId13" Type="http://schemas.openxmlformats.org/officeDocument/2006/relationships/customXml" Target="../ink/ink507.xml"/><Relationship Id="rId109" Type="http://schemas.openxmlformats.org/officeDocument/2006/relationships/customXml" Target="../ink/ink555.xml"/><Relationship Id="rId34" Type="http://schemas.openxmlformats.org/officeDocument/2006/relationships/image" Target="../media/image523.png"/><Relationship Id="rId55" Type="http://schemas.openxmlformats.org/officeDocument/2006/relationships/customXml" Target="../ink/ink528.xml"/><Relationship Id="rId76" Type="http://schemas.openxmlformats.org/officeDocument/2006/relationships/image" Target="../media/image543.png"/><Relationship Id="rId97" Type="http://schemas.openxmlformats.org/officeDocument/2006/relationships/customXml" Target="../ink/ink549.xml"/><Relationship Id="rId120" Type="http://schemas.openxmlformats.org/officeDocument/2006/relationships/image" Target="../media/image565.png"/><Relationship Id="rId141" Type="http://schemas.openxmlformats.org/officeDocument/2006/relationships/customXml" Target="../ink/ink571.xml"/><Relationship Id="rId7" Type="http://schemas.openxmlformats.org/officeDocument/2006/relationships/customXml" Target="../ink/ink504.xml"/><Relationship Id="rId162" Type="http://schemas.openxmlformats.org/officeDocument/2006/relationships/image" Target="../media/image586.png"/><Relationship Id="rId183" Type="http://schemas.openxmlformats.org/officeDocument/2006/relationships/customXml" Target="../ink/ink592.xml"/><Relationship Id="rId218" Type="http://schemas.openxmlformats.org/officeDocument/2006/relationships/image" Target="../media/image614.png"/><Relationship Id="rId239" Type="http://schemas.openxmlformats.org/officeDocument/2006/relationships/customXml" Target="../ink/ink620.xml"/><Relationship Id="rId24" Type="http://schemas.openxmlformats.org/officeDocument/2006/relationships/image" Target="../media/image518.png"/><Relationship Id="rId45" Type="http://schemas.openxmlformats.org/officeDocument/2006/relationships/customXml" Target="../ink/ink523.xml"/><Relationship Id="rId66" Type="http://schemas.openxmlformats.org/officeDocument/2006/relationships/image" Target="../media/image538.png"/><Relationship Id="rId87" Type="http://schemas.openxmlformats.org/officeDocument/2006/relationships/customXml" Target="../ink/ink544.xml"/><Relationship Id="rId110" Type="http://schemas.openxmlformats.org/officeDocument/2006/relationships/image" Target="../media/image560.png"/><Relationship Id="rId131" Type="http://schemas.openxmlformats.org/officeDocument/2006/relationships/customXml" Target="../ink/ink566.xml"/><Relationship Id="rId152" Type="http://schemas.openxmlformats.org/officeDocument/2006/relationships/image" Target="../media/image581.png"/><Relationship Id="rId173" Type="http://schemas.openxmlformats.org/officeDocument/2006/relationships/customXml" Target="../ink/ink587.xml"/><Relationship Id="rId194" Type="http://schemas.openxmlformats.org/officeDocument/2006/relationships/image" Target="../media/image602.png"/><Relationship Id="rId208" Type="http://schemas.openxmlformats.org/officeDocument/2006/relationships/image" Target="../media/image609.png"/><Relationship Id="rId229" Type="http://schemas.openxmlformats.org/officeDocument/2006/relationships/customXml" Target="../ink/ink615.xml"/><Relationship Id="rId240" Type="http://schemas.openxmlformats.org/officeDocument/2006/relationships/image" Target="../media/image625.png"/><Relationship Id="rId14" Type="http://schemas.openxmlformats.org/officeDocument/2006/relationships/image" Target="../media/image513.png"/><Relationship Id="rId35" Type="http://schemas.openxmlformats.org/officeDocument/2006/relationships/customXml" Target="../ink/ink518.xml"/><Relationship Id="rId56" Type="http://schemas.openxmlformats.org/officeDocument/2006/relationships/image" Target="../media/image534.png"/><Relationship Id="rId77" Type="http://schemas.openxmlformats.org/officeDocument/2006/relationships/customXml" Target="../ink/ink539.xml"/><Relationship Id="rId100" Type="http://schemas.openxmlformats.org/officeDocument/2006/relationships/image" Target="../media/image555.png"/><Relationship Id="rId8" Type="http://schemas.openxmlformats.org/officeDocument/2006/relationships/image" Target="../media/image510.png"/><Relationship Id="rId98" Type="http://schemas.openxmlformats.org/officeDocument/2006/relationships/image" Target="../media/image554.png"/><Relationship Id="rId121" Type="http://schemas.openxmlformats.org/officeDocument/2006/relationships/customXml" Target="../ink/ink561.xml"/><Relationship Id="rId142" Type="http://schemas.openxmlformats.org/officeDocument/2006/relationships/image" Target="../media/image576.png"/><Relationship Id="rId163" Type="http://schemas.openxmlformats.org/officeDocument/2006/relationships/customXml" Target="../ink/ink582.xml"/><Relationship Id="rId184" Type="http://schemas.openxmlformats.org/officeDocument/2006/relationships/image" Target="../media/image597.png"/><Relationship Id="rId219" Type="http://schemas.openxmlformats.org/officeDocument/2006/relationships/customXml" Target="../ink/ink610.xml"/><Relationship Id="rId230" Type="http://schemas.openxmlformats.org/officeDocument/2006/relationships/image" Target="../media/image620.png"/><Relationship Id="rId25" Type="http://schemas.openxmlformats.org/officeDocument/2006/relationships/customXml" Target="../ink/ink513.xml"/><Relationship Id="rId46" Type="http://schemas.openxmlformats.org/officeDocument/2006/relationships/image" Target="../media/image529.png"/><Relationship Id="rId67" Type="http://schemas.openxmlformats.org/officeDocument/2006/relationships/customXml" Target="../ink/ink534.xml"/><Relationship Id="rId88" Type="http://schemas.openxmlformats.org/officeDocument/2006/relationships/image" Target="../media/image549.png"/><Relationship Id="rId111" Type="http://schemas.openxmlformats.org/officeDocument/2006/relationships/customXml" Target="../ink/ink556.xml"/><Relationship Id="rId132" Type="http://schemas.openxmlformats.org/officeDocument/2006/relationships/image" Target="../media/image571.png"/><Relationship Id="rId153" Type="http://schemas.openxmlformats.org/officeDocument/2006/relationships/customXml" Target="../ink/ink577.xml"/><Relationship Id="rId174" Type="http://schemas.openxmlformats.org/officeDocument/2006/relationships/image" Target="../media/image592.png"/><Relationship Id="rId195" Type="http://schemas.openxmlformats.org/officeDocument/2006/relationships/customXml" Target="../ink/ink598.xml"/><Relationship Id="rId209" Type="http://schemas.openxmlformats.org/officeDocument/2006/relationships/customXml" Target="../ink/ink605.xml"/><Relationship Id="rId220" Type="http://schemas.openxmlformats.org/officeDocument/2006/relationships/image" Target="../media/image615.png"/><Relationship Id="rId241" Type="http://schemas.openxmlformats.org/officeDocument/2006/relationships/customXml" Target="../ink/ink621.xml"/><Relationship Id="rId15" Type="http://schemas.openxmlformats.org/officeDocument/2006/relationships/customXml" Target="../ink/ink508.xml"/><Relationship Id="rId36" Type="http://schemas.openxmlformats.org/officeDocument/2006/relationships/image" Target="../media/image524.png"/><Relationship Id="rId57" Type="http://schemas.openxmlformats.org/officeDocument/2006/relationships/customXml" Target="../ink/ink529.xml"/><Relationship Id="rId10" Type="http://schemas.openxmlformats.org/officeDocument/2006/relationships/image" Target="../media/image511.png"/><Relationship Id="rId31" Type="http://schemas.openxmlformats.org/officeDocument/2006/relationships/customXml" Target="../ink/ink516.xml"/><Relationship Id="rId52" Type="http://schemas.openxmlformats.org/officeDocument/2006/relationships/image" Target="../media/image532.png"/><Relationship Id="rId73" Type="http://schemas.openxmlformats.org/officeDocument/2006/relationships/customXml" Target="../ink/ink537.xml"/><Relationship Id="rId78" Type="http://schemas.openxmlformats.org/officeDocument/2006/relationships/image" Target="../media/image544.png"/><Relationship Id="rId94" Type="http://schemas.openxmlformats.org/officeDocument/2006/relationships/image" Target="../media/image552.png"/><Relationship Id="rId99" Type="http://schemas.openxmlformats.org/officeDocument/2006/relationships/customXml" Target="../ink/ink550.xml"/><Relationship Id="rId101" Type="http://schemas.openxmlformats.org/officeDocument/2006/relationships/customXml" Target="../ink/ink551.xml"/><Relationship Id="rId122" Type="http://schemas.openxmlformats.org/officeDocument/2006/relationships/image" Target="../media/image566.png"/><Relationship Id="rId143" Type="http://schemas.openxmlformats.org/officeDocument/2006/relationships/customXml" Target="../ink/ink572.xml"/><Relationship Id="rId148" Type="http://schemas.openxmlformats.org/officeDocument/2006/relationships/image" Target="../media/image579.png"/><Relationship Id="rId164" Type="http://schemas.openxmlformats.org/officeDocument/2006/relationships/image" Target="../media/image587.png"/><Relationship Id="rId169" Type="http://schemas.openxmlformats.org/officeDocument/2006/relationships/customXml" Target="../ink/ink585.xml"/><Relationship Id="rId185" Type="http://schemas.openxmlformats.org/officeDocument/2006/relationships/customXml" Target="../ink/ink593.xml"/><Relationship Id="rId4" Type="http://schemas.openxmlformats.org/officeDocument/2006/relationships/image" Target="../media/image508.png"/><Relationship Id="rId9" Type="http://schemas.openxmlformats.org/officeDocument/2006/relationships/customXml" Target="../ink/ink505.xml"/><Relationship Id="rId180" Type="http://schemas.openxmlformats.org/officeDocument/2006/relationships/image" Target="../media/image595.png"/><Relationship Id="rId210" Type="http://schemas.openxmlformats.org/officeDocument/2006/relationships/image" Target="../media/image610.png"/><Relationship Id="rId215" Type="http://schemas.openxmlformats.org/officeDocument/2006/relationships/customXml" Target="../ink/ink608.xml"/><Relationship Id="rId236" Type="http://schemas.openxmlformats.org/officeDocument/2006/relationships/image" Target="../media/image623.png"/><Relationship Id="rId26" Type="http://schemas.openxmlformats.org/officeDocument/2006/relationships/image" Target="../media/image519.png"/><Relationship Id="rId231" Type="http://schemas.openxmlformats.org/officeDocument/2006/relationships/customXml" Target="../ink/ink616.xml"/><Relationship Id="rId47" Type="http://schemas.openxmlformats.org/officeDocument/2006/relationships/customXml" Target="../ink/ink524.xml"/><Relationship Id="rId68" Type="http://schemas.openxmlformats.org/officeDocument/2006/relationships/image" Target="../media/image539.png"/><Relationship Id="rId89" Type="http://schemas.openxmlformats.org/officeDocument/2006/relationships/customXml" Target="../ink/ink545.xml"/><Relationship Id="rId112" Type="http://schemas.openxmlformats.org/officeDocument/2006/relationships/image" Target="../media/image561.png"/><Relationship Id="rId133" Type="http://schemas.openxmlformats.org/officeDocument/2006/relationships/customXml" Target="../ink/ink567.xml"/><Relationship Id="rId154" Type="http://schemas.openxmlformats.org/officeDocument/2006/relationships/image" Target="../media/image582.png"/><Relationship Id="rId175" Type="http://schemas.openxmlformats.org/officeDocument/2006/relationships/customXml" Target="../ink/ink588.xml"/><Relationship Id="rId196" Type="http://schemas.openxmlformats.org/officeDocument/2006/relationships/image" Target="../media/image603.png"/><Relationship Id="rId200" Type="http://schemas.openxmlformats.org/officeDocument/2006/relationships/image" Target="../media/image605.png"/><Relationship Id="rId16" Type="http://schemas.openxmlformats.org/officeDocument/2006/relationships/image" Target="../media/image514.png"/><Relationship Id="rId221" Type="http://schemas.openxmlformats.org/officeDocument/2006/relationships/customXml" Target="../ink/ink611.xml"/><Relationship Id="rId242" Type="http://schemas.openxmlformats.org/officeDocument/2006/relationships/image" Target="../media/image626.png"/><Relationship Id="rId37" Type="http://schemas.openxmlformats.org/officeDocument/2006/relationships/customXml" Target="../ink/ink519.xml"/><Relationship Id="rId58" Type="http://schemas.openxmlformats.org/officeDocument/2006/relationships/image" Target="../media/image4.png"/><Relationship Id="rId79" Type="http://schemas.openxmlformats.org/officeDocument/2006/relationships/customXml" Target="../ink/ink540.xml"/><Relationship Id="rId102" Type="http://schemas.openxmlformats.org/officeDocument/2006/relationships/image" Target="../media/image556.png"/><Relationship Id="rId123" Type="http://schemas.openxmlformats.org/officeDocument/2006/relationships/customXml" Target="../ink/ink562.xml"/><Relationship Id="rId144" Type="http://schemas.openxmlformats.org/officeDocument/2006/relationships/image" Target="../media/image577.png"/><Relationship Id="rId90" Type="http://schemas.openxmlformats.org/officeDocument/2006/relationships/image" Target="../media/image550.png"/><Relationship Id="rId165" Type="http://schemas.openxmlformats.org/officeDocument/2006/relationships/customXml" Target="../ink/ink583.xml"/><Relationship Id="rId186" Type="http://schemas.openxmlformats.org/officeDocument/2006/relationships/image" Target="../media/image598.png"/><Relationship Id="rId211" Type="http://schemas.openxmlformats.org/officeDocument/2006/relationships/customXml" Target="../ink/ink606.xml"/><Relationship Id="rId232" Type="http://schemas.openxmlformats.org/officeDocument/2006/relationships/image" Target="../media/image621.png"/><Relationship Id="rId27" Type="http://schemas.openxmlformats.org/officeDocument/2006/relationships/customXml" Target="../ink/ink514.xml"/><Relationship Id="rId48" Type="http://schemas.openxmlformats.org/officeDocument/2006/relationships/image" Target="../media/image530.png"/><Relationship Id="rId69" Type="http://schemas.openxmlformats.org/officeDocument/2006/relationships/customXml" Target="../ink/ink535.xml"/><Relationship Id="rId113" Type="http://schemas.openxmlformats.org/officeDocument/2006/relationships/customXml" Target="../ink/ink557.xml"/><Relationship Id="rId134" Type="http://schemas.openxmlformats.org/officeDocument/2006/relationships/image" Target="../media/image572.png"/><Relationship Id="rId80" Type="http://schemas.openxmlformats.org/officeDocument/2006/relationships/image" Target="../media/image545.png"/><Relationship Id="rId155" Type="http://schemas.openxmlformats.org/officeDocument/2006/relationships/customXml" Target="../ink/ink578.xml"/><Relationship Id="rId176" Type="http://schemas.openxmlformats.org/officeDocument/2006/relationships/image" Target="../media/image593.png"/><Relationship Id="rId197" Type="http://schemas.openxmlformats.org/officeDocument/2006/relationships/customXml" Target="../ink/ink599.xml"/><Relationship Id="rId201" Type="http://schemas.openxmlformats.org/officeDocument/2006/relationships/customXml" Target="../ink/ink601.xml"/><Relationship Id="rId222" Type="http://schemas.openxmlformats.org/officeDocument/2006/relationships/image" Target="../media/image616.png"/><Relationship Id="rId243" Type="http://schemas.openxmlformats.org/officeDocument/2006/relationships/customXml" Target="../ink/ink622.xml"/><Relationship Id="rId17" Type="http://schemas.openxmlformats.org/officeDocument/2006/relationships/customXml" Target="../ink/ink509.xml"/><Relationship Id="rId38" Type="http://schemas.openxmlformats.org/officeDocument/2006/relationships/image" Target="../media/image525.png"/><Relationship Id="rId59" Type="http://schemas.openxmlformats.org/officeDocument/2006/relationships/customXml" Target="../ink/ink530.xml"/><Relationship Id="rId103" Type="http://schemas.openxmlformats.org/officeDocument/2006/relationships/customXml" Target="../ink/ink552.xml"/><Relationship Id="rId124" Type="http://schemas.openxmlformats.org/officeDocument/2006/relationships/image" Target="../media/image567.png"/><Relationship Id="rId70" Type="http://schemas.openxmlformats.org/officeDocument/2006/relationships/image" Target="../media/image540.png"/><Relationship Id="rId91" Type="http://schemas.openxmlformats.org/officeDocument/2006/relationships/customXml" Target="../ink/ink546.xml"/><Relationship Id="rId145" Type="http://schemas.openxmlformats.org/officeDocument/2006/relationships/customXml" Target="../ink/ink573.xml"/><Relationship Id="rId166" Type="http://schemas.openxmlformats.org/officeDocument/2006/relationships/image" Target="../media/image588.png"/><Relationship Id="rId187" Type="http://schemas.openxmlformats.org/officeDocument/2006/relationships/customXml" Target="../ink/ink59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11.png"/><Relationship Id="rId233" Type="http://schemas.openxmlformats.org/officeDocument/2006/relationships/customXml" Target="../ink/ink617.xml"/><Relationship Id="rId28" Type="http://schemas.openxmlformats.org/officeDocument/2006/relationships/image" Target="../media/image520.png"/><Relationship Id="rId49" Type="http://schemas.openxmlformats.org/officeDocument/2006/relationships/customXml" Target="../ink/ink525.xml"/><Relationship Id="rId114" Type="http://schemas.openxmlformats.org/officeDocument/2006/relationships/image" Target="../media/image562.png"/><Relationship Id="rId60" Type="http://schemas.openxmlformats.org/officeDocument/2006/relationships/image" Target="../media/image535.png"/><Relationship Id="rId81" Type="http://schemas.openxmlformats.org/officeDocument/2006/relationships/customXml" Target="../ink/ink541.xml"/><Relationship Id="rId135" Type="http://schemas.openxmlformats.org/officeDocument/2006/relationships/customXml" Target="../ink/ink568.xml"/><Relationship Id="rId156" Type="http://schemas.openxmlformats.org/officeDocument/2006/relationships/image" Target="../media/image583.png"/><Relationship Id="rId177" Type="http://schemas.openxmlformats.org/officeDocument/2006/relationships/customXml" Target="../ink/ink589.xml"/><Relationship Id="rId198" Type="http://schemas.openxmlformats.org/officeDocument/2006/relationships/image" Target="../media/image604.png"/><Relationship Id="rId202" Type="http://schemas.openxmlformats.org/officeDocument/2006/relationships/image" Target="../media/image606.png"/><Relationship Id="rId223" Type="http://schemas.openxmlformats.org/officeDocument/2006/relationships/customXml" Target="../ink/ink612.xml"/><Relationship Id="rId244" Type="http://schemas.openxmlformats.org/officeDocument/2006/relationships/image" Target="../media/image627.png"/><Relationship Id="rId18" Type="http://schemas.openxmlformats.org/officeDocument/2006/relationships/image" Target="../media/image515.png"/><Relationship Id="rId39" Type="http://schemas.openxmlformats.org/officeDocument/2006/relationships/customXml" Target="../ink/ink520.xml"/><Relationship Id="rId50" Type="http://schemas.openxmlformats.org/officeDocument/2006/relationships/image" Target="../media/image531.png"/><Relationship Id="rId104" Type="http://schemas.openxmlformats.org/officeDocument/2006/relationships/image" Target="../media/image557.png"/><Relationship Id="rId125" Type="http://schemas.openxmlformats.org/officeDocument/2006/relationships/customXml" Target="../ink/ink563.xml"/><Relationship Id="rId146" Type="http://schemas.openxmlformats.org/officeDocument/2006/relationships/image" Target="../media/image578.png"/><Relationship Id="rId167" Type="http://schemas.openxmlformats.org/officeDocument/2006/relationships/customXml" Target="../ink/ink584.xml"/><Relationship Id="rId188" Type="http://schemas.openxmlformats.org/officeDocument/2006/relationships/image" Target="../media/image599.png"/><Relationship Id="rId71" Type="http://schemas.openxmlformats.org/officeDocument/2006/relationships/customXml" Target="../ink/ink536.xml"/><Relationship Id="rId92" Type="http://schemas.openxmlformats.org/officeDocument/2006/relationships/image" Target="../media/image551.png"/><Relationship Id="rId213" Type="http://schemas.openxmlformats.org/officeDocument/2006/relationships/customXml" Target="../ink/ink607.xml"/><Relationship Id="rId234" Type="http://schemas.openxmlformats.org/officeDocument/2006/relationships/image" Target="../media/image622.png"/><Relationship Id="rId2" Type="http://schemas.openxmlformats.org/officeDocument/2006/relationships/image" Target="../media/image507.png"/><Relationship Id="rId29" Type="http://schemas.openxmlformats.org/officeDocument/2006/relationships/customXml" Target="../ink/ink515.xml"/><Relationship Id="rId40" Type="http://schemas.openxmlformats.org/officeDocument/2006/relationships/image" Target="../media/image526.png"/><Relationship Id="rId115" Type="http://schemas.openxmlformats.org/officeDocument/2006/relationships/customXml" Target="../ink/ink558.xml"/><Relationship Id="rId136" Type="http://schemas.openxmlformats.org/officeDocument/2006/relationships/image" Target="../media/image573.png"/><Relationship Id="rId157" Type="http://schemas.openxmlformats.org/officeDocument/2006/relationships/customXml" Target="../ink/ink579.xml"/><Relationship Id="rId178" Type="http://schemas.openxmlformats.org/officeDocument/2006/relationships/image" Target="../media/image594.png"/><Relationship Id="rId61" Type="http://schemas.openxmlformats.org/officeDocument/2006/relationships/customXml" Target="../ink/ink531.xml"/><Relationship Id="rId82" Type="http://schemas.openxmlformats.org/officeDocument/2006/relationships/image" Target="../media/image546.png"/><Relationship Id="rId199" Type="http://schemas.openxmlformats.org/officeDocument/2006/relationships/customXml" Target="../ink/ink600.xml"/><Relationship Id="rId203" Type="http://schemas.openxmlformats.org/officeDocument/2006/relationships/customXml" Target="../ink/ink602.xml"/><Relationship Id="rId19" Type="http://schemas.openxmlformats.org/officeDocument/2006/relationships/customXml" Target="../ink/ink510.xml"/><Relationship Id="rId224" Type="http://schemas.openxmlformats.org/officeDocument/2006/relationships/image" Target="../media/image617.png"/><Relationship Id="rId245" Type="http://schemas.openxmlformats.org/officeDocument/2006/relationships/customXml" Target="../ink/ink623.xml"/><Relationship Id="rId30" Type="http://schemas.openxmlformats.org/officeDocument/2006/relationships/image" Target="../media/image521.png"/><Relationship Id="rId105" Type="http://schemas.openxmlformats.org/officeDocument/2006/relationships/customXml" Target="../ink/ink553.xml"/><Relationship Id="rId126" Type="http://schemas.openxmlformats.org/officeDocument/2006/relationships/image" Target="../media/image568.png"/><Relationship Id="rId147" Type="http://schemas.openxmlformats.org/officeDocument/2006/relationships/customXml" Target="../ink/ink574.xml"/><Relationship Id="rId168" Type="http://schemas.openxmlformats.org/officeDocument/2006/relationships/image" Target="../media/image589.png"/><Relationship Id="rId51" Type="http://schemas.openxmlformats.org/officeDocument/2006/relationships/customXml" Target="../ink/ink526.xml"/><Relationship Id="rId72" Type="http://schemas.openxmlformats.org/officeDocument/2006/relationships/image" Target="../media/image541.png"/><Relationship Id="rId93" Type="http://schemas.openxmlformats.org/officeDocument/2006/relationships/customXml" Target="../ink/ink547.xml"/><Relationship Id="rId189" Type="http://schemas.openxmlformats.org/officeDocument/2006/relationships/customXml" Target="../ink/ink595.xml"/><Relationship Id="rId3" Type="http://schemas.openxmlformats.org/officeDocument/2006/relationships/customXml" Target="../ink/ink502.xml"/><Relationship Id="rId214" Type="http://schemas.openxmlformats.org/officeDocument/2006/relationships/image" Target="../media/image612.png"/><Relationship Id="rId235" Type="http://schemas.openxmlformats.org/officeDocument/2006/relationships/customXml" Target="../ink/ink618.xml"/><Relationship Id="rId116" Type="http://schemas.openxmlformats.org/officeDocument/2006/relationships/image" Target="../media/image563.png"/><Relationship Id="rId137" Type="http://schemas.openxmlformats.org/officeDocument/2006/relationships/customXml" Target="../ink/ink569.xml"/><Relationship Id="rId158" Type="http://schemas.openxmlformats.org/officeDocument/2006/relationships/image" Target="../media/image584.png"/><Relationship Id="rId20" Type="http://schemas.openxmlformats.org/officeDocument/2006/relationships/image" Target="../media/image516.png"/><Relationship Id="rId41" Type="http://schemas.openxmlformats.org/officeDocument/2006/relationships/customXml" Target="../ink/ink521.xml"/><Relationship Id="rId62" Type="http://schemas.openxmlformats.org/officeDocument/2006/relationships/image" Target="../media/image536.png"/><Relationship Id="rId83" Type="http://schemas.openxmlformats.org/officeDocument/2006/relationships/customXml" Target="../ink/ink542.xml"/><Relationship Id="rId179" Type="http://schemas.openxmlformats.org/officeDocument/2006/relationships/customXml" Target="../ink/ink590.xml"/><Relationship Id="rId190" Type="http://schemas.openxmlformats.org/officeDocument/2006/relationships/image" Target="../media/image600.png"/><Relationship Id="rId204" Type="http://schemas.openxmlformats.org/officeDocument/2006/relationships/image" Target="../media/image607.png"/><Relationship Id="rId225" Type="http://schemas.openxmlformats.org/officeDocument/2006/relationships/customXml" Target="../ink/ink613.xml"/><Relationship Id="rId246" Type="http://schemas.openxmlformats.org/officeDocument/2006/relationships/image" Target="../media/image508.emf"/><Relationship Id="rId106" Type="http://schemas.openxmlformats.org/officeDocument/2006/relationships/image" Target="../media/image558.png"/><Relationship Id="rId127" Type="http://schemas.openxmlformats.org/officeDocument/2006/relationships/customXml" Target="../ink/ink56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35.xml"/><Relationship Id="rId21" Type="http://schemas.openxmlformats.org/officeDocument/2006/relationships/image" Target="../media/image638.png"/><Relationship Id="rId42" Type="http://schemas.openxmlformats.org/officeDocument/2006/relationships/customXml" Target="../ink/ink643.xml"/><Relationship Id="rId47" Type="http://schemas.openxmlformats.org/officeDocument/2006/relationships/image" Target="../media/image651.png"/><Relationship Id="rId63" Type="http://schemas.openxmlformats.org/officeDocument/2006/relationships/image" Target="../media/image659.png"/><Relationship Id="rId68" Type="http://schemas.openxmlformats.org/officeDocument/2006/relationships/customXml" Target="../ink/ink656.xml"/><Relationship Id="rId2" Type="http://schemas.openxmlformats.org/officeDocument/2006/relationships/image" Target="../media/image628.png"/><Relationship Id="rId16" Type="http://schemas.openxmlformats.org/officeDocument/2006/relationships/customXml" Target="../ink/ink630.xml"/><Relationship Id="rId29" Type="http://schemas.openxmlformats.org/officeDocument/2006/relationships/image" Target="../media/image642.png"/><Relationship Id="rId11" Type="http://schemas.openxmlformats.org/officeDocument/2006/relationships/image" Target="../media/image633.png"/><Relationship Id="rId24" Type="http://schemas.openxmlformats.org/officeDocument/2006/relationships/customXml" Target="../ink/ink634.xml"/><Relationship Id="rId32" Type="http://schemas.openxmlformats.org/officeDocument/2006/relationships/customXml" Target="../ink/ink638.xml"/><Relationship Id="rId37" Type="http://schemas.openxmlformats.org/officeDocument/2006/relationships/image" Target="../media/image646.png"/><Relationship Id="rId40" Type="http://schemas.openxmlformats.org/officeDocument/2006/relationships/customXml" Target="../ink/ink642.xml"/><Relationship Id="rId45" Type="http://schemas.openxmlformats.org/officeDocument/2006/relationships/image" Target="../media/image650.png"/><Relationship Id="rId53" Type="http://schemas.openxmlformats.org/officeDocument/2006/relationships/image" Target="../media/image654.png"/><Relationship Id="rId58" Type="http://schemas.openxmlformats.org/officeDocument/2006/relationships/customXml" Target="../ink/ink651.xml"/><Relationship Id="rId66" Type="http://schemas.openxmlformats.org/officeDocument/2006/relationships/customXml" Target="../ink/ink655.xml"/><Relationship Id="rId5" Type="http://schemas.openxmlformats.org/officeDocument/2006/relationships/image" Target="../media/image630.png"/><Relationship Id="rId61" Type="http://schemas.openxmlformats.org/officeDocument/2006/relationships/image" Target="../media/image658.png"/><Relationship Id="rId19" Type="http://schemas.openxmlformats.org/officeDocument/2006/relationships/image" Target="../media/image637.png"/><Relationship Id="rId14" Type="http://schemas.openxmlformats.org/officeDocument/2006/relationships/customXml" Target="../ink/ink629.xml"/><Relationship Id="rId22" Type="http://schemas.openxmlformats.org/officeDocument/2006/relationships/customXml" Target="../ink/ink633.xml"/><Relationship Id="rId27" Type="http://schemas.openxmlformats.org/officeDocument/2006/relationships/image" Target="../media/image641.png"/><Relationship Id="rId30" Type="http://schemas.openxmlformats.org/officeDocument/2006/relationships/customXml" Target="../ink/ink637.xml"/><Relationship Id="rId35" Type="http://schemas.openxmlformats.org/officeDocument/2006/relationships/image" Target="../media/image645.png"/><Relationship Id="rId43" Type="http://schemas.openxmlformats.org/officeDocument/2006/relationships/image" Target="../media/image649.png"/><Relationship Id="rId48" Type="http://schemas.openxmlformats.org/officeDocument/2006/relationships/customXml" Target="../ink/ink646.xml"/><Relationship Id="rId56" Type="http://schemas.openxmlformats.org/officeDocument/2006/relationships/customXml" Target="../ink/ink650.xml"/><Relationship Id="rId64" Type="http://schemas.openxmlformats.org/officeDocument/2006/relationships/customXml" Target="../ink/ink654.xml"/><Relationship Id="rId69" Type="http://schemas.openxmlformats.org/officeDocument/2006/relationships/image" Target="../media/image662.png"/><Relationship Id="rId8" Type="http://schemas.openxmlformats.org/officeDocument/2006/relationships/customXml" Target="../ink/ink626.xml"/><Relationship Id="rId51" Type="http://schemas.openxmlformats.org/officeDocument/2006/relationships/image" Target="../media/image653.png"/><Relationship Id="rId72" Type="http://schemas.openxmlformats.org/officeDocument/2006/relationships/customXml" Target="../ink/ink658.xml"/><Relationship Id="rId3" Type="http://schemas.openxmlformats.org/officeDocument/2006/relationships/image" Target="../media/image629.png"/><Relationship Id="rId12" Type="http://schemas.openxmlformats.org/officeDocument/2006/relationships/customXml" Target="../ink/ink628.xml"/><Relationship Id="rId17" Type="http://schemas.openxmlformats.org/officeDocument/2006/relationships/image" Target="../media/image636.png"/><Relationship Id="rId25" Type="http://schemas.openxmlformats.org/officeDocument/2006/relationships/image" Target="../media/image640.png"/><Relationship Id="rId33" Type="http://schemas.openxmlformats.org/officeDocument/2006/relationships/image" Target="../media/image644.png"/><Relationship Id="rId38" Type="http://schemas.openxmlformats.org/officeDocument/2006/relationships/customXml" Target="../ink/ink641.xml"/><Relationship Id="rId46" Type="http://schemas.openxmlformats.org/officeDocument/2006/relationships/customXml" Target="../ink/ink645.xml"/><Relationship Id="rId59" Type="http://schemas.openxmlformats.org/officeDocument/2006/relationships/image" Target="../media/image657.png"/><Relationship Id="rId67" Type="http://schemas.openxmlformats.org/officeDocument/2006/relationships/image" Target="../media/image661.png"/><Relationship Id="rId20" Type="http://schemas.openxmlformats.org/officeDocument/2006/relationships/customXml" Target="../ink/ink632.xml"/><Relationship Id="rId41" Type="http://schemas.openxmlformats.org/officeDocument/2006/relationships/image" Target="../media/image648.png"/><Relationship Id="rId54" Type="http://schemas.openxmlformats.org/officeDocument/2006/relationships/customXml" Target="../ink/ink649.xml"/><Relationship Id="rId62" Type="http://schemas.openxmlformats.org/officeDocument/2006/relationships/customXml" Target="../ink/ink653.xml"/><Relationship Id="rId70" Type="http://schemas.openxmlformats.org/officeDocument/2006/relationships/customXml" Target="../ink/ink6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25.xml"/><Relationship Id="rId15" Type="http://schemas.openxmlformats.org/officeDocument/2006/relationships/image" Target="../media/image635.png"/><Relationship Id="rId23" Type="http://schemas.openxmlformats.org/officeDocument/2006/relationships/image" Target="../media/image639.png"/><Relationship Id="rId28" Type="http://schemas.openxmlformats.org/officeDocument/2006/relationships/customXml" Target="../ink/ink636.xml"/><Relationship Id="rId36" Type="http://schemas.openxmlformats.org/officeDocument/2006/relationships/customXml" Target="../ink/ink640.xml"/><Relationship Id="rId49" Type="http://schemas.openxmlformats.org/officeDocument/2006/relationships/image" Target="../media/image652.png"/><Relationship Id="rId57" Type="http://schemas.openxmlformats.org/officeDocument/2006/relationships/image" Target="../media/image656.png"/><Relationship Id="rId10" Type="http://schemas.openxmlformats.org/officeDocument/2006/relationships/customXml" Target="../ink/ink627.xml"/><Relationship Id="rId31" Type="http://schemas.openxmlformats.org/officeDocument/2006/relationships/image" Target="../media/image643.png"/><Relationship Id="rId44" Type="http://schemas.openxmlformats.org/officeDocument/2006/relationships/customXml" Target="../ink/ink644.xml"/><Relationship Id="rId52" Type="http://schemas.openxmlformats.org/officeDocument/2006/relationships/customXml" Target="../ink/ink648.xml"/><Relationship Id="rId60" Type="http://schemas.openxmlformats.org/officeDocument/2006/relationships/customXml" Target="../ink/ink652.xml"/><Relationship Id="rId65" Type="http://schemas.openxmlformats.org/officeDocument/2006/relationships/image" Target="../media/image660.png"/><Relationship Id="rId73" Type="http://schemas.openxmlformats.org/officeDocument/2006/relationships/image" Target="../media/image630.emf"/><Relationship Id="rId4" Type="http://schemas.openxmlformats.org/officeDocument/2006/relationships/customXml" Target="../ink/ink624.xml"/><Relationship Id="rId9" Type="http://schemas.openxmlformats.org/officeDocument/2006/relationships/image" Target="../media/image632.png"/><Relationship Id="rId13" Type="http://schemas.openxmlformats.org/officeDocument/2006/relationships/image" Target="../media/image634.png"/><Relationship Id="rId18" Type="http://schemas.openxmlformats.org/officeDocument/2006/relationships/customXml" Target="../ink/ink631.xml"/><Relationship Id="rId39" Type="http://schemas.openxmlformats.org/officeDocument/2006/relationships/image" Target="../media/image647.png"/><Relationship Id="rId34" Type="http://schemas.openxmlformats.org/officeDocument/2006/relationships/customXml" Target="../ink/ink639.xml"/><Relationship Id="rId50" Type="http://schemas.openxmlformats.org/officeDocument/2006/relationships/customXml" Target="../ink/ink647.xml"/><Relationship Id="rId55" Type="http://schemas.openxmlformats.org/officeDocument/2006/relationships/image" Target="../media/image655.png"/><Relationship Id="rId7" Type="http://schemas.openxmlformats.org/officeDocument/2006/relationships/image" Target="../media/image631.png"/><Relationship Id="rId71" Type="http://schemas.openxmlformats.org/officeDocument/2006/relationships/image" Target="../media/image66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0.png"/><Relationship Id="rId21" Type="http://schemas.openxmlformats.org/officeDocument/2006/relationships/customXml" Target="../ink/ink668.xml"/><Relationship Id="rId42" Type="http://schemas.openxmlformats.org/officeDocument/2006/relationships/image" Target="../media/image684.png"/><Relationship Id="rId63" Type="http://schemas.openxmlformats.org/officeDocument/2006/relationships/customXml" Target="../ink/ink689.xml"/><Relationship Id="rId84" Type="http://schemas.openxmlformats.org/officeDocument/2006/relationships/customXml" Target="../ink/ink700.xml"/><Relationship Id="rId138" Type="http://schemas.openxmlformats.org/officeDocument/2006/relationships/customXml" Target="../ink/ink727.xml"/><Relationship Id="rId107" Type="http://schemas.openxmlformats.org/officeDocument/2006/relationships/image" Target="../media/image715.png"/><Relationship Id="rId11" Type="http://schemas.openxmlformats.org/officeDocument/2006/relationships/customXml" Target="../ink/ink663.xml"/><Relationship Id="rId32" Type="http://schemas.openxmlformats.org/officeDocument/2006/relationships/image" Target="../media/image679.png"/><Relationship Id="rId53" Type="http://schemas.openxmlformats.org/officeDocument/2006/relationships/customXml" Target="../ink/ink684.xml"/><Relationship Id="rId74" Type="http://schemas.openxmlformats.org/officeDocument/2006/relationships/customXml" Target="../ink/ink695.xml"/><Relationship Id="rId128" Type="http://schemas.openxmlformats.org/officeDocument/2006/relationships/customXml" Target="../ink/ink722.xml"/><Relationship Id="rId149" Type="http://schemas.openxmlformats.org/officeDocument/2006/relationships/image" Target="../media/image736.png"/><Relationship Id="rId5" Type="http://schemas.openxmlformats.org/officeDocument/2006/relationships/customXml" Target="../ink/ink660.xml"/><Relationship Id="rId95" Type="http://schemas.openxmlformats.org/officeDocument/2006/relationships/image" Target="../media/image709.png"/><Relationship Id="rId22" Type="http://schemas.openxmlformats.org/officeDocument/2006/relationships/image" Target="../media/image674.png"/><Relationship Id="rId27" Type="http://schemas.openxmlformats.org/officeDocument/2006/relationships/customXml" Target="../ink/ink671.xml"/><Relationship Id="rId43" Type="http://schemas.openxmlformats.org/officeDocument/2006/relationships/customXml" Target="../ink/ink679.xml"/><Relationship Id="rId48" Type="http://schemas.openxmlformats.org/officeDocument/2006/relationships/image" Target="../media/image4.png"/><Relationship Id="rId64" Type="http://schemas.openxmlformats.org/officeDocument/2006/relationships/customXml" Target="../ink/ink690.xml"/><Relationship Id="rId69" Type="http://schemas.openxmlformats.org/officeDocument/2006/relationships/image" Target="../media/image696.png"/><Relationship Id="rId113" Type="http://schemas.openxmlformats.org/officeDocument/2006/relationships/image" Target="../media/image718.png"/><Relationship Id="rId118" Type="http://schemas.openxmlformats.org/officeDocument/2006/relationships/customXml" Target="../ink/ink717.xml"/><Relationship Id="rId134" Type="http://schemas.openxmlformats.org/officeDocument/2006/relationships/customXml" Target="../ink/ink725.xml"/><Relationship Id="rId139" Type="http://schemas.openxmlformats.org/officeDocument/2006/relationships/image" Target="../media/image731.png"/><Relationship Id="rId80" Type="http://schemas.openxmlformats.org/officeDocument/2006/relationships/customXml" Target="../ink/ink698.xml"/><Relationship Id="rId85" Type="http://schemas.openxmlformats.org/officeDocument/2006/relationships/image" Target="../media/image704.png"/><Relationship Id="rId150" Type="http://schemas.openxmlformats.org/officeDocument/2006/relationships/customXml" Target="../ink/ink733.xml"/><Relationship Id="rId12" Type="http://schemas.openxmlformats.org/officeDocument/2006/relationships/image" Target="../media/image669.png"/><Relationship Id="rId17" Type="http://schemas.openxmlformats.org/officeDocument/2006/relationships/customXml" Target="../ink/ink666.xml"/><Relationship Id="rId33" Type="http://schemas.openxmlformats.org/officeDocument/2006/relationships/customXml" Target="../ink/ink674.xml"/><Relationship Id="rId38" Type="http://schemas.openxmlformats.org/officeDocument/2006/relationships/image" Target="../media/image682.png"/><Relationship Id="rId59" Type="http://schemas.openxmlformats.org/officeDocument/2006/relationships/customXml" Target="../ink/ink687.xml"/><Relationship Id="rId103" Type="http://schemas.openxmlformats.org/officeDocument/2006/relationships/image" Target="../media/image713.png"/><Relationship Id="rId108" Type="http://schemas.openxmlformats.org/officeDocument/2006/relationships/customXml" Target="../ink/ink712.xml"/><Relationship Id="rId124" Type="http://schemas.openxmlformats.org/officeDocument/2006/relationships/customXml" Target="../ink/ink720.xml"/><Relationship Id="rId129" Type="http://schemas.openxmlformats.org/officeDocument/2006/relationships/image" Target="../media/image726.png"/><Relationship Id="rId54" Type="http://schemas.openxmlformats.org/officeDocument/2006/relationships/image" Target="../media/image689.png"/><Relationship Id="rId70" Type="http://schemas.openxmlformats.org/officeDocument/2006/relationships/customXml" Target="../ink/ink693.xml"/><Relationship Id="rId75" Type="http://schemas.openxmlformats.org/officeDocument/2006/relationships/image" Target="../media/image699.png"/><Relationship Id="rId91" Type="http://schemas.openxmlformats.org/officeDocument/2006/relationships/image" Target="../media/image707.png"/><Relationship Id="rId96" Type="http://schemas.openxmlformats.org/officeDocument/2006/relationships/customXml" Target="../ink/ink706.xml"/><Relationship Id="rId140" Type="http://schemas.openxmlformats.org/officeDocument/2006/relationships/customXml" Target="../ink/ink728.xml"/><Relationship Id="rId145" Type="http://schemas.openxmlformats.org/officeDocument/2006/relationships/image" Target="../media/image7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6.png"/><Relationship Id="rId23" Type="http://schemas.openxmlformats.org/officeDocument/2006/relationships/customXml" Target="../ink/ink669.xml"/><Relationship Id="rId28" Type="http://schemas.openxmlformats.org/officeDocument/2006/relationships/image" Target="../media/image677.png"/><Relationship Id="rId49" Type="http://schemas.openxmlformats.org/officeDocument/2006/relationships/customXml" Target="../ink/ink682.xml"/><Relationship Id="rId114" Type="http://schemas.openxmlformats.org/officeDocument/2006/relationships/customXml" Target="../ink/ink715.xml"/><Relationship Id="rId119" Type="http://schemas.openxmlformats.org/officeDocument/2006/relationships/image" Target="../media/image721.png"/><Relationship Id="rId44" Type="http://schemas.openxmlformats.org/officeDocument/2006/relationships/image" Target="../media/image685.png"/><Relationship Id="rId60" Type="http://schemas.openxmlformats.org/officeDocument/2006/relationships/image" Target="../media/image692.png"/><Relationship Id="rId65" Type="http://schemas.openxmlformats.org/officeDocument/2006/relationships/image" Target="../media/image694.png"/><Relationship Id="rId81" Type="http://schemas.openxmlformats.org/officeDocument/2006/relationships/image" Target="../media/image702.png"/><Relationship Id="rId86" Type="http://schemas.openxmlformats.org/officeDocument/2006/relationships/customXml" Target="../ink/ink701.xml"/><Relationship Id="rId130" Type="http://schemas.openxmlformats.org/officeDocument/2006/relationships/customXml" Target="../ink/ink723.xml"/><Relationship Id="rId135" Type="http://schemas.openxmlformats.org/officeDocument/2006/relationships/image" Target="../media/image729.png"/><Relationship Id="rId151" Type="http://schemas.openxmlformats.org/officeDocument/2006/relationships/image" Target="../media/image737.png"/><Relationship Id="rId13" Type="http://schemas.openxmlformats.org/officeDocument/2006/relationships/customXml" Target="../ink/ink664.xml"/><Relationship Id="rId18" Type="http://schemas.openxmlformats.org/officeDocument/2006/relationships/image" Target="../media/image672.png"/><Relationship Id="rId39" Type="http://schemas.openxmlformats.org/officeDocument/2006/relationships/customXml" Target="../ink/ink677.xml"/><Relationship Id="rId109" Type="http://schemas.openxmlformats.org/officeDocument/2006/relationships/image" Target="../media/image716.png"/><Relationship Id="rId34" Type="http://schemas.openxmlformats.org/officeDocument/2006/relationships/image" Target="../media/image680.png"/><Relationship Id="rId50" Type="http://schemas.openxmlformats.org/officeDocument/2006/relationships/image" Target="../media/image687.png"/><Relationship Id="rId55" Type="http://schemas.openxmlformats.org/officeDocument/2006/relationships/customXml" Target="../ink/ink685.xml"/><Relationship Id="rId76" Type="http://schemas.openxmlformats.org/officeDocument/2006/relationships/customXml" Target="../ink/ink696.xml"/><Relationship Id="rId97" Type="http://schemas.openxmlformats.org/officeDocument/2006/relationships/image" Target="../media/image710.png"/><Relationship Id="rId104" Type="http://schemas.openxmlformats.org/officeDocument/2006/relationships/customXml" Target="../ink/ink710.xml"/><Relationship Id="rId120" Type="http://schemas.openxmlformats.org/officeDocument/2006/relationships/customXml" Target="../ink/ink718.xml"/><Relationship Id="rId125" Type="http://schemas.openxmlformats.org/officeDocument/2006/relationships/image" Target="../media/image724.png"/><Relationship Id="rId141" Type="http://schemas.openxmlformats.org/officeDocument/2006/relationships/image" Target="../media/image732.png"/><Relationship Id="rId146" Type="http://schemas.openxmlformats.org/officeDocument/2006/relationships/customXml" Target="../ink/ink731.xml"/><Relationship Id="rId7" Type="http://schemas.openxmlformats.org/officeDocument/2006/relationships/customXml" Target="../ink/ink661.xml"/><Relationship Id="rId71" Type="http://schemas.openxmlformats.org/officeDocument/2006/relationships/image" Target="../media/image697.png"/><Relationship Id="rId92" Type="http://schemas.openxmlformats.org/officeDocument/2006/relationships/customXml" Target="../ink/ink704.xml"/><Relationship Id="rId2" Type="http://schemas.openxmlformats.org/officeDocument/2006/relationships/image" Target="../media/image664.png"/><Relationship Id="rId29" Type="http://schemas.openxmlformats.org/officeDocument/2006/relationships/customXml" Target="../ink/ink672.xml"/><Relationship Id="rId24" Type="http://schemas.openxmlformats.org/officeDocument/2006/relationships/image" Target="../media/image675.png"/><Relationship Id="rId40" Type="http://schemas.openxmlformats.org/officeDocument/2006/relationships/image" Target="../media/image683.png"/><Relationship Id="rId45" Type="http://schemas.openxmlformats.org/officeDocument/2006/relationships/customXml" Target="../ink/ink680.xml"/><Relationship Id="rId66" Type="http://schemas.openxmlformats.org/officeDocument/2006/relationships/customXml" Target="../ink/ink691.xml"/><Relationship Id="rId87" Type="http://schemas.openxmlformats.org/officeDocument/2006/relationships/image" Target="../media/image705.png"/><Relationship Id="rId110" Type="http://schemas.openxmlformats.org/officeDocument/2006/relationships/customXml" Target="../ink/ink713.xml"/><Relationship Id="rId115" Type="http://schemas.openxmlformats.org/officeDocument/2006/relationships/image" Target="../media/image719.png"/><Relationship Id="rId131" Type="http://schemas.openxmlformats.org/officeDocument/2006/relationships/image" Target="../media/image727.png"/><Relationship Id="rId136" Type="http://schemas.openxmlformats.org/officeDocument/2006/relationships/customXml" Target="../ink/ink726.xml"/><Relationship Id="rId61" Type="http://schemas.openxmlformats.org/officeDocument/2006/relationships/customXml" Target="../ink/ink688.xml"/><Relationship Id="rId82" Type="http://schemas.openxmlformats.org/officeDocument/2006/relationships/customXml" Target="../ink/ink699.xml"/><Relationship Id="rId152" Type="http://schemas.openxmlformats.org/officeDocument/2006/relationships/customXml" Target="../ink/ink734.xml"/><Relationship Id="rId19" Type="http://schemas.openxmlformats.org/officeDocument/2006/relationships/customXml" Target="../ink/ink667.xml"/><Relationship Id="rId14" Type="http://schemas.openxmlformats.org/officeDocument/2006/relationships/image" Target="../media/image670.png"/><Relationship Id="rId30" Type="http://schemas.openxmlformats.org/officeDocument/2006/relationships/image" Target="../media/image678.png"/><Relationship Id="rId35" Type="http://schemas.openxmlformats.org/officeDocument/2006/relationships/customXml" Target="../ink/ink675.xml"/><Relationship Id="rId56" Type="http://schemas.openxmlformats.org/officeDocument/2006/relationships/image" Target="../media/image690.png"/><Relationship Id="rId77" Type="http://schemas.openxmlformats.org/officeDocument/2006/relationships/image" Target="../media/image700.png"/><Relationship Id="rId100" Type="http://schemas.openxmlformats.org/officeDocument/2006/relationships/customXml" Target="../ink/ink708.xml"/><Relationship Id="rId105" Type="http://schemas.openxmlformats.org/officeDocument/2006/relationships/image" Target="../media/image714.png"/><Relationship Id="rId126" Type="http://schemas.openxmlformats.org/officeDocument/2006/relationships/customXml" Target="../ink/ink721.xml"/><Relationship Id="rId147" Type="http://schemas.openxmlformats.org/officeDocument/2006/relationships/image" Target="../media/image735.png"/><Relationship Id="rId8" Type="http://schemas.openxmlformats.org/officeDocument/2006/relationships/image" Target="../media/image667.png"/><Relationship Id="rId51" Type="http://schemas.openxmlformats.org/officeDocument/2006/relationships/customXml" Target="../ink/ink683.xml"/><Relationship Id="rId72" Type="http://schemas.openxmlformats.org/officeDocument/2006/relationships/customXml" Target="../ink/ink694.xml"/><Relationship Id="rId93" Type="http://schemas.openxmlformats.org/officeDocument/2006/relationships/image" Target="../media/image708.png"/><Relationship Id="rId98" Type="http://schemas.openxmlformats.org/officeDocument/2006/relationships/customXml" Target="../ink/ink707.xml"/><Relationship Id="rId121" Type="http://schemas.openxmlformats.org/officeDocument/2006/relationships/image" Target="../media/image722.png"/><Relationship Id="rId142" Type="http://schemas.openxmlformats.org/officeDocument/2006/relationships/customXml" Target="../ink/ink729.xml"/><Relationship Id="rId3" Type="http://schemas.openxmlformats.org/officeDocument/2006/relationships/customXml" Target="../ink/ink659.xml"/><Relationship Id="rId25" Type="http://schemas.openxmlformats.org/officeDocument/2006/relationships/customXml" Target="../ink/ink670.xml"/><Relationship Id="rId46" Type="http://schemas.openxmlformats.org/officeDocument/2006/relationships/image" Target="../media/image686.png"/><Relationship Id="rId67" Type="http://schemas.openxmlformats.org/officeDocument/2006/relationships/image" Target="../media/image695.png"/><Relationship Id="rId116" Type="http://schemas.openxmlformats.org/officeDocument/2006/relationships/customXml" Target="../ink/ink716.xml"/><Relationship Id="rId137" Type="http://schemas.openxmlformats.org/officeDocument/2006/relationships/image" Target="../media/image730.png"/><Relationship Id="rId20" Type="http://schemas.openxmlformats.org/officeDocument/2006/relationships/image" Target="../media/image673.png"/><Relationship Id="rId41" Type="http://schemas.openxmlformats.org/officeDocument/2006/relationships/customXml" Target="../ink/ink678.xml"/><Relationship Id="rId62" Type="http://schemas.openxmlformats.org/officeDocument/2006/relationships/image" Target="../media/image693.png"/><Relationship Id="rId83" Type="http://schemas.openxmlformats.org/officeDocument/2006/relationships/image" Target="../media/image703.png"/><Relationship Id="rId88" Type="http://schemas.openxmlformats.org/officeDocument/2006/relationships/customXml" Target="../ink/ink702.xml"/><Relationship Id="rId111" Type="http://schemas.openxmlformats.org/officeDocument/2006/relationships/image" Target="../media/image717.png"/><Relationship Id="rId132" Type="http://schemas.openxmlformats.org/officeDocument/2006/relationships/customXml" Target="../ink/ink724.xml"/><Relationship Id="rId153" Type="http://schemas.openxmlformats.org/officeDocument/2006/relationships/image" Target="../media/image665.emf"/><Relationship Id="rId15" Type="http://schemas.openxmlformats.org/officeDocument/2006/relationships/customXml" Target="../ink/ink665.xml"/><Relationship Id="rId36" Type="http://schemas.openxmlformats.org/officeDocument/2006/relationships/image" Target="../media/image681.png"/><Relationship Id="rId57" Type="http://schemas.openxmlformats.org/officeDocument/2006/relationships/customXml" Target="../ink/ink686.xml"/><Relationship Id="rId106" Type="http://schemas.openxmlformats.org/officeDocument/2006/relationships/customXml" Target="../ink/ink711.xml"/><Relationship Id="rId127" Type="http://schemas.openxmlformats.org/officeDocument/2006/relationships/image" Target="../media/image725.png"/><Relationship Id="rId10" Type="http://schemas.openxmlformats.org/officeDocument/2006/relationships/image" Target="../media/image668.png"/><Relationship Id="rId31" Type="http://schemas.openxmlformats.org/officeDocument/2006/relationships/customXml" Target="../ink/ink673.xml"/><Relationship Id="rId52" Type="http://schemas.openxmlformats.org/officeDocument/2006/relationships/image" Target="../media/image688.png"/><Relationship Id="rId73" Type="http://schemas.openxmlformats.org/officeDocument/2006/relationships/image" Target="../media/image698.png"/><Relationship Id="rId78" Type="http://schemas.openxmlformats.org/officeDocument/2006/relationships/customXml" Target="../ink/ink697.xml"/><Relationship Id="rId94" Type="http://schemas.openxmlformats.org/officeDocument/2006/relationships/customXml" Target="../ink/ink705.xml"/><Relationship Id="rId99" Type="http://schemas.openxmlformats.org/officeDocument/2006/relationships/image" Target="../media/image711.png"/><Relationship Id="rId101" Type="http://schemas.openxmlformats.org/officeDocument/2006/relationships/image" Target="../media/image712.png"/><Relationship Id="rId122" Type="http://schemas.openxmlformats.org/officeDocument/2006/relationships/customXml" Target="../ink/ink719.xml"/><Relationship Id="rId143" Type="http://schemas.openxmlformats.org/officeDocument/2006/relationships/image" Target="../media/image733.png"/><Relationship Id="rId148" Type="http://schemas.openxmlformats.org/officeDocument/2006/relationships/customXml" Target="../ink/ink732.xml"/><Relationship Id="rId4" Type="http://schemas.openxmlformats.org/officeDocument/2006/relationships/image" Target="../media/image665.png"/><Relationship Id="rId9" Type="http://schemas.openxmlformats.org/officeDocument/2006/relationships/customXml" Target="../ink/ink662.xml"/><Relationship Id="rId26" Type="http://schemas.openxmlformats.org/officeDocument/2006/relationships/image" Target="../media/image676.png"/><Relationship Id="rId47" Type="http://schemas.openxmlformats.org/officeDocument/2006/relationships/customXml" Target="../ink/ink681.xml"/><Relationship Id="rId68" Type="http://schemas.openxmlformats.org/officeDocument/2006/relationships/customXml" Target="../ink/ink692.xml"/><Relationship Id="rId89" Type="http://schemas.openxmlformats.org/officeDocument/2006/relationships/image" Target="../media/image706.png"/><Relationship Id="rId112" Type="http://schemas.openxmlformats.org/officeDocument/2006/relationships/customXml" Target="../ink/ink714.xml"/><Relationship Id="rId133" Type="http://schemas.openxmlformats.org/officeDocument/2006/relationships/image" Target="../media/image728.png"/><Relationship Id="rId16" Type="http://schemas.openxmlformats.org/officeDocument/2006/relationships/image" Target="../media/image671.png"/><Relationship Id="rId37" Type="http://schemas.openxmlformats.org/officeDocument/2006/relationships/customXml" Target="../ink/ink676.xml"/><Relationship Id="rId58" Type="http://schemas.openxmlformats.org/officeDocument/2006/relationships/image" Target="../media/image691.png"/><Relationship Id="rId79" Type="http://schemas.openxmlformats.org/officeDocument/2006/relationships/image" Target="../media/image701.png"/><Relationship Id="rId102" Type="http://schemas.openxmlformats.org/officeDocument/2006/relationships/customXml" Target="../ink/ink709.xml"/><Relationship Id="rId123" Type="http://schemas.openxmlformats.org/officeDocument/2006/relationships/image" Target="../media/image723.png"/><Relationship Id="rId144" Type="http://schemas.openxmlformats.org/officeDocument/2006/relationships/customXml" Target="../ink/ink730.xml"/><Relationship Id="rId90" Type="http://schemas.openxmlformats.org/officeDocument/2006/relationships/customXml" Target="../ink/ink70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2.xml"/><Relationship Id="rId21" Type="http://schemas.openxmlformats.org/officeDocument/2006/relationships/customXml" Target="../ink/ink744.xml"/><Relationship Id="rId42" Type="http://schemas.openxmlformats.org/officeDocument/2006/relationships/image" Target="../media/image758.png"/><Relationship Id="rId63" Type="http://schemas.openxmlformats.org/officeDocument/2006/relationships/customXml" Target="../ink/ink765.xml"/><Relationship Id="rId84" Type="http://schemas.openxmlformats.org/officeDocument/2006/relationships/image" Target="../media/image779.png"/><Relationship Id="rId138" Type="http://schemas.openxmlformats.org/officeDocument/2006/relationships/image" Target="../media/image806.png"/><Relationship Id="rId159" Type="http://schemas.openxmlformats.org/officeDocument/2006/relationships/customXml" Target="../ink/ink813.xml"/><Relationship Id="rId170" Type="http://schemas.openxmlformats.org/officeDocument/2006/relationships/image" Target="../media/image822.png"/><Relationship Id="rId107" Type="http://schemas.openxmlformats.org/officeDocument/2006/relationships/customXml" Target="../ink/ink787.xml"/><Relationship Id="rId11" Type="http://schemas.openxmlformats.org/officeDocument/2006/relationships/customXml" Target="../ink/ink739.xml"/><Relationship Id="rId32" Type="http://schemas.openxmlformats.org/officeDocument/2006/relationships/image" Target="../media/image753.png"/><Relationship Id="rId53" Type="http://schemas.openxmlformats.org/officeDocument/2006/relationships/customXml" Target="../ink/ink760.xml"/><Relationship Id="rId74" Type="http://schemas.openxmlformats.org/officeDocument/2006/relationships/image" Target="../media/image774.png"/><Relationship Id="rId128" Type="http://schemas.openxmlformats.org/officeDocument/2006/relationships/image" Target="../media/image801.png"/><Relationship Id="rId149" Type="http://schemas.openxmlformats.org/officeDocument/2006/relationships/customXml" Target="../ink/ink808.xml"/><Relationship Id="rId5" Type="http://schemas.openxmlformats.org/officeDocument/2006/relationships/customXml" Target="../ink/ink736.xml"/><Relationship Id="rId95" Type="http://schemas.openxmlformats.org/officeDocument/2006/relationships/customXml" Target="../ink/ink781.xml"/><Relationship Id="rId160" Type="http://schemas.openxmlformats.org/officeDocument/2006/relationships/image" Target="../media/image817.png"/><Relationship Id="rId181" Type="http://schemas.openxmlformats.org/officeDocument/2006/relationships/customXml" Target="../ink/ink824.xml"/><Relationship Id="rId22" Type="http://schemas.openxmlformats.org/officeDocument/2006/relationships/image" Target="../media/image748.png"/><Relationship Id="rId43" Type="http://schemas.openxmlformats.org/officeDocument/2006/relationships/customXml" Target="../ink/ink755.xml"/><Relationship Id="rId64" Type="http://schemas.openxmlformats.org/officeDocument/2006/relationships/image" Target="../media/image769.png"/><Relationship Id="rId118" Type="http://schemas.openxmlformats.org/officeDocument/2006/relationships/image" Target="../media/image796.png"/><Relationship Id="rId139" Type="http://schemas.openxmlformats.org/officeDocument/2006/relationships/customXml" Target="../ink/ink803.xml"/><Relationship Id="rId85" Type="http://schemas.openxmlformats.org/officeDocument/2006/relationships/customXml" Target="../ink/ink776.xml"/><Relationship Id="rId150" Type="http://schemas.openxmlformats.org/officeDocument/2006/relationships/image" Target="../media/image812.png"/><Relationship Id="rId171" Type="http://schemas.openxmlformats.org/officeDocument/2006/relationships/customXml" Target="../ink/ink819.xml"/><Relationship Id="rId12" Type="http://schemas.openxmlformats.org/officeDocument/2006/relationships/image" Target="../media/image743.png"/><Relationship Id="rId33" Type="http://schemas.openxmlformats.org/officeDocument/2006/relationships/customXml" Target="../ink/ink750.xml"/><Relationship Id="rId108" Type="http://schemas.openxmlformats.org/officeDocument/2006/relationships/image" Target="../media/image791.png"/><Relationship Id="rId129" Type="http://schemas.openxmlformats.org/officeDocument/2006/relationships/customXml" Target="../ink/ink798.xml"/><Relationship Id="rId54" Type="http://schemas.openxmlformats.org/officeDocument/2006/relationships/image" Target="../media/image764.png"/><Relationship Id="rId75" Type="http://schemas.openxmlformats.org/officeDocument/2006/relationships/customXml" Target="../ink/ink771.xml"/><Relationship Id="rId96" Type="http://schemas.openxmlformats.org/officeDocument/2006/relationships/image" Target="../media/image785.png"/><Relationship Id="rId140" Type="http://schemas.openxmlformats.org/officeDocument/2006/relationships/image" Target="../media/image807.png"/><Relationship Id="rId161" Type="http://schemas.openxmlformats.org/officeDocument/2006/relationships/customXml" Target="../ink/ink814.xml"/><Relationship Id="rId182" Type="http://schemas.openxmlformats.org/officeDocument/2006/relationships/image" Target="../media/image828.png"/><Relationship Id="rId6" Type="http://schemas.openxmlformats.org/officeDocument/2006/relationships/image" Target="../media/image740.png"/><Relationship Id="rId23" Type="http://schemas.openxmlformats.org/officeDocument/2006/relationships/customXml" Target="../ink/ink745.xml"/><Relationship Id="rId119" Type="http://schemas.openxmlformats.org/officeDocument/2006/relationships/customXml" Target="../ink/ink793.xml"/><Relationship Id="rId44" Type="http://schemas.openxmlformats.org/officeDocument/2006/relationships/image" Target="../media/image759.png"/><Relationship Id="rId65" Type="http://schemas.openxmlformats.org/officeDocument/2006/relationships/customXml" Target="../ink/ink766.xml"/><Relationship Id="rId86" Type="http://schemas.openxmlformats.org/officeDocument/2006/relationships/image" Target="../media/image780.png"/><Relationship Id="rId130" Type="http://schemas.openxmlformats.org/officeDocument/2006/relationships/image" Target="../media/image802.png"/><Relationship Id="rId151" Type="http://schemas.openxmlformats.org/officeDocument/2006/relationships/customXml" Target="../ink/ink809.xml"/><Relationship Id="rId172" Type="http://schemas.openxmlformats.org/officeDocument/2006/relationships/image" Target="../media/image823.png"/><Relationship Id="rId13" Type="http://schemas.openxmlformats.org/officeDocument/2006/relationships/customXml" Target="../ink/ink740.xml"/><Relationship Id="rId18" Type="http://schemas.openxmlformats.org/officeDocument/2006/relationships/image" Target="../media/image746.png"/><Relationship Id="rId39" Type="http://schemas.openxmlformats.org/officeDocument/2006/relationships/customXml" Target="../ink/ink753.xml"/><Relationship Id="rId109" Type="http://schemas.openxmlformats.org/officeDocument/2006/relationships/customXml" Target="../ink/ink788.xml"/><Relationship Id="rId34" Type="http://schemas.openxmlformats.org/officeDocument/2006/relationships/image" Target="../media/image754.png"/><Relationship Id="rId50" Type="http://schemas.openxmlformats.org/officeDocument/2006/relationships/image" Target="../media/image762.png"/><Relationship Id="rId55" Type="http://schemas.openxmlformats.org/officeDocument/2006/relationships/customXml" Target="../ink/ink761.xml"/><Relationship Id="rId76" Type="http://schemas.openxmlformats.org/officeDocument/2006/relationships/image" Target="../media/image775.png"/><Relationship Id="rId97" Type="http://schemas.openxmlformats.org/officeDocument/2006/relationships/customXml" Target="../ink/ink782.xml"/><Relationship Id="rId104" Type="http://schemas.openxmlformats.org/officeDocument/2006/relationships/image" Target="../media/image789.png"/><Relationship Id="rId120" Type="http://schemas.openxmlformats.org/officeDocument/2006/relationships/image" Target="../media/image797.png"/><Relationship Id="rId125" Type="http://schemas.openxmlformats.org/officeDocument/2006/relationships/customXml" Target="../ink/ink796.xml"/><Relationship Id="rId141" Type="http://schemas.openxmlformats.org/officeDocument/2006/relationships/customXml" Target="../ink/ink804.xml"/><Relationship Id="rId146" Type="http://schemas.openxmlformats.org/officeDocument/2006/relationships/image" Target="../media/image810.png"/><Relationship Id="rId167" Type="http://schemas.openxmlformats.org/officeDocument/2006/relationships/customXml" Target="../ink/ink817.xml"/><Relationship Id="rId7" Type="http://schemas.openxmlformats.org/officeDocument/2006/relationships/customXml" Target="../ink/ink737.xml"/><Relationship Id="rId71" Type="http://schemas.openxmlformats.org/officeDocument/2006/relationships/customXml" Target="../ink/ink769.xml"/><Relationship Id="rId92" Type="http://schemas.openxmlformats.org/officeDocument/2006/relationships/image" Target="../media/image783.png"/><Relationship Id="rId162" Type="http://schemas.openxmlformats.org/officeDocument/2006/relationships/image" Target="../media/image818.png"/><Relationship Id="rId183" Type="http://schemas.openxmlformats.org/officeDocument/2006/relationships/customXml" Target="../ink/ink825.xml"/><Relationship Id="rId2" Type="http://schemas.openxmlformats.org/officeDocument/2006/relationships/image" Target="../media/image738.png"/><Relationship Id="rId29" Type="http://schemas.openxmlformats.org/officeDocument/2006/relationships/customXml" Target="../ink/ink748.xml"/><Relationship Id="rId24" Type="http://schemas.openxmlformats.org/officeDocument/2006/relationships/image" Target="../media/image749.png"/><Relationship Id="rId40" Type="http://schemas.openxmlformats.org/officeDocument/2006/relationships/image" Target="../media/image757.png"/><Relationship Id="rId45" Type="http://schemas.openxmlformats.org/officeDocument/2006/relationships/customXml" Target="../ink/ink756.xml"/><Relationship Id="rId66" Type="http://schemas.openxmlformats.org/officeDocument/2006/relationships/image" Target="../media/image770.png"/><Relationship Id="rId87" Type="http://schemas.openxmlformats.org/officeDocument/2006/relationships/customXml" Target="../ink/ink777.xml"/><Relationship Id="rId110" Type="http://schemas.openxmlformats.org/officeDocument/2006/relationships/image" Target="../media/image792.png"/><Relationship Id="rId115" Type="http://schemas.openxmlformats.org/officeDocument/2006/relationships/customXml" Target="../ink/ink791.xml"/><Relationship Id="rId131" Type="http://schemas.openxmlformats.org/officeDocument/2006/relationships/customXml" Target="../ink/ink799.xml"/><Relationship Id="rId136" Type="http://schemas.openxmlformats.org/officeDocument/2006/relationships/image" Target="../media/image805.png"/><Relationship Id="rId157" Type="http://schemas.openxmlformats.org/officeDocument/2006/relationships/customXml" Target="../ink/ink812.xml"/><Relationship Id="rId178" Type="http://schemas.openxmlformats.org/officeDocument/2006/relationships/image" Target="../media/image826.png"/><Relationship Id="rId61" Type="http://schemas.openxmlformats.org/officeDocument/2006/relationships/customXml" Target="../ink/ink764.xml"/><Relationship Id="rId82" Type="http://schemas.openxmlformats.org/officeDocument/2006/relationships/image" Target="../media/image778.png"/><Relationship Id="rId152" Type="http://schemas.openxmlformats.org/officeDocument/2006/relationships/image" Target="../media/image813.png"/><Relationship Id="rId173" Type="http://schemas.openxmlformats.org/officeDocument/2006/relationships/customXml" Target="../ink/ink820.xml"/><Relationship Id="rId19" Type="http://schemas.openxmlformats.org/officeDocument/2006/relationships/customXml" Target="../ink/ink743.xml"/><Relationship Id="rId14" Type="http://schemas.openxmlformats.org/officeDocument/2006/relationships/image" Target="../media/image744.png"/><Relationship Id="rId30" Type="http://schemas.openxmlformats.org/officeDocument/2006/relationships/image" Target="../media/image752.png"/><Relationship Id="rId35" Type="http://schemas.openxmlformats.org/officeDocument/2006/relationships/customXml" Target="../ink/ink751.xml"/><Relationship Id="rId56" Type="http://schemas.openxmlformats.org/officeDocument/2006/relationships/image" Target="../media/image765.png"/><Relationship Id="rId77" Type="http://schemas.openxmlformats.org/officeDocument/2006/relationships/customXml" Target="../ink/ink772.xml"/><Relationship Id="rId100" Type="http://schemas.openxmlformats.org/officeDocument/2006/relationships/image" Target="../media/image787.png"/><Relationship Id="rId105" Type="http://schemas.openxmlformats.org/officeDocument/2006/relationships/customXml" Target="../ink/ink786.xml"/><Relationship Id="rId126" Type="http://schemas.openxmlformats.org/officeDocument/2006/relationships/image" Target="../media/image800.png"/><Relationship Id="rId147" Type="http://schemas.openxmlformats.org/officeDocument/2006/relationships/customXml" Target="../ink/ink807.xml"/><Relationship Id="rId168" Type="http://schemas.openxmlformats.org/officeDocument/2006/relationships/image" Target="../media/image821.png"/><Relationship Id="rId8" Type="http://schemas.openxmlformats.org/officeDocument/2006/relationships/image" Target="../media/image741.png"/><Relationship Id="rId51" Type="http://schemas.openxmlformats.org/officeDocument/2006/relationships/customXml" Target="../ink/ink759.xml"/><Relationship Id="rId72" Type="http://schemas.openxmlformats.org/officeDocument/2006/relationships/image" Target="../media/image773.png"/><Relationship Id="rId93" Type="http://schemas.openxmlformats.org/officeDocument/2006/relationships/customXml" Target="../ink/ink780.xml"/><Relationship Id="rId98" Type="http://schemas.openxmlformats.org/officeDocument/2006/relationships/image" Target="../media/image786.png"/><Relationship Id="rId121" Type="http://schemas.openxmlformats.org/officeDocument/2006/relationships/customXml" Target="../ink/ink794.xml"/><Relationship Id="rId142" Type="http://schemas.openxmlformats.org/officeDocument/2006/relationships/image" Target="../media/image808.png"/><Relationship Id="rId163" Type="http://schemas.openxmlformats.org/officeDocument/2006/relationships/customXml" Target="../ink/ink815.xml"/><Relationship Id="rId184" Type="http://schemas.openxmlformats.org/officeDocument/2006/relationships/image" Target="../media/image829.png"/><Relationship Id="rId3" Type="http://schemas.openxmlformats.org/officeDocument/2006/relationships/customXml" Target="../ink/ink735.xml"/><Relationship Id="rId25" Type="http://schemas.openxmlformats.org/officeDocument/2006/relationships/customXml" Target="../ink/ink746.xml"/><Relationship Id="rId46" Type="http://schemas.openxmlformats.org/officeDocument/2006/relationships/image" Target="../media/image760.png"/><Relationship Id="rId67" Type="http://schemas.openxmlformats.org/officeDocument/2006/relationships/customXml" Target="../ink/ink767.xml"/><Relationship Id="rId116" Type="http://schemas.openxmlformats.org/officeDocument/2006/relationships/image" Target="../media/image795.png"/><Relationship Id="rId137" Type="http://schemas.openxmlformats.org/officeDocument/2006/relationships/customXml" Target="../ink/ink802.xml"/><Relationship Id="rId158" Type="http://schemas.openxmlformats.org/officeDocument/2006/relationships/image" Target="../media/image816.png"/><Relationship Id="rId20" Type="http://schemas.openxmlformats.org/officeDocument/2006/relationships/image" Target="../media/image747.png"/><Relationship Id="rId41" Type="http://schemas.openxmlformats.org/officeDocument/2006/relationships/customXml" Target="../ink/ink754.xml"/><Relationship Id="rId62" Type="http://schemas.openxmlformats.org/officeDocument/2006/relationships/image" Target="../media/image768.png"/><Relationship Id="rId83" Type="http://schemas.openxmlformats.org/officeDocument/2006/relationships/customXml" Target="../ink/ink775.xml"/><Relationship Id="rId88" Type="http://schemas.openxmlformats.org/officeDocument/2006/relationships/image" Target="../media/image781.png"/><Relationship Id="rId111" Type="http://schemas.openxmlformats.org/officeDocument/2006/relationships/customXml" Target="../ink/ink789.xml"/><Relationship Id="rId132" Type="http://schemas.openxmlformats.org/officeDocument/2006/relationships/image" Target="../media/image803.png"/><Relationship Id="rId153" Type="http://schemas.openxmlformats.org/officeDocument/2006/relationships/customXml" Target="../ink/ink810.xml"/><Relationship Id="rId174" Type="http://schemas.openxmlformats.org/officeDocument/2006/relationships/image" Target="../media/image824.png"/><Relationship Id="rId179" Type="http://schemas.openxmlformats.org/officeDocument/2006/relationships/customXml" Target="../ink/ink823.xml"/><Relationship Id="rId15" Type="http://schemas.openxmlformats.org/officeDocument/2006/relationships/customXml" Target="../ink/ink741.xml"/><Relationship Id="rId36" Type="http://schemas.openxmlformats.org/officeDocument/2006/relationships/image" Target="../media/image755.png"/><Relationship Id="rId57" Type="http://schemas.openxmlformats.org/officeDocument/2006/relationships/customXml" Target="../ink/ink762.xml"/><Relationship Id="rId106" Type="http://schemas.openxmlformats.org/officeDocument/2006/relationships/image" Target="../media/image790.png"/><Relationship Id="rId127" Type="http://schemas.openxmlformats.org/officeDocument/2006/relationships/customXml" Target="../ink/ink797.xml"/><Relationship Id="rId10" Type="http://schemas.openxmlformats.org/officeDocument/2006/relationships/image" Target="../media/image742.png"/><Relationship Id="rId31" Type="http://schemas.openxmlformats.org/officeDocument/2006/relationships/customXml" Target="../ink/ink749.xml"/><Relationship Id="rId52" Type="http://schemas.openxmlformats.org/officeDocument/2006/relationships/image" Target="../media/image763.png"/><Relationship Id="rId73" Type="http://schemas.openxmlformats.org/officeDocument/2006/relationships/customXml" Target="../ink/ink770.xml"/><Relationship Id="rId78" Type="http://schemas.openxmlformats.org/officeDocument/2006/relationships/image" Target="../media/image776.png"/><Relationship Id="rId94" Type="http://schemas.openxmlformats.org/officeDocument/2006/relationships/image" Target="../media/image784.png"/><Relationship Id="rId99" Type="http://schemas.openxmlformats.org/officeDocument/2006/relationships/customXml" Target="../ink/ink783.xml"/><Relationship Id="rId101" Type="http://schemas.openxmlformats.org/officeDocument/2006/relationships/customXml" Target="../ink/ink784.xml"/><Relationship Id="rId122" Type="http://schemas.openxmlformats.org/officeDocument/2006/relationships/image" Target="../media/image798.png"/><Relationship Id="rId143" Type="http://schemas.openxmlformats.org/officeDocument/2006/relationships/customXml" Target="../ink/ink805.xml"/><Relationship Id="rId148" Type="http://schemas.openxmlformats.org/officeDocument/2006/relationships/image" Target="../media/image811.png"/><Relationship Id="rId164" Type="http://schemas.openxmlformats.org/officeDocument/2006/relationships/image" Target="../media/image819.png"/><Relationship Id="rId169" Type="http://schemas.openxmlformats.org/officeDocument/2006/relationships/customXml" Target="../ink/ink818.xml"/><Relationship Id="rId185" Type="http://schemas.openxmlformats.org/officeDocument/2006/relationships/customXml" Target="../ink/ink826.xml"/><Relationship Id="rId4" Type="http://schemas.openxmlformats.org/officeDocument/2006/relationships/image" Target="../media/image739.png"/><Relationship Id="rId9" Type="http://schemas.openxmlformats.org/officeDocument/2006/relationships/customXml" Target="../ink/ink738.xml"/><Relationship Id="rId180" Type="http://schemas.openxmlformats.org/officeDocument/2006/relationships/image" Target="../media/image827.png"/><Relationship Id="rId26" Type="http://schemas.openxmlformats.org/officeDocument/2006/relationships/image" Target="../media/image750.png"/><Relationship Id="rId47" Type="http://schemas.openxmlformats.org/officeDocument/2006/relationships/customXml" Target="../ink/ink757.xml"/><Relationship Id="rId68" Type="http://schemas.openxmlformats.org/officeDocument/2006/relationships/image" Target="../media/image771.png"/><Relationship Id="rId89" Type="http://schemas.openxmlformats.org/officeDocument/2006/relationships/customXml" Target="../ink/ink778.xml"/><Relationship Id="rId112" Type="http://schemas.openxmlformats.org/officeDocument/2006/relationships/image" Target="../media/image793.png"/><Relationship Id="rId133" Type="http://schemas.openxmlformats.org/officeDocument/2006/relationships/customXml" Target="../ink/ink800.xml"/><Relationship Id="rId154" Type="http://schemas.openxmlformats.org/officeDocument/2006/relationships/image" Target="../media/image814.png"/><Relationship Id="rId175" Type="http://schemas.openxmlformats.org/officeDocument/2006/relationships/customXml" Target="../ink/ink821.xml"/><Relationship Id="rId16" Type="http://schemas.openxmlformats.org/officeDocument/2006/relationships/image" Target="../media/image745.png"/><Relationship Id="rId37" Type="http://schemas.openxmlformats.org/officeDocument/2006/relationships/customXml" Target="../ink/ink752.xml"/><Relationship Id="rId58" Type="http://schemas.openxmlformats.org/officeDocument/2006/relationships/image" Target="../media/image766.png"/><Relationship Id="rId79" Type="http://schemas.openxmlformats.org/officeDocument/2006/relationships/customXml" Target="../ink/ink773.xml"/><Relationship Id="rId102" Type="http://schemas.openxmlformats.org/officeDocument/2006/relationships/image" Target="../media/image788.png"/><Relationship Id="rId123" Type="http://schemas.openxmlformats.org/officeDocument/2006/relationships/customXml" Target="../ink/ink795.xml"/><Relationship Id="rId144" Type="http://schemas.openxmlformats.org/officeDocument/2006/relationships/image" Target="../media/image809.png"/><Relationship Id="rId90" Type="http://schemas.openxmlformats.org/officeDocument/2006/relationships/image" Target="../media/image782.png"/><Relationship Id="rId165" Type="http://schemas.openxmlformats.org/officeDocument/2006/relationships/customXml" Target="../ink/ink816.xml"/><Relationship Id="rId186" Type="http://schemas.openxmlformats.org/officeDocument/2006/relationships/image" Target="../media/image739.emf"/><Relationship Id="rId27" Type="http://schemas.openxmlformats.org/officeDocument/2006/relationships/customXml" Target="../ink/ink747.xml"/><Relationship Id="rId48" Type="http://schemas.openxmlformats.org/officeDocument/2006/relationships/image" Target="../media/image761.png"/><Relationship Id="rId69" Type="http://schemas.openxmlformats.org/officeDocument/2006/relationships/customXml" Target="../ink/ink768.xml"/><Relationship Id="rId113" Type="http://schemas.openxmlformats.org/officeDocument/2006/relationships/customXml" Target="../ink/ink790.xml"/><Relationship Id="rId134" Type="http://schemas.openxmlformats.org/officeDocument/2006/relationships/image" Target="../media/image804.png"/><Relationship Id="rId80" Type="http://schemas.openxmlformats.org/officeDocument/2006/relationships/image" Target="../media/image777.png"/><Relationship Id="rId155" Type="http://schemas.openxmlformats.org/officeDocument/2006/relationships/customXml" Target="../ink/ink811.xml"/><Relationship Id="rId176" Type="http://schemas.openxmlformats.org/officeDocument/2006/relationships/image" Target="../media/image825.png"/><Relationship Id="rId17" Type="http://schemas.openxmlformats.org/officeDocument/2006/relationships/customXml" Target="../ink/ink742.xml"/><Relationship Id="rId38" Type="http://schemas.openxmlformats.org/officeDocument/2006/relationships/image" Target="../media/image756.png"/><Relationship Id="rId59" Type="http://schemas.openxmlformats.org/officeDocument/2006/relationships/customXml" Target="../ink/ink763.xml"/><Relationship Id="rId103" Type="http://schemas.openxmlformats.org/officeDocument/2006/relationships/customXml" Target="../ink/ink785.xml"/><Relationship Id="rId124" Type="http://schemas.openxmlformats.org/officeDocument/2006/relationships/image" Target="../media/image799.png"/><Relationship Id="rId70" Type="http://schemas.openxmlformats.org/officeDocument/2006/relationships/image" Target="../media/image772.png"/><Relationship Id="rId91" Type="http://schemas.openxmlformats.org/officeDocument/2006/relationships/customXml" Target="../ink/ink779.xml"/><Relationship Id="rId145" Type="http://schemas.openxmlformats.org/officeDocument/2006/relationships/customXml" Target="../ink/ink806.xml"/><Relationship Id="rId166" Type="http://schemas.openxmlformats.org/officeDocument/2006/relationships/image" Target="../media/image820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751.png"/><Relationship Id="rId49" Type="http://schemas.openxmlformats.org/officeDocument/2006/relationships/customXml" Target="../ink/ink758.xml"/><Relationship Id="rId114" Type="http://schemas.openxmlformats.org/officeDocument/2006/relationships/image" Target="../media/image794.png"/><Relationship Id="rId60" Type="http://schemas.openxmlformats.org/officeDocument/2006/relationships/image" Target="../media/image767.png"/><Relationship Id="rId81" Type="http://schemas.openxmlformats.org/officeDocument/2006/relationships/customXml" Target="../ink/ink774.xml"/><Relationship Id="rId135" Type="http://schemas.openxmlformats.org/officeDocument/2006/relationships/customXml" Target="../ink/ink801.xml"/><Relationship Id="rId156" Type="http://schemas.openxmlformats.org/officeDocument/2006/relationships/image" Target="../media/image815.png"/><Relationship Id="rId177" Type="http://schemas.openxmlformats.org/officeDocument/2006/relationships/customXml" Target="../ink/ink8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"/>
            <a:ext cx="12192000" cy="62761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9" y="443099"/>
            <a:ext cx="4311448" cy="1355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12" y="1243008"/>
            <a:ext cx="11510937" cy="23645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37" y="4937794"/>
            <a:ext cx="4822056" cy="13543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072488" y="840330"/>
              <a:ext cx="16934" cy="36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7072488" y="840330"/>
                <a:ext cx="169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5461705" y="304549"/>
              <a:ext cx="244828" cy="223653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5461705" y="304549"/>
                <a:ext cx="244828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墨迹 3"/>
              <p14:cNvContentPartPr/>
              <p14:nvPr/>
            </p14:nvContentPartPr>
            <p14:xfrm>
              <a:off x="5762977" y="231231"/>
              <a:ext cx="259645" cy="29609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9"/>
            </p:blipFill>
            <p:spPr>
              <a:xfrm>
                <a:off x="5762977" y="231231"/>
                <a:ext cx="259645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039555" y="146634"/>
              <a:ext cx="112889" cy="9957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039555" y="146634"/>
                <a:ext cx="112889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6145565" y="157914"/>
              <a:ext cx="97190" cy="225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6145565" y="157914"/>
                <a:ext cx="9719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6172200" y="70145"/>
              <a:ext cx="19755" cy="17518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6172200" y="70145"/>
                <a:ext cx="19755" cy="175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6219296" y="366587"/>
              <a:ext cx="395993" cy="11843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6219296" y="366587"/>
                <a:ext cx="39599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6742994" y="219952"/>
              <a:ext cx="64206" cy="25661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6742994" y="219952"/>
                <a:ext cx="64206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6679318" y="518861"/>
              <a:ext cx="139171" cy="1692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6679318" y="518861"/>
                <a:ext cx="13917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6846887" y="445544"/>
              <a:ext cx="126824" cy="13905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6846887" y="445544"/>
                <a:ext cx="126824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7004755" y="380686"/>
              <a:ext cx="372534" cy="12548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7004755" y="380686"/>
                <a:ext cx="372534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7394398" y="293269"/>
              <a:ext cx="129646" cy="21995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7394398" y="293269"/>
                <a:ext cx="129646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7574844" y="233170"/>
              <a:ext cx="143228" cy="26877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7574844" y="233170"/>
                <a:ext cx="143228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7699022" y="265070"/>
              <a:ext cx="270933" cy="21995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7699022" y="265070"/>
                <a:ext cx="270933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7938911" y="383506"/>
              <a:ext cx="89606" cy="35248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7938911" y="383506"/>
                <a:ext cx="89606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094133" y="104336"/>
              <a:ext cx="132644" cy="12125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094133" y="104336"/>
                <a:ext cx="13264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210550" y="129715"/>
              <a:ext cx="131938" cy="1128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210550" y="129715"/>
                <a:ext cx="13193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2342444" y="3857625"/>
              <a:ext cx="90311" cy="33274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2342444" y="3857625"/>
                <a:ext cx="90311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2365022" y="3826606"/>
              <a:ext cx="129822" cy="42016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2365022" y="3826606"/>
                <a:ext cx="129822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2547584" y="3925302"/>
              <a:ext cx="139171" cy="20867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2547584" y="3925302"/>
                <a:ext cx="13917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2641600" y="3923892"/>
              <a:ext cx="186266" cy="19104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2641600" y="3923892"/>
                <a:ext cx="186266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2816577" y="3815326"/>
              <a:ext cx="39511" cy="64011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2816577" y="3815326"/>
                <a:ext cx="39511" cy="640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2894012" y="3976060"/>
              <a:ext cx="134232" cy="12830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2894012" y="3976060"/>
                <a:ext cx="134232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2974622" y="3989279"/>
              <a:ext cx="28222" cy="21237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2974622" y="3989279"/>
                <a:ext cx="28222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3048000" y="3799817"/>
              <a:ext cx="101600" cy="36517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3048000" y="3799817"/>
                <a:ext cx="101600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3258961" y="4022589"/>
              <a:ext cx="131409" cy="16355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3258961" y="4022589"/>
                <a:ext cx="13140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3293533" y="3952091"/>
              <a:ext cx="127000" cy="24392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3293533" y="3952091"/>
                <a:ext cx="127000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3646311" y="3695480"/>
              <a:ext cx="313266" cy="46387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3646311" y="3695480"/>
                <a:ext cx="313266" cy="463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4150783" y="3911908"/>
              <a:ext cx="96661" cy="30525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4150783" y="3911908"/>
                <a:ext cx="96661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4447822" y="3770208"/>
              <a:ext cx="90311" cy="33556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4447822" y="3770208"/>
                <a:ext cx="90311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4605866" y="3789947"/>
              <a:ext cx="79022" cy="25731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4605866" y="3789947"/>
                <a:ext cx="79022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4758266" y="3803518"/>
              <a:ext cx="67734" cy="18382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4758266" y="3803518"/>
                <a:ext cx="67734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4859866" y="3851985"/>
              <a:ext cx="107245" cy="12407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4859866" y="3851985"/>
                <a:ext cx="10724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4916311" y="3885823"/>
              <a:ext cx="28222" cy="26789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4916311" y="3885823"/>
                <a:ext cx="2822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4950177" y="3657235"/>
              <a:ext cx="112889" cy="41752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4950177" y="3657235"/>
                <a:ext cx="112889" cy="417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5153377" y="3904153"/>
              <a:ext cx="90312" cy="16778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5153377" y="3904153"/>
                <a:ext cx="90312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5143500" y="3952796"/>
              <a:ext cx="100188" cy="8530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5143500" y="3952796"/>
                <a:ext cx="100188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5471759" y="3849165"/>
              <a:ext cx="48507" cy="6203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5471759" y="3849165"/>
                <a:ext cx="4850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5686601" y="3647189"/>
              <a:ext cx="448909" cy="58830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5686601" y="3647189"/>
                <a:ext cx="448909" cy="588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6129866" y="3855510"/>
              <a:ext cx="338666" cy="16884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6129866" y="3855510"/>
                <a:ext cx="338666" cy="168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7574844" y="1804736"/>
              <a:ext cx="105017" cy="5995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7574844" y="1804736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2410177" y="5096266"/>
              <a:ext cx="5645" cy="4300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2410177" y="5096266"/>
                <a:ext cx="5645" cy="43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3778955" y="4461083"/>
              <a:ext cx="2822" cy="1410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3778955" y="4461083"/>
                <a:ext cx="2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3606800" y="4474302"/>
              <a:ext cx="95955" cy="16302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3606800" y="4474302"/>
                <a:ext cx="95955" cy="163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3736622" y="4545680"/>
              <a:ext cx="42333" cy="5357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3736622" y="4545680"/>
                <a:ext cx="42333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3821288" y="4408563"/>
              <a:ext cx="162278" cy="33310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3821288" y="4408563"/>
                <a:ext cx="162278" cy="333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3945466" y="4421605"/>
              <a:ext cx="112889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3945466" y="4421605"/>
                <a:ext cx="1128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4021666" y="4435352"/>
              <a:ext cx="217311" cy="32746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4021666" y="4435352"/>
                <a:ext cx="217311" cy="327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5" name="墨迹 54"/>
              <p14:cNvContentPartPr/>
              <p14:nvPr/>
            </p14:nvContentPartPr>
            <p14:xfrm>
              <a:off x="4823177" y="4500562"/>
              <a:ext cx="87489" cy="14998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1"/>
            </p:blipFill>
            <p:spPr>
              <a:xfrm>
                <a:off x="4823177" y="4500562"/>
                <a:ext cx="87489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" name="墨迹 55"/>
              <p14:cNvContentPartPr/>
              <p14:nvPr/>
            </p14:nvContentPartPr>
            <p14:xfrm>
              <a:off x="4933244" y="4545680"/>
              <a:ext cx="56444" cy="3383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3"/>
            </p:blipFill>
            <p:spPr>
              <a:xfrm>
                <a:off x="4933244" y="4545680"/>
                <a:ext cx="564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" name="墨迹 56"/>
              <p14:cNvContentPartPr/>
              <p14:nvPr/>
            </p14:nvContentPartPr>
            <p14:xfrm>
              <a:off x="5068711" y="4322908"/>
              <a:ext cx="16933" cy="59500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5"/>
            </p:blipFill>
            <p:spPr>
              <a:xfrm>
                <a:off x="5068711" y="4322908"/>
                <a:ext cx="16933" cy="595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8" name="墨迹 57"/>
              <p14:cNvContentPartPr/>
              <p14:nvPr/>
            </p14:nvContentPartPr>
            <p14:xfrm>
              <a:off x="5185127" y="4420019"/>
              <a:ext cx="295628" cy="35971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7"/>
            </p:blipFill>
            <p:spPr>
              <a:xfrm>
                <a:off x="5185127" y="4420019"/>
                <a:ext cx="295628" cy="359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9" name="墨迹 58"/>
              <p14:cNvContentPartPr/>
              <p14:nvPr/>
            </p14:nvContentPartPr>
            <p14:xfrm>
              <a:off x="4182533" y="5064542"/>
              <a:ext cx="169333" cy="33081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9"/>
            </p:blipFill>
            <p:spPr>
              <a:xfrm>
                <a:off x="4182533" y="5064542"/>
                <a:ext cx="169333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墨迹 59"/>
              <p14:cNvContentPartPr/>
              <p14:nvPr/>
            </p14:nvContentPartPr>
            <p14:xfrm>
              <a:off x="4367036" y="5137860"/>
              <a:ext cx="140934" cy="1973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1"/>
            </p:blipFill>
            <p:spPr>
              <a:xfrm>
                <a:off x="4367036" y="5137860"/>
                <a:ext cx="14093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1" name="墨迹 60"/>
              <p14:cNvContentPartPr/>
              <p14:nvPr/>
            </p14:nvContentPartPr>
            <p14:xfrm>
              <a:off x="4395787" y="5211177"/>
              <a:ext cx="119768" cy="564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3"/>
            </p:blipFill>
            <p:spPr>
              <a:xfrm>
                <a:off x="4395787" y="5211177"/>
                <a:ext cx="11976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2" name="墨迹 61"/>
              <p14:cNvContentPartPr/>
              <p14:nvPr/>
            </p14:nvContentPartPr>
            <p14:xfrm>
              <a:off x="4594577" y="5083577"/>
              <a:ext cx="5645" cy="29115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5"/>
            </p:blipFill>
            <p:spPr>
              <a:xfrm>
                <a:off x="4594577" y="5083577"/>
                <a:ext cx="5645" cy="291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3" name="墨迹 62"/>
              <p14:cNvContentPartPr/>
              <p14:nvPr/>
            </p14:nvContentPartPr>
            <p14:xfrm>
              <a:off x="5354990" y="5058902"/>
              <a:ext cx="125765" cy="18893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7"/>
            </p:blipFill>
            <p:spPr>
              <a:xfrm>
                <a:off x="5354990" y="5058902"/>
                <a:ext cx="125765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4" name="墨迹 63"/>
              <p14:cNvContentPartPr/>
              <p14:nvPr/>
            </p14:nvContentPartPr>
            <p14:xfrm>
              <a:off x="5367866" y="5114596"/>
              <a:ext cx="127000" cy="6556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9"/>
            </p:blipFill>
            <p:spPr>
              <a:xfrm>
                <a:off x="5367866" y="5114596"/>
                <a:ext cx="127000" cy="65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5" name="墨迹 64"/>
              <p14:cNvContentPartPr/>
              <p14:nvPr/>
            </p14:nvContentPartPr>
            <p14:xfrm>
              <a:off x="5604933" y="5075822"/>
              <a:ext cx="107244" cy="3947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1"/>
            </p:blipFill>
            <p:spPr>
              <a:xfrm>
                <a:off x="5604933" y="5075822"/>
                <a:ext cx="1072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6" name="墨迹 65"/>
              <p14:cNvContentPartPr/>
              <p14:nvPr/>
            </p14:nvContentPartPr>
            <p14:xfrm>
              <a:off x="5603169" y="5171698"/>
              <a:ext cx="123119" cy="564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3"/>
            </p:blipFill>
            <p:spPr>
              <a:xfrm>
                <a:off x="5603169" y="5171698"/>
                <a:ext cx="12311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7" name="墨迹 66"/>
              <p14:cNvContentPartPr/>
              <p14:nvPr/>
            </p14:nvContentPartPr>
            <p14:xfrm>
              <a:off x="5783968" y="5041983"/>
              <a:ext cx="201965" cy="21290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5"/>
            </p:blipFill>
            <p:spPr>
              <a:xfrm>
                <a:off x="5783968" y="5041983"/>
                <a:ext cx="201965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8" name="墨迹 67"/>
              <p14:cNvContentPartPr/>
              <p14:nvPr/>
            </p14:nvContentPartPr>
            <p14:xfrm>
              <a:off x="1847673" y="5987355"/>
              <a:ext cx="215371" cy="31230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7"/>
            </p:blipFill>
            <p:spPr>
              <a:xfrm>
                <a:off x="1847673" y="5987355"/>
                <a:ext cx="215371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9" name="墨迹 68"/>
              <p14:cNvContentPartPr/>
              <p14:nvPr/>
            </p14:nvContentPartPr>
            <p14:xfrm>
              <a:off x="1873955" y="5959509"/>
              <a:ext cx="225778" cy="39936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9"/>
            </p:blipFill>
            <p:spPr>
              <a:xfrm>
                <a:off x="1873955" y="5959509"/>
                <a:ext cx="225778" cy="399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0" name="墨迹 69"/>
              <p14:cNvContentPartPr/>
              <p14:nvPr/>
            </p14:nvContentPartPr>
            <p14:xfrm>
              <a:off x="2294466" y="6017669"/>
              <a:ext cx="132645" cy="18893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1"/>
            </p:blipFill>
            <p:spPr>
              <a:xfrm>
                <a:off x="2294466" y="6017669"/>
                <a:ext cx="132645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1" name="墨迹 70"/>
              <p14:cNvContentPartPr/>
              <p14:nvPr/>
            </p14:nvContentPartPr>
            <p14:xfrm>
              <a:off x="2280355" y="6014849"/>
              <a:ext cx="183445" cy="273531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3"/>
            </p:blipFill>
            <p:spPr>
              <a:xfrm>
                <a:off x="2280355" y="6014849"/>
                <a:ext cx="183445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2" name="墨迹 71"/>
              <p14:cNvContentPartPr/>
              <p14:nvPr/>
            </p14:nvContentPartPr>
            <p14:xfrm>
              <a:off x="2743200" y="5880551"/>
              <a:ext cx="14111" cy="44166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5"/>
            </p:blipFill>
            <p:spPr>
              <a:xfrm>
                <a:off x="2743200" y="5880551"/>
                <a:ext cx="14111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3" name="墨迹 72"/>
              <p14:cNvContentPartPr/>
              <p14:nvPr/>
            </p14:nvContentPartPr>
            <p14:xfrm>
              <a:off x="2977444" y="6074067"/>
              <a:ext cx="270933" cy="1128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7"/>
            </p:blipFill>
            <p:spPr>
              <a:xfrm>
                <a:off x="2977444" y="6074067"/>
                <a:ext cx="2709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墨迹 73"/>
              <p14:cNvContentPartPr/>
              <p14:nvPr/>
            </p14:nvContentPartPr>
            <p14:xfrm>
              <a:off x="3098800" y="5899585"/>
              <a:ext cx="19755" cy="41981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9"/>
            </p:blipFill>
            <p:spPr>
              <a:xfrm>
                <a:off x="3098800" y="5899585"/>
                <a:ext cx="19755" cy="419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墨迹 74"/>
              <p14:cNvContentPartPr/>
              <p14:nvPr/>
            </p14:nvContentPartPr>
            <p14:xfrm>
              <a:off x="3598333" y="5944352"/>
              <a:ext cx="217311" cy="25185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1"/>
            </p:blipFill>
            <p:spPr>
              <a:xfrm>
                <a:off x="3598333" y="5944352"/>
                <a:ext cx="217311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6" name="墨迹 75"/>
              <p14:cNvContentPartPr/>
              <p14:nvPr/>
            </p14:nvContentPartPr>
            <p14:xfrm>
              <a:off x="3835400" y="5942589"/>
              <a:ext cx="189088" cy="21043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3"/>
            </p:blipFill>
            <p:spPr>
              <a:xfrm>
                <a:off x="3835400" y="5942589"/>
                <a:ext cx="189088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7" name="墨迹 76"/>
              <p14:cNvContentPartPr/>
              <p14:nvPr/>
            </p14:nvContentPartPr>
            <p14:xfrm>
              <a:off x="3855155" y="5958451"/>
              <a:ext cx="158045" cy="22841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5"/>
            </p:blipFill>
            <p:spPr>
              <a:xfrm>
                <a:off x="3855155" y="5958451"/>
                <a:ext cx="158045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8" name="墨迹 77"/>
              <p14:cNvContentPartPr/>
              <p14:nvPr/>
            </p14:nvContentPartPr>
            <p14:xfrm>
              <a:off x="4137377" y="5824505"/>
              <a:ext cx="11289" cy="489253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7"/>
            </p:blipFill>
            <p:spPr>
              <a:xfrm>
                <a:off x="4137377" y="5824505"/>
                <a:ext cx="11289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9" name="墨迹 78"/>
              <p14:cNvContentPartPr/>
              <p14:nvPr/>
            </p14:nvContentPartPr>
            <p14:xfrm>
              <a:off x="4397022" y="5961271"/>
              <a:ext cx="251178" cy="3383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9"/>
            </p:blipFill>
            <p:spPr>
              <a:xfrm>
                <a:off x="4397022" y="5961271"/>
                <a:ext cx="2511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0" name="墨迹 79"/>
              <p14:cNvContentPartPr/>
              <p14:nvPr/>
            </p14:nvContentPartPr>
            <p14:xfrm>
              <a:off x="4428772" y="6068427"/>
              <a:ext cx="227894" cy="3665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1"/>
            </p:blipFill>
            <p:spPr>
              <a:xfrm>
                <a:off x="4428772" y="6068427"/>
                <a:ext cx="22789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墨迹 80"/>
              <p14:cNvContentPartPr/>
              <p14:nvPr/>
            </p14:nvContentPartPr>
            <p14:xfrm>
              <a:off x="5023555" y="5878612"/>
              <a:ext cx="220134" cy="23299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3"/>
            </p:blipFill>
            <p:spPr>
              <a:xfrm>
                <a:off x="5023555" y="5878612"/>
                <a:ext cx="220134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" name="墨迹 81"/>
              <p14:cNvContentPartPr/>
              <p14:nvPr/>
            </p14:nvContentPartPr>
            <p14:xfrm>
              <a:off x="5263444" y="5875264"/>
              <a:ext cx="155222" cy="227002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5"/>
            </p:blipFill>
            <p:spPr>
              <a:xfrm>
                <a:off x="5263444" y="5875264"/>
                <a:ext cx="155222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3" name="墨迹 82"/>
              <p14:cNvContentPartPr/>
              <p14:nvPr/>
            </p14:nvContentPartPr>
            <p14:xfrm>
              <a:off x="5235222" y="5907340"/>
              <a:ext cx="155222" cy="299262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7"/>
            </p:blipFill>
            <p:spPr>
              <a:xfrm>
                <a:off x="5235222" y="5907340"/>
                <a:ext cx="155222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4" name="墨迹 83"/>
              <p14:cNvContentPartPr/>
              <p14:nvPr/>
            </p14:nvContentPartPr>
            <p14:xfrm>
              <a:off x="5518502" y="5799126"/>
              <a:ext cx="252942" cy="286221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9"/>
            </p:blipFill>
            <p:spPr>
              <a:xfrm>
                <a:off x="5518502" y="5799126"/>
                <a:ext cx="252942" cy="286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5" name="墨迹 84"/>
              <p14:cNvContentPartPr/>
              <p14:nvPr/>
            </p14:nvContentPartPr>
            <p14:xfrm>
              <a:off x="3386666" y="6510799"/>
              <a:ext cx="200378" cy="23810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1"/>
            </p:blipFill>
            <p:spPr>
              <a:xfrm>
                <a:off x="3386666" y="6510799"/>
                <a:ext cx="200378" cy="238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6" name="墨迹 85"/>
              <p14:cNvContentPartPr/>
              <p14:nvPr/>
            </p14:nvContentPartPr>
            <p14:xfrm>
              <a:off x="3383844" y="6461804"/>
              <a:ext cx="273756" cy="37363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3"/>
            </p:blipFill>
            <p:spPr>
              <a:xfrm>
                <a:off x="3383844" y="6461804"/>
                <a:ext cx="273756" cy="373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7" name="墨迹 86"/>
              <p14:cNvContentPartPr/>
              <p14:nvPr/>
            </p14:nvContentPartPr>
            <p14:xfrm>
              <a:off x="3716337" y="6587289"/>
              <a:ext cx="192440" cy="4229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5"/>
            </p:blipFill>
            <p:spPr>
              <a:xfrm>
                <a:off x="3716337" y="6587289"/>
                <a:ext cx="19244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8" name="墨迹 87"/>
              <p14:cNvContentPartPr/>
              <p14:nvPr/>
            </p14:nvContentPartPr>
            <p14:xfrm>
              <a:off x="3734152" y="6677526"/>
              <a:ext cx="188736" cy="1127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7"/>
            </p:blipFill>
            <p:spPr>
              <a:xfrm>
                <a:off x="3734152" y="6677526"/>
                <a:ext cx="18873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9" name="墨迹 88"/>
              <p14:cNvContentPartPr/>
              <p14:nvPr/>
            </p14:nvContentPartPr>
            <p14:xfrm>
              <a:off x="4011612" y="6498462"/>
              <a:ext cx="306388" cy="23898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9"/>
            </p:blipFill>
            <p:spPr>
              <a:xfrm>
                <a:off x="4011612" y="6498462"/>
                <a:ext cx="306388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0" name="墨迹 89"/>
              <p14:cNvContentPartPr/>
              <p14:nvPr/>
            </p14:nvContentPartPr>
            <p14:xfrm>
              <a:off x="7924800" y="3826606"/>
              <a:ext cx="11288" cy="24744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1"/>
            </p:blipFill>
            <p:spPr>
              <a:xfrm>
                <a:off x="7924800" y="3826606"/>
                <a:ext cx="11288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1" name="墨迹 90"/>
              <p14:cNvContentPartPr/>
              <p14:nvPr/>
            </p14:nvContentPartPr>
            <p14:xfrm>
              <a:off x="7956550" y="3680676"/>
              <a:ext cx="306916" cy="46457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3"/>
            </p:blipFill>
            <p:spPr>
              <a:xfrm>
                <a:off x="7956550" y="3680676"/>
                <a:ext cx="306916" cy="464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2" name="墨迹 91"/>
              <p14:cNvContentPartPr/>
              <p14:nvPr/>
            </p14:nvContentPartPr>
            <p14:xfrm>
              <a:off x="8194322" y="3632032"/>
              <a:ext cx="261055" cy="44836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5"/>
            </p:blipFill>
            <p:spPr>
              <a:xfrm>
                <a:off x="8194322" y="3632032"/>
                <a:ext cx="261055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3" name="墨迹 92"/>
              <p14:cNvContentPartPr/>
              <p14:nvPr/>
            </p14:nvContentPartPr>
            <p14:xfrm>
              <a:off x="8269111" y="3835065"/>
              <a:ext cx="239183" cy="65421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7"/>
            </p:blipFill>
            <p:spPr>
              <a:xfrm>
                <a:off x="8269111" y="3835065"/>
                <a:ext cx="239183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4" name="墨迹 93"/>
              <p14:cNvContentPartPr/>
              <p14:nvPr/>
            </p14:nvContentPartPr>
            <p14:xfrm>
              <a:off x="8274755" y="3823786"/>
              <a:ext cx="206022" cy="296794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9"/>
            </p:blipFill>
            <p:spPr>
              <a:xfrm>
                <a:off x="8274755" y="3823786"/>
                <a:ext cx="206022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5" name="墨迹 94"/>
              <p14:cNvContentPartPr/>
              <p14:nvPr/>
            </p14:nvContentPartPr>
            <p14:xfrm>
              <a:off x="8562622" y="3605243"/>
              <a:ext cx="361244" cy="52661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1"/>
            </p:blipFill>
            <p:spPr>
              <a:xfrm>
                <a:off x="8562622" y="3605243"/>
                <a:ext cx="361244" cy="5266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6" name="墨迹 95"/>
              <p14:cNvContentPartPr/>
              <p14:nvPr/>
            </p14:nvContentPartPr>
            <p14:xfrm>
              <a:off x="8957733" y="3639611"/>
              <a:ext cx="20461" cy="70585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3"/>
            </p:blipFill>
            <p:spPr>
              <a:xfrm>
                <a:off x="8957733" y="3639611"/>
                <a:ext cx="20461" cy="705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墨迹 96"/>
              <p14:cNvContentPartPr/>
              <p14:nvPr/>
            </p14:nvContentPartPr>
            <p14:xfrm>
              <a:off x="8898113" y="3916666"/>
              <a:ext cx="132997" cy="2555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5"/>
            </p:blipFill>
            <p:spPr>
              <a:xfrm>
                <a:off x="8898113" y="3916666"/>
                <a:ext cx="132997" cy="25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8" name="墨迹 97"/>
              <p14:cNvContentPartPr/>
              <p14:nvPr/>
            </p14:nvContentPartPr>
            <p14:xfrm>
              <a:off x="9121422" y="3699710"/>
              <a:ext cx="112888" cy="7613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7"/>
            </p:blipFill>
            <p:spPr>
              <a:xfrm>
                <a:off x="9121422" y="3699710"/>
                <a:ext cx="11288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9" name="墨迹 98"/>
              <p14:cNvContentPartPr/>
              <p14:nvPr/>
            </p14:nvContentPartPr>
            <p14:xfrm>
              <a:off x="9043281" y="3784307"/>
              <a:ext cx="459141" cy="28763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9"/>
            </p:blipFill>
            <p:spPr>
              <a:xfrm>
                <a:off x="9043281" y="3784307"/>
                <a:ext cx="459141" cy="28763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52" name="墨迹 51"/>
              <p14:cNvContentPartPr/>
              <p14:nvPr/>
            </p14:nvContentPartPr>
            <p14:xfrm>
              <a:off x="1510200" y="2157480"/>
              <a:ext cx="5418720" cy="4271760"/>
            </p14:xfrm>
          </p:contentPart>
        </mc:Choice>
        <mc:Fallback>
          <p:pic>
            <p:nvPicPr>
              <p:cNvPr id="52" name="墨迹 51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500840" y="2148120"/>
                <a:ext cx="5437440" cy="429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502"/>
            <a:ext cx="11961183" cy="41600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51" y="5036761"/>
            <a:ext cx="5307831" cy="15307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691466" y="3158289"/>
              <a:ext cx="112889" cy="18893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3691466" y="3158289"/>
                <a:ext cx="112889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646311" y="3366962"/>
              <a:ext cx="299155" cy="4511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3646311" y="3366962"/>
                <a:ext cx="2991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3759200" y="3295054"/>
              <a:ext cx="16933" cy="16496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3759200" y="3295054"/>
                <a:ext cx="16933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3849511" y="3265622"/>
              <a:ext cx="25400" cy="46792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3849511" y="3265622"/>
                <a:ext cx="25400" cy="467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018844" y="3069991"/>
              <a:ext cx="62089" cy="7701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018844" y="3069991"/>
                <a:ext cx="62089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3966633" y="3209047"/>
              <a:ext cx="140229" cy="1692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3966633" y="3209047"/>
                <a:ext cx="14022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3928533" y="3276725"/>
              <a:ext cx="159455" cy="21025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3928533" y="3276725"/>
                <a:ext cx="159455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3984977" y="3355682"/>
              <a:ext cx="248356" cy="16355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3984977" y="3355682"/>
                <a:ext cx="24835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4329288" y="3199706"/>
              <a:ext cx="307623" cy="35336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4329288" y="3199706"/>
                <a:ext cx="307623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4603044" y="3101891"/>
              <a:ext cx="107773" cy="6372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4603044" y="3101891"/>
                <a:ext cx="107773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4538133" y="3295054"/>
              <a:ext cx="242711" cy="9446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4538133" y="3295054"/>
                <a:ext cx="242711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4676422" y="3258395"/>
              <a:ext cx="186266" cy="3115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4676422" y="3258395"/>
                <a:ext cx="186266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4622800" y="3459137"/>
              <a:ext cx="231422" cy="13341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4622800" y="3459137"/>
                <a:ext cx="231422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5153377" y="3319023"/>
              <a:ext cx="122767" cy="22841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5153377" y="3319023"/>
                <a:ext cx="122767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5094111" y="3252580"/>
              <a:ext cx="142522" cy="23845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5094111" y="3252580"/>
                <a:ext cx="142522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5311422" y="3350042"/>
              <a:ext cx="90311" cy="16637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5311422" y="3350042"/>
                <a:ext cx="9031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5486400" y="3310564"/>
              <a:ext cx="16933" cy="9023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5486400" y="3310564"/>
                <a:ext cx="1693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5533496" y="3134672"/>
              <a:ext cx="20637" cy="70603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5533496" y="3134672"/>
                <a:ext cx="20637" cy="706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5494866" y="3338763"/>
              <a:ext cx="90311" cy="9023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5494866" y="3338763"/>
                <a:ext cx="903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5545666" y="3293644"/>
              <a:ext cx="203200" cy="16690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5545666" y="3293644"/>
                <a:ext cx="203200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5554133" y="3215040"/>
              <a:ext cx="107244" cy="35213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5554133" y="3215040"/>
                <a:ext cx="107244" cy="352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5706533" y="3485398"/>
              <a:ext cx="95956" cy="9587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5706533" y="3485398"/>
                <a:ext cx="95956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5853288" y="3182787"/>
              <a:ext cx="39512" cy="10521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5853288" y="3182787"/>
                <a:ext cx="39512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5847644" y="3124450"/>
              <a:ext cx="194733" cy="39478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5847644" y="3124450"/>
                <a:ext cx="194733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5941836" y="3170979"/>
              <a:ext cx="456847" cy="32939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5941836" y="3170979"/>
                <a:ext cx="456847" cy="329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6321777" y="3288004"/>
              <a:ext cx="45156" cy="54424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6321777" y="3288004"/>
                <a:ext cx="45156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6496755" y="3155117"/>
              <a:ext cx="111478" cy="3701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6496755" y="3155117"/>
                <a:ext cx="111478" cy="37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6491816" y="3203407"/>
              <a:ext cx="142169" cy="14381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6491816" y="3203407"/>
                <a:ext cx="14216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6445955" y="3087791"/>
              <a:ext cx="369712" cy="38350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6445955" y="3087791"/>
                <a:ext cx="369712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6713537" y="3062412"/>
              <a:ext cx="206551" cy="6147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6713537" y="3062412"/>
                <a:ext cx="206551" cy="614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7165269" y="3135730"/>
              <a:ext cx="412397" cy="38914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7165269" y="3135730"/>
                <a:ext cx="412397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7478888" y="3092021"/>
              <a:ext cx="143934" cy="34966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7478888" y="3092021"/>
                <a:ext cx="143934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7586133" y="3301223"/>
              <a:ext cx="112889" cy="20955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7586133" y="3301223"/>
                <a:ext cx="112889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7772400" y="3155469"/>
              <a:ext cx="62088" cy="37998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7772400" y="3155469"/>
                <a:ext cx="62088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7819848" y="3068052"/>
              <a:ext cx="203729" cy="43197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7819848" y="3068052"/>
                <a:ext cx="203729" cy="431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7832725" y="3378241"/>
              <a:ext cx="252941" cy="16355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7832725" y="3378241"/>
                <a:ext cx="252941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8099777" y="3132029"/>
              <a:ext cx="174978" cy="20602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8099777" y="3132029"/>
                <a:ext cx="174978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8052505" y="3152649"/>
              <a:ext cx="250472" cy="36658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8052505" y="3152649"/>
                <a:ext cx="250472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8278812" y="2985394"/>
              <a:ext cx="238654" cy="39284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8278812" y="2985394"/>
                <a:ext cx="238654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8432800" y="3228434"/>
              <a:ext cx="22577" cy="36694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8432800" y="3228434"/>
                <a:ext cx="22577" cy="366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3067050" y="3949976"/>
              <a:ext cx="4225572" cy="18963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3067050" y="3949976"/>
                <a:ext cx="4225572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6690077" y="5515727"/>
              <a:ext cx="1305278" cy="8829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6690077" y="5515727"/>
                <a:ext cx="1305278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754944" y="4384065"/>
              <a:ext cx="2106789" cy="11649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754944" y="4384065"/>
                <a:ext cx="2106789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8156222" y="5228097"/>
              <a:ext cx="135466" cy="48784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8156222" y="5228097"/>
                <a:ext cx="135466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10803467" y="5166059"/>
              <a:ext cx="178152" cy="54142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10803467" y="5166059"/>
                <a:ext cx="178152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1937984" y="4735671"/>
              <a:ext cx="122238" cy="45012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1937984" y="4735671"/>
                <a:ext cx="122238" cy="450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2054577" y="4791012"/>
              <a:ext cx="214489" cy="33327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2054577" y="4791012"/>
                <a:ext cx="214489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2386894" y="4553964"/>
              <a:ext cx="124883" cy="35795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2386894" y="4553964"/>
                <a:ext cx="124883" cy="357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2356555" y="4682446"/>
              <a:ext cx="285045" cy="65016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2356555" y="4682446"/>
                <a:ext cx="285045" cy="650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2678288" y="4723334"/>
              <a:ext cx="268112" cy="36535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2678288" y="4723334"/>
                <a:ext cx="268112" cy="365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2748844" y="4912268"/>
              <a:ext cx="146756" cy="10433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2748844" y="4912268"/>
                <a:ext cx="14675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2680229" y="4736200"/>
              <a:ext cx="141993" cy="11403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2680229" y="4736200"/>
                <a:ext cx="141993" cy="114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3189111" y="4666584"/>
              <a:ext cx="231422" cy="40359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3189111" y="4666584"/>
                <a:ext cx="231422" cy="403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3348390" y="4565067"/>
              <a:ext cx="245181" cy="55446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3348390" y="4565067"/>
                <a:ext cx="245181" cy="554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3595511" y="4593619"/>
              <a:ext cx="290689" cy="82623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3595511" y="4593619"/>
                <a:ext cx="290689" cy="826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3840338" y="4840889"/>
              <a:ext cx="119239" cy="17289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3840338" y="4840889"/>
                <a:ext cx="119239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4154311" y="4570178"/>
              <a:ext cx="50800" cy="9393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4154311" y="4570178"/>
                <a:ext cx="50800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3970866" y="4699365"/>
              <a:ext cx="311327" cy="27494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3970866" y="4699365"/>
                <a:ext cx="311327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4083755" y="4810751"/>
              <a:ext cx="138289" cy="26507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4083755" y="4810751"/>
                <a:ext cx="1382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4199466" y="4951746"/>
              <a:ext cx="112889" cy="11843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4199466" y="4951746"/>
                <a:ext cx="1128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4439355" y="4594676"/>
              <a:ext cx="40922" cy="26119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4439355" y="4594676"/>
                <a:ext cx="40922" cy="261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4370740" y="4611596"/>
              <a:ext cx="263348" cy="44166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4370740" y="4611596"/>
                <a:ext cx="263348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4617155" y="4647197"/>
              <a:ext cx="246063" cy="18981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4617155" y="4647197"/>
                <a:ext cx="246063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4599516" y="4792069"/>
              <a:ext cx="277284" cy="25925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4599516" y="4792069"/>
                <a:ext cx="277284" cy="259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4846990" y="4489282"/>
              <a:ext cx="374121" cy="28058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4846990" y="4489282"/>
                <a:ext cx="374121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4873977" y="4607718"/>
              <a:ext cx="318911" cy="38632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4873977" y="4607718"/>
                <a:ext cx="318911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5003800" y="4848820"/>
              <a:ext cx="14111" cy="21854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5003800" y="4848820"/>
                <a:ext cx="14111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5046838" y="4788192"/>
              <a:ext cx="123473" cy="30877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5046838" y="4788192"/>
                <a:ext cx="123473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5585177" y="4517481"/>
              <a:ext cx="19756" cy="32517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5585177" y="4517481"/>
                <a:ext cx="19756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5585177" y="4508140"/>
              <a:ext cx="87489" cy="35336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5585177" y="4508140"/>
                <a:ext cx="87489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5576711" y="4957386"/>
              <a:ext cx="88371" cy="11085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5576711" y="4957386"/>
                <a:ext cx="88371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5813777" y="4514309"/>
              <a:ext cx="28223" cy="27388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5813777" y="4514309"/>
                <a:ext cx="28223" cy="27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5799666" y="4517481"/>
              <a:ext cx="91722" cy="30455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5799666" y="4517481"/>
                <a:ext cx="9172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5788377" y="4900988"/>
              <a:ext cx="98778" cy="19545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5788377" y="4900988"/>
                <a:ext cx="98778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7442200" y="1390211"/>
              <a:ext cx="31044" cy="3101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7442200" y="1390211"/>
                <a:ext cx="310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7846306" y="1060282"/>
              <a:ext cx="38982" cy="5075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7846306" y="1060282"/>
                <a:ext cx="3898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5040665" y="1756798"/>
              <a:ext cx="61912" cy="6485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5040665" y="1756798"/>
                <a:ext cx="61912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7569200" y="910828"/>
              <a:ext cx="16933" cy="3665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7569200" y="910828"/>
                <a:ext cx="16933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3769783" y="2092366"/>
              <a:ext cx="133350" cy="33627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3769783" y="2092366"/>
                <a:ext cx="133350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3845806" y="2258740"/>
              <a:ext cx="113771" cy="1974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3845806" y="2258740"/>
                <a:ext cx="11377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3984977" y="2249576"/>
              <a:ext cx="141111" cy="13606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3984977" y="2249576"/>
                <a:ext cx="141111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4137377" y="2114221"/>
              <a:ext cx="117123" cy="246036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4137377" y="2114221"/>
                <a:ext cx="117123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4213577" y="2210097"/>
              <a:ext cx="146756" cy="44343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4213577" y="2210097"/>
                <a:ext cx="146756" cy="443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4543777" y="2284120"/>
              <a:ext cx="214489" cy="1127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4543777" y="2284120"/>
                <a:ext cx="214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4639733" y="2145239"/>
              <a:ext cx="22578" cy="31935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4639733" y="2145239"/>
                <a:ext cx="22578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4959879" y="2143125"/>
              <a:ext cx="114476" cy="8794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4959879" y="2143125"/>
                <a:ext cx="114476" cy="87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5057422" y="2148764"/>
              <a:ext cx="118533" cy="30173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5057422" y="2148764"/>
                <a:ext cx="118533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4955822" y="2264380"/>
              <a:ext cx="177800" cy="29468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4955822" y="2264380"/>
                <a:ext cx="177800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5023555" y="2306679"/>
              <a:ext cx="121356" cy="10010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5023555" y="2306679"/>
                <a:ext cx="121356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5116688" y="2120565"/>
              <a:ext cx="183445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5116688" y="2120565"/>
                <a:ext cx="1834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5328355" y="2052888"/>
              <a:ext cx="254000" cy="14099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5328355" y="2052888"/>
                <a:ext cx="2540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5583766" y="2068221"/>
              <a:ext cx="77611" cy="13412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5583766" y="2068221"/>
                <a:ext cx="77611" cy="134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5661377" y="2018344"/>
              <a:ext cx="141112" cy="19880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5661377" y="2018344"/>
                <a:ext cx="141112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5776559" y="2055179"/>
              <a:ext cx="113418" cy="22894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5776559" y="2055179"/>
                <a:ext cx="113418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6033911" y="2250281"/>
              <a:ext cx="581378" cy="2819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6033911" y="2250281"/>
                <a:ext cx="581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6507338" y="2126205"/>
              <a:ext cx="186972" cy="27071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6507338" y="2126205"/>
                <a:ext cx="18697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6976709" y="2024689"/>
              <a:ext cx="155046" cy="33838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6976709" y="2024689"/>
                <a:ext cx="155046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7031390" y="2182603"/>
              <a:ext cx="134232" cy="1410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7031390" y="2182603"/>
                <a:ext cx="13423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7168444" y="2193883"/>
              <a:ext cx="127000" cy="19175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7168444" y="2193883"/>
                <a:ext cx="1270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7349066" y="2064167"/>
              <a:ext cx="112889" cy="25379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7349066" y="2064167"/>
                <a:ext cx="1128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7548915" y="2024689"/>
              <a:ext cx="133174" cy="217837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7548915" y="2024689"/>
                <a:ext cx="133174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7646634" y="2148764"/>
              <a:ext cx="74966" cy="20021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7646634" y="2148764"/>
                <a:ext cx="7496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7778044" y="2045485"/>
              <a:ext cx="127000" cy="19492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7778044" y="2045485"/>
                <a:ext cx="127000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7854244" y="1989264"/>
              <a:ext cx="70556" cy="48378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7854244" y="1989264"/>
                <a:ext cx="70556" cy="483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7865533" y="2131845"/>
              <a:ext cx="121356" cy="19739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7865533" y="2131845"/>
                <a:ext cx="1213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7953022" y="2154404"/>
              <a:ext cx="107244" cy="1128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7953022" y="2154404"/>
                <a:ext cx="1072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8048977" y="2054826"/>
              <a:ext cx="141112" cy="24621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8048977" y="2054826"/>
                <a:ext cx="141112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8184444" y="2176963"/>
              <a:ext cx="90311" cy="13341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8184444" y="2176963"/>
                <a:ext cx="90311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8300155" y="2023984"/>
              <a:ext cx="96485" cy="31089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8300155" y="2023984"/>
                <a:ext cx="96485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8348133" y="2193883"/>
              <a:ext cx="95956" cy="30172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8348133" y="2193883"/>
                <a:ext cx="95956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8498946" y="2143125"/>
              <a:ext cx="193498" cy="2255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8498946" y="2143125"/>
                <a:ext cx="19349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8554155" y="2032267"/>
              <a:ext cx="36689" cy="31107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8554155" y="2032267"/>
                <a:ext cx="36689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8805333" y="2002129"/>
              <a:ext cx="129822" cy="33274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8805333" y="2002129"/>
                <a:ext cx="129822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9033403" y="2079324"/>
              <a:ext cx="82374" cy="17377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9033403" y="2079324"/>
                <a:ext cx="82374" cy="173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9104488" y="2051301"/>
              <a:ext cx="177094" cy="19616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9104488" y="2051301"/>
                <a:ext cx="177094" cy="196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9251244" y="2057470"/>
              <a:ext cx="488244" cy="50300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9251244" y="2057470"/>
                <a:ext cx="488244" cy="503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4651022" y="2069807"/>
              <a:ext cx="283633" cy="978506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4651022" y="2069807"/>
                <a:ext cx="283633" cy="978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8032044" y="939027"/>
              <a:ext cx="50800" cy="70497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8032044" y="939027"/>
                <a:ext cx="50800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541866" y="1244281"/>
              <a:ext cx="2590800" cy="22541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541866" y="1244281"/>
                <a:ext cx="2590800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3714044" y="1342272"/>
              <a:ext cx="1586088" cy="7895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3714044" y="1342272"/>
                <a:ext cx="1586088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4" name="墨迹 123"/>
              <p14:cNvContentPartPr/>
              <p14:nvPr/>
            </p14:nvContentPartPr>
            <p14:xfrm>
              <a:off x="7865533" y="1268955"/>
              <a:ext cx="3599744" cy="7895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5"/>
            </p:blipFill>
            <p:spPr>
              <a:xfrm>
                <a:off x="7865533" y="1268955"/>
                <a:ext cx="35997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7636933" y="1308434"/>
              <a:ext cx="259644" cy="4793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7636933" y="1308434"/>
                <a:ext cx="2596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2448983" y="1928812"/>
              <a:ext cx="2664883" cy="9587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2448983" y="1928812"/>
                <a:ext cx="266488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6079066" y="1952781"/>
              <a:ext cx="2026356" cy="4934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6079066" y="1952781"/>
                <a:ext cx="2026356" cy="4934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28" name="墨迹 127"/>
              <p14:cNvContentPartPr/>
              <p14:nvPr/>
            </p14:nvContentPartPr>
            <p14:xfrm>
              <a:off x="592920" y="1268280"/>
              <a:ext cx="10772640" cy="3640680"/>
            </p14:xfrm>
          </p:contentPart>
        </mc:Choice>
        <mc:Fallback>
          <p:pic>
            <p:nvPicPr>
              <p:cNvPr id="128" name="墨迹 127"/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83560" y="1258920"/>
                <a:ext cx="10791360" cy="365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3" y="433378"/>
            <a:ext cx="11700473" cy="4953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701623" y="1810376"/>
              <a:ext cx="632354" cy="63518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1701623" y="1810376"/>
                <a:ext cx="632354" cy="635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971925" y="2004949"/>
              <a:ext cx="430741" cy="32851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971925" y="2004949"/>
                <a:ext cx="430741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6911093" y="1235116"/>
              <a:ext cx="42862" cy="9587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6911093" y="1235116"/>
                <a:ext cx="4286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589844" y="3874544"/>
              <a:ext cx="6584950" cy="6203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589844" y="3874544"/>
                <a:ext cx="658495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552450" y="4286250"/>
              <a:ext cx="8007350" cy="5639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552450" y="4286250"/>
                <a:ext cx="800735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279422" y="2334878"/>
              <a:ext cx="186266" cy="38350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279422" y="2334878"/>
                <a:ext cx="186266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7097888" y="1415590"/>
              <a:ext cx="4939" cy="112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7097888" y="1415590"/>
                <a:ext cx="493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3290711" y="2342809"/>
              <a:ext cx="152400" cy="4185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3290711" y="2342809"/>
                <a:ext cx="152400" cy="418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3311877" y="2594309"/>
              <a:ext cx="142523" cy="3383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3311877" y="2594309"/>
                <a:ext cx="1425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3465688" y="2554830"/>
              <a:ext cx="124178" cy="17765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3465688" y="2554830"/>
                <a:ext cx="12417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3732388" y="2447674"/>
              <a:ext cx="142523" cy="23687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3732388" y="2447674"/>
                <a:ext cx="142523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3934177" y="2437804"/>
              <a:ext cx="124178" cy="22982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3934177" y="2437804"/>
                <a:ext cx="124178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058355" y="2560470"/>
              <a:ext cx="67733" cy="13535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058355" y="2560470"/>
                <a:ext cx="677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4219222" y="2425820"/>
              <a:ext cx="25400" cy="20232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4219222" y="2425820"/>
                <a:ext cx="25400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4227688" y="2537911"/>
              <a:ext cx="95956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4227688" y="2537911"/>
                <a:ext cx="959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4312355" y="2365192"/>
              <a:ext cx="33867" cy="61826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4312355" y="2365192"/>
                <a:ext cx="33867" cy="61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4365977" y="2552010"/>
              <a:ext cx="87489" cy="15368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4365977" y="2552010"/>
                <a:ext cx="87489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4442177" y="2577389"/>
              <a:ext cx="87489" cy="2537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4442177" y="2577389"/>
                <a:ext cx="874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4583288" y="2425115"/>
              <a:ext cx="101600" cy="21431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4583288" y="2425115"/>
                <a:ext cx="1016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4679244" y="2532271"/>
              <a:ext cx="163689" cy="13394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4679244" y="2532271"/>
                <a:ext cx="163689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4854222" y="2330648"/>
              <a:ext cx="94015" cy="35389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4854222" y="2330648"/>
                <a:ext cx="94015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4933244" y="2509007"/>
              <a:ext cx="83256" cy="27987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4933244" y="2509007"/>
                <a:ext cx="83256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5162550" y="2453314"/>
              <a:ext cx="55738" cy="8177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5162550" y="2453314"/>
                <a:ext cx="5573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5329766" y="2405375"/>
              <a:ext cx="171626" cy="22700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5329766" y="2405375"/>
                <a:ext cx="171626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5387622" y="2385636"/>
              <a:ext cx="143933" cy="25943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5387622" y="2385636"/>
                <a:ext cx="14393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5604933" y="2396916"/>
              <a:ext cx="11289" cy="16073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5604933" y="2396916"/>
                <a:ext cx="1128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5616222" y="2442034"/>
              <a:ext cx="101600" cy="3383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5616222" y="2442034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5695244" y="2304916"/>
              <a:ext cx="355600" cy="35143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5695244" y="2304916"/>
                <a:ext cx="355600" cy="351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6313311" y="2416655"/>
              <a:ext cx="903111" cy="3665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6313311" y="2416655"/>
                <a:ext cx="90311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7143044" y="2365015"/>
              <a:ext cx="147637" cy="19263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7143044" y="2365015"/>
                <a:ext cx="147637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493933" y="2067692"/>
              <a:ext cx="36689" cy="27000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493933" y="2067692"/>
                <a:ext cx="36689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6519333" y="2171324"/>
              <a:ext cx="112889" cy="1691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6519333" y="2171324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6627988" y="2069807"/>
              <a:ext cx="15522" cy="22559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6627988" y="2069807"/>
                <a:ext cx="155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6666088" y="2072098"/>
              <a:ext cx="308504" cy="38121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6666088" y="2072098"/>
                <a:ext cx="308504" cy="38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7437966" y="2283415"/>
              <a:ext cx="176389" cy="1276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7437966" y="2283415"/>
                <a:ext cx="176389" cy="127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7608711" y="2312319"/>
              <a:ext cx="90311" cy="377866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7608711" y="2312319"/>
                <a:ext cx="90311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7424384" y="2412249"/>
              <a:ext cx="150460" cy="33433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7424384" y="2412249"/>
                <a:ext cx="150460" cy="334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7518400" y="2427935"/>
              <a:ext cx="112888" cy="18893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7518400" y="2427935"/>
                <a:ext cx="11288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7665155" y="2360257"/>
              <a:ext cx="158045" cy="845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7665155" y="2360257"/>
                <a:ext cx="15804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7780513" y="2258740"/>
              <a:ext cx="384175" cy="14751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7780513" y="2258740"/>
                <a:ext cx="384175" cy="147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8130822" y="2249400"/>
              <a:ext cx="42333" cy="26877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8130822" y="2249400"/>
                <a:ext cx="42333" cy="268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6632222" y="3022934"/>
              <a:ext cx="197555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6632222" y="3022934"/>
                <a:ext cx="1975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6739466" y="2938689"/>
              <a:ext cx="11289" cy="30137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6739466" y="2938689"/>
                <a:ext cx="11289" cy="301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6999111" y="2904498"/>
              <a:ext cx="133350" cy="3383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6999111" y="2904498"/>
                <a:ext cx="1333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7016044" y="2932697"/>
              <a:ext cx="95956" cy="27071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7016044" y="2932697"/>
                <a:ext cx="95956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7035800" y="3017294"/>
              <a:ext cx="268111" cy="16355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7035800" y="3017294"/>
                <a:ext cx="2681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7316611" y="2975700"/>
              <a:ext cx="77611" cy="16919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7316611" y="2975700"/>
                <a:ext cx="776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7371644" y="2977815"/>
              <a:ext cx="309033" cy="31582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7371644" y="2977815"/>
                <a:ext cx="30903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7662333" y="2932697"/>
              <a:ext cx="100894" cy="30454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7662333" y="2932697"/>
                <a:ext cx="100894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7645400" y="3115109"/>
              <a:ext cx="177800" cy="42104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7645400" y="3115109"/>
                <a:ext cx="177800" cy="421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1786466" y="5709595"/>
              <a:ext cx="719667" cy="61826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1786466" y="5709595"/>
                <a:ext cx="719667" cy="61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2195688" y="5137860"/>
              <a:ext cx="33867" cy="65139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2195688" y="5137860"/>
                <a:ext cx="33867" cy="651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2146829" y="5641741"/>
              <a:ext cx="195615" cy="18576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2146829" y="5641741"/>
                <a:ext cx="195615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2111022" y="6062787"/>
              <a:ext cx="618066" cy="1128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2111022" y="6062787"/>
                <a:ext cx="6180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2954513" y="5874912"/>
              <a:ext cx="104775" cy="19457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2954513" y="5874912"/>
                <a:ext cx="104775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3019777" y="5859755"/>
              <a:ext cx="208845" cy="1876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3019777" y="5859755"/>
                <a:ext cx="208845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3204280" y="5875264"/>
              <a:ext cx="416631" cy="16267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3204280" y="5875264"/>
                <a:ext cx="416631" cy="162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3651955" y="5796307"/>
              <a:ext cx="16933" cy="45259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3651955" y="5796307"/>
                <a:ext cx="16933" cy="452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2415822" y="5091331"/>
              <a:ext cx="392289" cy="30596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2415822" y="5091331"/>
                <a:ext cx="392289" cy="305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6" name="墨迹 85"/>
              <p14:cNvContentPartPr/>
              <p14:nvPr/>
            </p14:nvContentPartPr>
            <p14:xfrm>
              <a:off x="3021188" y="6271460"/>
              <a:ext cx="94545" cy="18047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22"/>
            </p:blipFill>
            <p:spPr>
              <a:xfrm>
                <a:off x="3021188" y="6271460"/>
                <a:ext cx="9454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7" name="墨迹 86"/>
              <p14:cNvContentPartPr/>
              <p14:nvPr/>
            </p14:nvContentPartPr>
            <p14:xfrm>
              <a:off x="3177822" y="6271460"/>
              <a:ext cx="82726" cy="4793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24"/>
            </p:blipFill>
            <p:spPr>
              <a:xfrm>
                <a:off x="3177822" y="6271460"/>
                <a:ext cx="8272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8" name="墨迹 87"/>
              <p14:cNvContentPartPr/>
              <p14:nvPr/>
            </p14:nvContentPartPr>
            <p14:xfrm>
              <a:off x="3143955" y="6333498"/>
              <a:ext cx="150989" cy="15086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26"/>
            </p:blipFill>
            <p:spPr>
              <a:xfrm>
                <a:off x="3143955" y="6333498"/>
                <a:ext cx="150989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9" name="墨迹 88"/>
              <p14:cNvContentPartPr/>
              <p14:nvPr/>
            </p14:nvContentPartPr>
            <p14:xfrm>
              <a:off x="3318933" y="6252778"/>
              <a:ext cx="141111" cy="13711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28"/>
            </p:blipFill>
            <p:spPr>
              <a:xfrm>
                <a:off x="3318933" y="6252778"/>
                <a:ext cx="141111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0" name="墨迹 89"/>
              <p14:cNvContentPartPr/>
              <p14:nvPr/>
            </p14:nvContentPartPr>
            <p14:xfrm>
              <a:off x="3321755" y="6372272"/>
              <a:ext cx="81845" cy="11825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30"/>
            </p:blipFill>
            <p:spPr>
              <a:xfrm>
                <a:off x="3321755" y="6372272"/>
                <a:ext cx="81845" cy="118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1" name="墨迹 90"/>
              <p14:cNvContentPartPr/>
              <p14:nvPr/>
            </p14:nvContentPartPr>
            <p14:xfrm>
              <a:off x="3439583" y="6250311"/>
              <a:ext cx="184150" cy="26930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32"/>
            </p:blipFill>
            <p:spPr>
              <a:xfrm>
                <a:off x="3439583" y="6250311"/>
                <a:ext cx="184150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2" name="墨迹 91"/>
              <p14:cNvContentPartPr/>
              <p14:nvPr/>
            </p14:nvContentPartPr>
            <p14:xfrm>
              <a:off x="3595511" y="6361697"/>
              <a:ext cx="90311" cy="9023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34"/>
            </p:blipFill>
            <p:spPr>
              <a:xfrm>
                <a:off x="3595511" y="6361697"/>
                <a:ext cx="903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3" name="墨迹 92"/>
              <p14:cNvContentPartPr/>
              <p14:nvPr/>
            </p14:nvContentPartPr>
            <p14:xfrm>
              <a:off x="3589866" y="6406815"/>
              <a:ext cx="33867" cy="3947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36"/>
            </p:blipFill>
            <p:spPr>
              <a:xfrm>
                <a:off x="3589866" y="6406815"/>
                <a:ext cx="338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4" name="墨迹 93"/>
              <p14:cNvContentPartPr/>
              <p14:nvPr/>
            </p14:nvContentPartPr>
            <p14:xfrm>
              <a:off x="3747911" y="6260180"/>
              <a:ext cx="139170" cy="29609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38"/>
            </p:blipFill>
            <p:spPr>
              <a:xfrm>
                <a:off x="3747911" y="6260180"/>
                <a:ext cx="139170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5" name="墨迹 94"/>
              <p14:cNvContentPartPr/>
              <p14:nvPr/>
            </p14:nvContentPartPr>
            <p14:xfrm>
              <a:off x="8111066" y="2303330"/>
              <a:ext cx="56444" cy="3718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40"/>
            </p:blipFill>
            <p:spPr>
              <a:xfrm>
                <a:off x="8111066" y="2303330"/>
                <a:ext cx="56444" cy="37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6" name="墨迹 95"/>
              <p14:cNvContentPartPr/>
              <p14:nvPr/>
            </p14:nvContentPartPr>
            <p14:xfrm>
              <a:off x="4551538" y="6570369"/>
              <a:ext cx="4013906" cy="3383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42"/>
            </p:blipFill>
            <p:spPr>
              <a:xfrm>
                <a:off x="4551538" y="6570369"/>
                <a:ext cx="401390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7" name="墨迹 96"/>
              <p14:cNvContentPartPr/>
              <p14:nvPr/>
            </p14:nvContentPartPr>
            <p14:xfrm>
              <a:off x="5669844" y="6361697"/>
              <a:ext cx="19756" cy="16919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44"/>
            </p:blipFill>
            <p:spPr>
              <a:xfrm>
                <a:off x="5669844" y="6361697"/>
                <a:ext cx="197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墨迹 97"/>
              <p14:cNvContentPartPr/>
              <p14:nvPr/>
            </p14:nvContentPartPr>
            <p14:xfrm>
              <a:off x="5539316" y="6604208"/>
              <a:ext cx="133350" cy="15227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46"/>
            </p:blipFill>
            <p:spPr>
              <a:xfrm>
                <a:off x="5539316" y="6604208"/>
                <a:ext cx="13335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墨迹 98"/>
              <p14:cNvContentPartPr/>
              <p14:nvPr/>
            </p14:nvContentPartPr>
            <p14:xfrm>
              <a:off x="5717822" y="6683166"/>
              <a:ext cx="16933" cy="5639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48"/>
            </p:blipFill>
            <p:spPr>
              <a:xfrm>
                <a:off x="5717822" y="6683166"/>
                <a:ext cx="16933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0" name="墨迹 99"/>
              <p14:cNvContentPartPr/>
              <p14:nvPr/>
            </p14:nvContentPartPr>
            <p14:xfrm>
              <a:off x="5774266" y="6649327"/>
              <a:ext cx="160866" cy="10327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50"/>
            </p:blipFill>
            <p:spPr>
              <a:xfrm>
                <a:off x="5774266" y="6649327"/>
                <a:ext cx="160866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墨迹 100"/>
              <p14:cNvContentPartPr/>
              <p14:nvPr/>
            </p14:nvContentPartPr>
            <p14:xfrm>
              <a:off x="6990644" y="6353942"/>
              <a:ext cx="40922" cy="23898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52"/>
            </p:blipFill>
            <p:spPr>
              <a:xfrm>
                <a:off x="6990644" y="6353942"/>
                <a:ext cx="40922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墨迹 101"/>
              <p14:cNvContentPartPr/>
              <p14:nvPr/>
            </p14:nvContentPartPr>
            <p14:xfrm>
              <a:off x="6962422" y="6621128"/>
              <a:ext cx="25400" cy="10715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54"/>
            </p:blipFill>
            <p:spPr>
              <a:xfrm>
                <a:off x="6962422" y="6621128"/>
                <a:ext cx="254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墨迹 102"/>
              <p14:cNvContentPartPr/>
              <p14:nvPr/>
            </p14:nvContentPartPr>
            <p14:xfrm>
              <a:off x="7032977" y="6667656"/>
              <a:ext cx="82726" cy="6996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56"/>
            </p:blipFill>
            <p:spPr>
              <a:xfrm>
                <a:off x="7032977" y="6667656"/>
                <a:ext cx="82726" cy="69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4" name="墨迹 103"/>
              <p14:cNvContentPartPr/>
              <p14:nvPr/>
            </p14:nvContentPartPr>
            <p14:xfrm>
              <a:off x="6042377" y="6247138"/>
              <a:ext cx="31045" cy="13993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58"/>
            </p:blipFill>
            <p:spPr>
              <a:xfrm>
                <a:off x="6042377" y="6247138"/>
                <a:ext cx="31045" cy="139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5" name="墨迹 104"/>
              <p14:cNvContentPartPr/>
              <p14:nvPr/>
            </p14:nvContentPartPr>
            <p14:xfrm>
              <a:off x="6016977" y="6401175"/>
              <a:ext cx="45156" cy="14804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60"/>
            </p:blipFill>
            <p:spPr>
              <a:xfrm>
                <a:off x="6016977" y="6401175"/>
                <a:ext cx="45156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6" name="墨迹 105"/>
              <p14:cNvContentPartPr/>
              <p14:nvPr/>
            </p14:nvContentPartPr>
            <p14:xfrm>
              <a:off x="6055430" y="6264586"/>
              <a:ext cx="198614" cy="41858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62"/>
            </p:blipFill>
            <p:spPr>
              <a:xfrm>
                <a:off x="6055430" y="6264586"/>
                <a:ext cx="198614" cy="418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7" name="墨迹 106"/>
              <p14:cNvContentPartPr/>
              <p14:nvPr/>
            </p14:nvContentPartPr>
            <p14:xfrm>
              <a:off x="6155266" y="6409635"/>
              <a:ext cx="166511" cy="16073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64"/>
            </p:blipFill>
            <p:spPr>
              <a:xfrm>
                <a:off x="6155266" y="6409635"/>
                <a:ext cx="166511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8" name="墨迹 107"/>
              <p14:cNvContentPartPr/>
              <p14:nvPr/>
            </p14:nvContentPartPr>
            <p14:xfrm>
              <a:off x="6293555" y="6243261"/>
              <a:ext cx="36689" cy="7331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66"/>
            </p:blipFill>
            <p:spPr>
              <a:xfrm>
                <a:off x="6293555" y="6243261"/>
                <a:ext cx="36689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9" name="墨迹 108"/>
              <p14:cNvContentPartPr/>
              <p14:nvPr/>
            </p14:nvContentPartPr>
            <p14:xfrm>
              <a:off x="6381044" y="6304242"/>
              <a:ext cx="59266" cy="21536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68"/>
            </p:blipFill>
            <p:spPr>
              <a:xfrm>
                <a:off x="6381044" y="6304242"/>
                <a:ext cx="59266" cy="215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0" name="墨迹 109"/>
              <p14:cNvContentPartPr/>
              <p14:nvPr/>
            </p14:nvContentPartPr>
            <p14:xfrm>
              <a:off x="6440311" y="6406815"/>
              <a:ext cx="110066" cy="13288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70"/>
            </p:blipFill>
            <p:spPr>
              <a:xfrm>
                <a:off x="6440311" y="6406815"/>
                <a:ext cx="110066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1" name="墨迹 110"/>
              <p14:cNvContentPartPr/>
              <p14:nvPr/>
            </p14:nvContentPartPr>
            <p14:xfrm>
              <a:off x="5100813" y="6262824"/>
              <a:ext cx="154164" cy="13271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72"/>
            </p:blipFill>
            <p:spPr>
              <a:xfrm>
                <a:off x="5100813" y="6262824"/>
                <a:ext cx="154164" cy="132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2" name="墨迹 111"/>
              <p14:cNvContentPartPr/>
              <p14:nvPr/>
            </p14:nvContentPartPr>
            <p14:xfrm>
              <a:off x="5080000" y="6352356"/>
              <a:ext cx="135466" cy="14187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74"/>
            </p:blipFill>
            <p:spPr>
              <a:xfrm>
                <a:off x="5080000" y="6352356"/>
                <a:ext cx="135466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3" name="墨迹 112"/>
              <p14:cNvContentPartPr/>
              <p14:nvPr/>
            </p14:nvContentPartPr>
            <p14:xfrm>
              <a:off x="5143500" y="6412455"/>
              <a:ext cx="286455" cy="160735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76"/>
            </p:blipFill>
            <p:spPr>
              <a:xfrm>
                <a:off x="5143500" y="6412455"/>
                <a:ext cx="286455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4" name="墨迹 113"/>
              <p14:cNvContentPartPr/>
              <p14:nvPr/>
            </p14:nvContentPartPr>
            <p14:xfrm>
              <a:off x="5514622" y="6590109"/>
              <a:ext cx="158044" cy="8741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78"/>
            </p:blipFill>
            <p:spPr>
              <a:xfrm>
                <a:off x="5514622" y="6590109"/>
                <a:ext cx="1580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5" name="墨迹 114"/>
              <p14:cNvContentPartPr/>
              <p14:nvPr/>
            </p14:nvContentPartPr>
            <p14:xfrm>
              <a:off x="5113866" y="5414210"/>
              <a:ext cx="11289" cy="25520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80"/>
            </p:blipFill>
            <p:spPr>
              <a:xfrm>
                <a:off x="5113866" y="5414210"/>
                <a:ext cx="11289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6" name="墨迹 115"/>
              <p14:cNvContentPartPr/>
              <p14:nvPr/>
            </p14:nvContentPartPr>
            <p14:xfrm>
              <a:off x="5091288" y="5684921"/>
              <a:ext cx="3496734" cy="6767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82"/>
            </p:blipFill>
            <p:spPr>
              <a:xfrm>
                <a:off x="5091288" y="5684921"/>
                <a:ext cx="3496734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7" name="墨迹 116"/>
              <p14:cNvContentPartPr/>
              <p14:nvPr/>
            </p14:nvContentPartPr>
            <p14:xfrm>
              <a:off x="8638822" y="5521366"/>
              <a:ext cx="8466" cy="24251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84"/>
            </p:blipFill>
            <p:spPr>
              <a:xfrm>
                <a:off x="8638822" y="5521366"/>
                <a:ext cx="846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8" name="墨迹 117"/>
              <p14:cNvContentPartPr/>
              <p14:nvPr/>
            </p14:nvContentPartPr>
            <p14:xfrm>
              <a:off x="5130800" y="5362747"/>
              <a:ext cx="22577" cy="268596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86"/>
            </p:blipFill>
            <p:spPr>
              <a:xfrm>
                <a:off x="5130800" y="5362747"/>
                <a:ext cx="22577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9" name="墨迹 118"/>
              <p14:cNvContentPartPr/>
              <p14:nvPr/>
            </p14:nvContentPartPr>
            <p14:xfrm>
              <a:off x="5283200" y="5143500"/>
              <a:ext cx="3462867" cy="36376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88"/>
            </p:blipFill>
            <p:spPr>
              <a:xfrm>
                <a:off x="5283200" y="5143500"/>
                <a:ext cx="3462867" cy="363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0" name="墨迹 119"/>
              <p14:cNvContentPartPr/>
              <p14:nvPr/>
            </p14:nvContentPartPr>
            <p14:xfrm>
              <a:off x="6950251" y="5075117"/>
              <a:ext cx="122237" cy="21713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90"/>
            </p:blipFill>
            <p:spPr>
              <a:xfrm>
                <a:off x="6950251" y="5075117"/>
                <a:ext cx="12223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1" name="墨迹 120"/>
              <p14:cNvContentPartPr/>
              <p14:nvPr/>
            </p14:nvContentPartPr>
            <p14:xfrm>
              <a:off x="7032977" y="5041983"/>
              <a:ext cx="196145" cy="16919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92"/>
            </p:blipFill>
            <p:spPr>
              <a:xfrm>
                <a:off x="7032977" y="5041983"/>
                <a:ext cx="19614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2" name="墨迹 121"/>
              <p14:cNvContentPartPr/>
              <p14:nvPr/>
            </p14:nvContentPartPr>
            <p14:xfrm>
              <a:off x="7184496" y="5106841"/>
              <a:ext cx="381881" cy="117731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94"/>
            </p:blipFill>
            <p:spPr>
              <a:xfrm>
                <a:off x="7184496" y="5106841"/>
                <a:ext cx="381881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3" name="墨迹 122"/>
              <p14:cNvContentPartPr/>
              <p14:nvPr/>
            </p14:nvContentPartPr>
            <p14:xfrm>
              <a:off x="7569200" y="5043217"/>
              <a:ext cx="19755" cy="275116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96"/>
            </p:blipFill>
            <p:spPr>
              <a:xfrm>
                <a:off x="7569200" y="5043217"/>
                <a:ext cx="19755" cy="275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4" name="墨迹 123"/>
              <p14:cNvContentPartPr/>
              <p14:nvPr/>
            </p14:nvContentPartPr>
            <p14:xfrm>
              <a:off x="7591777" y="5322387"/>
              <a:ext cx="11289" cy="55428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98"/>
            </p:blipFill>
            <p:spPr>
              <a:xfrm>
                <a:off x="7591777" y="5322387"/>
                <a:ext cx="11289" cy="554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5" name="墨迹 124"/>
              <p14:cNvContentPartPr/>
              <p14:nvPr/>
            </p14:nvContentPartPr>
            <p14:xfrm>
              <a:off x="5774266" y="5476248"/>
              <a:ext cx="101600" cy="5445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00"/>
            </p:blipFill>
            <p:spPr>
              <a:xfrm>
                <a:off x="5774266" y="5476248"/>
                <a:ext cx="101600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6" name="墨迹 125"/>
              <p14:cNvContentPartPr/>
              <p14:nvPr/>
            </p14:nvContentPartPr>
            <p14:xfrm>
              <a:off x="5836355" y="5487527"/>
              <a:ext cx="186267" cy="24533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02"/>
            </p:blipFill>
            <p:spPr>
              <a:xfrm>
                <a:off x="5836355" y="5487527"/>
                <a:ext cx="186267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墨迹 126"/>
              <p14:cNvContentPartPr/>
              <p14:nvPr/>
            </p14:nvContentPartPr>
            <p14:xfrm>
              <a:off x="5787496" y="5524010"/>
              <a:ext cx="108126" cy="29062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04"/>
            </p:blipFill>
            <p:spPr>
              <a:xfrm>
                <a:off x="5787496" y="5524010"/>
                <a:ext cx="108126" cy="290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8" name="墨迹 127"/>
              <p14:cNvContentPartPr/>
              <p14:nvPr/>
            </p14:nvContentPartPr>
            <p14:xfrm>
              <a:off x="5864577" y="5551680"/>
              <a:ext cx="71438" cy="15016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06"/>
            </p:blipFill>
            <p:spPr>
              <a:xfrm>
                <a:off x="5864577" y="5551680"/>
                <a:ext cx="71438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9" name="墨迹 128"/>
              <p14:cNvContentPartPr/>
              <p14:nvPr/>
            </p14:nvContentPartPr>
            <p14:xfrm>
              <a:off x="6041672" y="5498807"/>
              <a:ext cx="127705" cy="36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08"/>
            </p:blipFill>
            <p:spPr>
              <a:xfrm>
                <a:off x="6041672" y="5498807"/>
                <a:ext cx="127705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0" name="墨迹 129"/>
              <p14:cNvContentPartPr/>
              <p14:nvPr/>
            </p14:nvContentPartPr>
            <p14:xfrm>
              <a:off x="6149622" y="5439589"/>
              <a:ext cx="290688" cy="10433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10"/>
            </p:blipFill>
            <p:spPr>
              <a:xfrm>
                <a:off x="6149622" y="5439589"/>
                <a:ext cx="290688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1" name="墨迹 130"/>
              <p14:cNvContentPartPr/>
              <p14:nvPr/>
            </p14:nvContentPartPr>
            <p14:xfrm>
              <a:off x="6473472" y="5417030"/>
              <a:ext cx="96661" cy="14240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12"/>
            </p:blipFill>
            <p:spPr>
              <a:xfrm>
                <a:off x="6473472" y="5417030"/>
                <a:ext cx="96661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2" name="墨迹 131"/>
              <p14:cNvContentPartPr/>
              <p14:nvPr/>
            </p14:nvContentPartPr>
            <p14:xfrm>
              <a:off x="6541911" y="5418440"/>
              <a:ext cx="167393" cy="132535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14"/>
            </p:blipFill>
            <p:spPr>
              <a:xfrm>
                <a:off x="6541911" y="5418440"/>
                <a:ext cx="16739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3" name="墨迹 132"/>
              <p14:cNvContentPartPr/>
              <p14:nvPr/>
            </p14:nvContentPartPr>
            <p14:xfrm>
              <a:off x="6707540" y="5397291"/>
              <a:ext cx="139171" cy="21149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16"/>
            </p:blipFill>
            <p:spPr>
              <a:xfrm>
                <a:off x="6707540" y="5397291"/>
                <a:ext cx="139171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4" name="墨迹 133"/>
              <p14:cNvContentPartPr/>
              <p14:nvPr/>
            </p14:nvContentPartPr>
            <p14:xfrm>
              <a:off x="7603066" y="5432539"/>
              <a:ext cx="1047044" cy="114206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18"/>
            </p:blipFill>
            <p:spPr>
              <a:xfrm>
                <a:off x="7603066" y="5432539"/>
                <a:ext cx="1047044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5" name="墨迹 134"/>
              <p14:cNvContentPartPr/>
              <p14:nvPr/>
            </p14:nvContentPartPr>
            <p14:xfrm>
              <a:off x="7992533" y="5688974"/>
              <a:ext cx="43744" cy="9182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20"/>
            </p:blipFill>
            <p:spPr>
              <a:xfrm>
                <a:off x="7992533" y="5688974"/>
                <a:ext cx="43744" cy="91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6" name="墨迹 135"/>
              <p14:cNvContentPartPr/>
              <p14:nvPr/>
            </p14:nvContentPartPr>
            <p14:xfrm>
              <a:off x="7878586" y="5724399"/>
              <a:ext cx="201612" cy="403246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22"/>
            </p:blipFill>
            <p:spPr>
              <a:xfrm>
                <a:off x="7878586" y="5724399"/>
                <a:ext cx="201612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37" name="墨迹 136"/>
              <p14:cNvContentPartPr/>
              <p14:nvPr/>
            </p14:nvContentPartPr>
            <p14:xfrm>
              <a:off x="7889346" y="5801770"/>
              <a:ext cx="292276" cy="121784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24"/>
            </p:blipFill>
            <p:spPr>
              <a:xfrm>
                <a:off x="7889346" y="5801770"/>
                <a:ext cx="292276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8" name="墨迹 137"/>
              <p14:cNvContentPartPr/>
              <p14:nvPr/>
            </p14:nvContentPartPr>
            <p14:xfrm>
              <a:off x="8060266" y="5705894"/>
              <a:ext cx="146756" cy="31741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26"/>
            </p:blipFill>
            <p:spPr>
              <a:xfrm>
                <a:off x="8060266" y="5705894"/>
                <a:ext cx="146756" cy="317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9" name="墨迹 138"/>
              <p14:cNvContentPartPr/>
              <p14:nvPr/>
            </p14:nvContentPartPr>
            <p14:xfrm>
              <a:off x="8229600" y="5698139"/>
              <a:ext cx="84666" cy="152451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28"/>
            </p:blipFill>
            <p:spPr>
              <a:xfrm>
                <a:off x="8229600" y="5698139"/>
                <a:ext cx="84666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0" name="墨迹 139"/>
              <p14:cNvContentPartPr/>
              <p14:nvPr/>
            </p14:nvContentPartPr>
            <p14:xfrm>
              <a:off x="8233127" y="5718759"/>
              <a:ext cx="306917" cy="32710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30"/>
            </p:blipFill>
            <p:spPr>
              <a:xfrm>
                <a:off x="8233127" y="5718759"/>
                <a:ext cx="306917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41" name="墨迹 140"/>
              <p14:cNvContentPartPr/>
              <p14:nvPr/>
            </p14:nvContentPartPr>
            <p14:xfrm>
              <a:off x="8542866" y="5786437"/>
              <a:ext cx="19756" cy="169899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32"/>
            </p:blipFill>
            <p:spPr>
              <a:xfrm>
                <a:off x="8542866" y="5786437"/>
                <a:ext cx="19756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2" name="墨迹 141"/>
              <p14:cNvContentPartPr/>
              <p14:nvPr/>
            </p14:nvContentPartPr>
            <p14:xfrm>
              <a:off x="8545688" y="5866804"/>
              <a:ext cx="14112" cy="2114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34"/>
            </p:blipFill>
            <p:spPr>
              <a:xfrm>
                <a:off x="8545688" y="5866804"/>
                <a:ext cx="1411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3" name="墨迹 142"/>
              <p14:cNvContentPartPr/>
              <p14:nvPr/>
            </p14:nvContentPartPr>
            <p14:xfrm>
              <a:off x="8560505" y="5744843"/>
              <a:ext cx="197732" cy="21255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36"/>
            </p:blipFill>
            <p:spPr>
              <a:xfrm>
                <a:off x="8560505" y="5744843"/>
                <a:ext cx="197732" cy="21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4" name="墨迹 143"/>
              <p14:cNvContentPartPr/>
              <p14:nvPr/>
            </p14:nvContentPartPr>
            <p14:xfrm>
              <a:off x="8720666" y="5792077"/>
              <a:ext cx="138289" cy="138175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38"/>
            </p:blipFill>
            <p:spPr>
              <a:xfrm>
                <a:off x="8720666" y="5792077"/>
                <a:ext cx="13828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5" name="墨迹 144"/>
              <p14:cNvContentPartPr/>
              <p14:nvPr/>
            </p14:nvContentPartPr>
            <p14:xfrm>
              <a:off x="8884355" y="5751541"/>
              <a:ext cx="186267" cy="457881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40"/>
            </p:blipFill>
            <p:spPr>
              <a:xfrm>
                <a:off x="8884355" y="5751541"/>
                <a:ext cx="186267" cy="45788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62" name="墨迹 61"/>
              <p14:cNvContentPartPr/>
              <p14:nvPr/>
            </p14:nvContentPartPr>
            <p14:xfrm>
              <a:off x="3349440" y="1820520"/>
              <a:ext cx="6783480" cy="4953240"/>
            </p14:xfrm>
          </p:contentPart>
        </mc:Choice>
        <mc:Fallback>
          <p:pic>
            <p:nvPicPr>
              <p:cNvPr id="62" name="墨迹 61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340080" y="1811160"/>
                <a:ext cx="6802200" cy="497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3" y="433378"/>
            <a:ext cx="11700473" cy="4953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701623" y="1810376"/>
              <a:ext cx="632354" cy="63518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1701623" y="1810376"/>
                <a:ext cx="632354" cy="635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971925" y="2004949"/>
              <a:ext cx="430741" cy="32851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971925" y="2004949"/>
                <a:ext cx="430741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6911093" y="1235116"/>
              <a:ext cx="42862" cy="9587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6911093" y="1235116"/>
                <a:ext cx="4286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589844" y="3874544"/>
              <a:ext cx="6584950" cy="6203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589844" y="3874544"/>
                <a:ext cx="658495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552450" y="4286250"/>
              <a:ext cx="8007350" cy="5639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552450" y="4286250"/>
                <a:ext cx="800735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8405988" y="496302"/>
              <a:ext cx="150989" cy="58654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8405988" y="496302"/>
                <a:ext cx="150989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8497711" y="468103"/>
              <a:ext cx="263878" cy="38914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8497711" y="468103"/>
                <a:ext cx="263878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8681155" y="744453"/>
              <a:ext cx="189971" cy="17095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8681155" y="744453"/>
                <a:ext cx="189971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8680097" y="746568"/>
              <a:ext cx="105480" cy="1762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8680097" y="746568"/>
                <a:ext cx="105480" cy="17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8971844" y="837510"/>
              <a:ext cx="105017" cy="5995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8971844" y="83751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9149644" y="385445"/>
              <a:ext cx="241300" cy="22083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9149644" y="385445"/>
                <a:ext cx="241300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9302044" y="507582"/>
              <a:ext cx="166511" cy="10433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9302044" y="507582"/>
                <a:ext cx="1665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9490251" y="305254"/>
              <a:ext cx="41275" cy="31653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9490251" y="305254"/>
                <a:ext cx="41275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9578622" y="313009"/>
              <a:ext cx="127881" cy="3101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9578622" y="313009"/>
                <a:ext cx="127881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9544755" y="255201"/>
              <a:ext cx="183445" cy="31864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9544755" y="255201"/>
                <a:ext cx="183445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9649177" y="505467"/>
              <a:ext cx="25400" cy="1346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9649177" y="505467"/>
                <a:ext cx="25400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9747955" y="379805"/>
              <a:ext cx="94545" cy="19263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9747955" y="379805"/>
                <a:ext cx="94545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9819216" y="276350"/>
              <a:ext cx="112184" cy="34966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9819216" y="276350"/>
                <a:ext cx="112184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9978319" y="349667"/>
              <a:ext cx="207081" cy="16919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9978319" y="349667"/>
                <a:ext cx="20708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0203744" y="224887"/>
              <a:ext cx="444500" cy="33556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0203744" y="224887"/>
                <a:ext cx="444500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7789333" y="129715"/>
              <a:ext cx="95956" cy="12830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7789333" y="129715"/>
                <a:ext cx="95956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7958666" y="191753"/>
              <a:ext cx="208844" cy="1127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7958666" y="191753"/>
                <a:ext cx="2088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8257822" y="45118"/>
              <a:ext cx="107244" cy="40042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8257822" y="45118"/>
                <a:ext cx="107244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8414455" y="95876"/>
              <a:ext cx="97367" cy="12689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8414455" y="95876"/>
                <a:ext cx="97367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8579555" y="5639"/>
              <a:ext cx="45156" cy="600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8579555" y="5639"/>
                <a:ext cx="45156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8621006" y="75256"/>
              <a:ext cx="184326" cy="16161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8621006" y="75256"/>
                <a:ext cx="184326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墨迹 31"/>
              <p14:cNvContentPartPr/>
              <p14:nvPr/>
            </p14:nvContentPartPr>
            <p14:xfrm>
              <a:off x="8353777" y="1173078"/>
              <a:ext cx="5645" cy="10433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6"/>
            </p:blipFill>
            <p:spPr>
              <a:xfrm>
                <a:off x="8353777" y="1173078"/>
                <a:ext cx="5645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墨迹 32"/>
              <p14:cNvContentPartPr/>
              <p14:nvPr/>
            </p14:nvContentPartPr>
            <p14:xfrm>
              <a:off x="8328377" y="1188235"/>
              <a:ext cx="31045" cy="16813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58"/>
            </p:blipFill>
            <p:spPr>
              <a:xfrm>
                <a:off x="8328377" y="1188235"/>
                <a:ext cx="31045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墨迹 34"/>
              <p14:cNvContentPartPr/>
              <p14:nvPr/>
            </p14:nvContentPartPr>
            <p14:xfrm>
              <a:off x="8355894" y="1186297"/>
              <a:ext cx="390172" cy="23352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0"/>
            </p:blipFill>
            <p:spPr>
              <a:xfrm>
                <a:off x="8355894" y="1186297"/>
                <a:ext cx="390172" cy="233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墨迹 35"/>
              <p14:cNvContentPartPr/>
              <p14:nvPr/>
            </p14:nvContentPartPr>
            <p14:xfrm>
              <a:off x="7763933" y="2402555"/>
              <a:ext cx="105018" cy="5995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22"/>
            </p:blipFill>
            <p:spPr>
              <a:xfrm>
                <a:off x="7763933" y="2402555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墨迹 36"/>
              <p14:cNvContentPartPr/>
              <p14:nvPr/>
            </p14:nvContentPartPr>
            <p14:xfrm>
              <a:off x="8805333" y="1376111"/>
              <a:ext cx="105018" cy="5995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22"/>
            </p:blipFill>
            <p:spPr>
              <a:xfrm>
                <a:off x="8805333" y="1376111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墨迹 37"/>
              <p14:cNvContentPartPr/>
              <p14:nvPr/>
            </p14:nvContentPartPr>
            <p14:xfrm>
              <a:off x="8726311" y="1342272"/>
              <a:ext cx="519289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64"/>
            </p:blipFill>
            <p:spPr>
              <a:xfrm>
                <a:off x="8726311" y="1342272"/>
                <a:ext cx="5192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墨迹 38"/>
              <p14:cNvContentPartPr/>
              <p14:nvPr/>
            </p14:nvContentPartPr>
            <p14:xfrm>
              <a:off x="10840155" y="3000375"/>
              <a:ext cx="14112" cy="563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66"/>
            </p:blipFill>
            <p:spPr>
              <a:xfrm>
                <a:off x="10840155" y="3000375"/>
                <a:ext cx="1411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墨迹 39"/>
              <p14:cNvContentPartPr/>
              <p14:nvPr/>
            </p14:nvContentPartPr>
            <p14:xfrm>
              <a:off x="10814755" y="2921417"/>
              <a:ext cx="147462" cy="4793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68"/>
            </p:blipFill>
            <p:spPr>
              <a:xfrm>
                <a:off x="10814755" y="2921417"/>
                <a:ext cx="14746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墨迹 40"/>
              <p14:cNvContentPartPr/>
              <p14:nvPr/>
            </p14:nvContentPartPr>
            <p14:xfrm>
              <a:off x="10727089" y="2963363"/>
              <a:ext cx="120121" cy="27599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0"/>
            </p:blipFill>
            <p:spPr>
              <a:xfrm>
                <a:off x="10727089" y="2963363"/>
                <a:ext cx="120121" cy="275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墨迹 41"/>
              <p14:cNvContentPartPr/>
              <p14:nvPr/>
            </p14:nvContentPartPr>
            <p14:xfrm>
              <a:off x="10775244" y="3073692"/>
              <a:ext cx="132644" cy="3947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2"/>
            </p:blipFill>
            <p:spPr>
              <a:xfrm>
                <a:off x="10775244" y="3073692"/>
                <a:ext cx="1326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墨迹 42"/>
              <p14:cNvContentPartPr/>
              <p14:nvPr/>
            </p14:nvContentPartPr>
            <p14:xfrm>
              <a:off x="10884605" y="3058182"/>
              <a:ext cx="99483" cy="15368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74"/>
            </p:blipFill>
            <p:spPr>
              <a:xfrm>
                <a:off x="10884605" y="3058182"/>
                <a:ext cx="99483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墨迹 43"/>
              <p14:cNvContentPartPr/>
              <p14:nvPr/>
            </p14:nvContentPartPr>
            <p14:xfrm>
              <a:off x="11029244" y="3002313"/>
              <a:ext cx="296862" cy="23493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6"/>
            </p:blipFill>
            <p:spPr>
              <a:xfrm>
                <a:off x="11029244" y="3002313"/>
                <a:ext cx="29686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5" name="墨迹 44"/>
              <p14:cNvContentPartPr/>
              <p14:nvPr/>
            </p14:nvContentPartPr>
            <p14:xfrm>
              <a:off x="11139311" y="3124450"/>
              <a:ext cx="251177" cy="45118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8"/>
            </p:blipFill>
            <p:spPr>
              <a:xfrm>
                <a:off x="11139311" y="3124450"/>
                <a:ext cx="251177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6" name="墨迹 45"/>
              <p14:cNvContentPartPr/>
              <p14:nvPr/>
            </p14:nvContentPartPr>
            <p14:xfrm>
              <a:off x="9431866" y="1381751"/>
              <a:ext cx="122061" cy="2537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0"/>
            </p:blipFill>
            <p:spPr>
              <a:xfrm>
                <a:off x="9431866" y="1381751"/>
                <a:ext cx="12206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7" name="墨迹 46"/>
              <p14:cNvContentPartPr/>
              <p14:nvPr/>
            </p14:nvContentPartPr>
            <p14:xfrm>
              <a:off x="9420577" y="1406425"/>
              <a:ext cx="110067" cy="21783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2"/>
            </p:blipFill>
            <p:spPr>
              <a:xfrm>
                <a:off x="9420577" y="1406425"/>
                <a:ext cx="110067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8" name="墨迹 47"/>
              <p14:cNvContentPartPr/>
              <p14:nvPr/>
            </p14:nvContentPartPr>
            <p14:xfrm>
              <a:off x="9448800" y="1479038"/>
              <a:ext cx="118533" cy="3242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4"/>
            </p:blipFill>
            <p:spPr>
              <a:xfrm>
                <a:off x="9448800" y="1479038"/>
                <a:ext cx="11853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9" name="墨迹 48"/>
              <p14:cNvContentPartPr/>
              <p14:nvPr/>
            </p14:nvContentPartPr>
            <p14:xfrm>
              <a:off x="9558161" y="1460708"/>
              <a:ext cx="99483" cy="14381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6"/>
            </p:blipFill>
            <p:spPr>
              <a:xfrm>
                <a:off x="9558161" y="1460708"/>
                <a:ext cx="9948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0" name="墨迹 49"/>
              <p14:cNvContentPartPr/>
              <p14:nvPr/>
            </p14:nvContentPartPr>
            <p14:xfrm>
              <a:off x="9708444" y="1432509"/>
              <a:ext cx="79022" cy="21713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8"/>
            </p:blipFill>
            <p:spPr>
              <a:xfrm>
                <a:off x="9708444" y="1432509"/>
                <a:ext cx="7902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" name="墨迹 50"/>
              <p14:cNvContentPartPr/>
              <p14:nvPr/>
            </p14:nvContentPartPr>
            <p14:xfrm>
              <a:off x="9860844" y="1421230"/>
              <a:ext cx="95956" cy="16161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0"/>
            </p:blipFill>
            <p:spPr>
              <a:xfrm>
                <a:off x="9860844" y="1421230"/>
                <a:ext cx="95956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2" name="墨迹 51"/>
              <p14:cNvContentPartPr/>
              <p14:nvPr/>
            </p14:nvContentPartPr>
            <p14:xfrm>
              <a:off x="9919405" y="1513405"/>
              <a:ext cx="82550" cy="13976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2"/>
            </p:blipFill>
            <p:spPr>
              <a:xfrm>
                <a:off x="9919405" y="1513405"/>
                <a:ext cx="82550" cy="139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墨迹 52"/>
              <p14:cNvContentPartPr/>
              <p14:nvPr/>
            </p14:nvContentPartPr>
            <p14:xfrm>
              <a:off x="10052755" y="1425107"/>
              <a:ext cx="22578" cy="15685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4"/>
            </p:blipFill>
            <p:spPr>
              <a:xfrm>
                <a:off x="10052755" y="1425107"/>
                <a:ext cx="22578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4" name="墨迹 53"/>
              <p14:cNvContentPartPr/>
              <p14:nvPr/>
            </p14:nvContentPartPr>
            <p14:xfrm>
              <a:off x="10069688" y="1483268"/>
              <a:ext cx="84667" cy="2819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6"/>
            </p:blipFill>
            <p:spPr>
              <a:xfrm>
                <a:off x="10069688" y="1483268"/>
                <a:ext cx="846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5" name="墨迹 54"/>
              <p14:cNvContentPartPr/>
              <p14:nvPr/>
            </p14:nvContentPartPr>
            <p14:xfrm>
              <a:off x="10134600" y="1383866"/>
              <a:ext cx="36688" cy="36447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8"/>
            </p:blipFill>
            <p:spPr>
              <a:xfrm>
                <a:off x="10134600" y="1383866"/>
                <a:ext cx="36688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墨迹 55"/>
              <p14:cNvContentPartPr/>
              <p14:nvPr/>
            </p14:nvContentPartPr>
            <p14:xfrm>
              <a:off x="10154355" y="1500187"/>
              <a:ext cx="95956" cy="12971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0"/>
            </p:blipFill>
            <p:spPr>
              <a:xfrm>
                <a:off x="10154355" y="1500187"/>
                <a:ext cx="959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墨迹 56"/>
              <p14:cNvContentPartPr/>
              <p14:nvPr/>
            </p14:nvContentPartPr>
            <p14:xfrm>
              <a:off x="10239022" y="1488907"/>
              <a:ext cx="84666" cy="1692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2"/>
            </p:blipFill>
            <p:spPr>
              <a:xfrm>
                <a:off x="10239022" y="1488907"/>
                <a:ext cx="846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墨迹 57"/>
              <p14:cNvContentPartPr/>
              <p14:nvPr/>
            </p14:nvContentPartPr>
            <p14:xfrm>
              <a:off x="10340622" y="1421230"/>
              <a:ext cx="88371" cy="16355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4"/>
            </p:blipFill>
            <p:spPr>
              <a:xfrm>
                <a:off x="10340622" y="1421230"/>
                <a:ext cx="8837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墨迹 58"/>
              <p14:cNvContentPartPr/>
              <p14:nvPr/>
            </p14:nvContentPartPr>
            <p14:xfrm>
              <a:off x="10442222" y="1494547"/>
              <a:ext cx="67733" cy="8177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6"/>
            </p:blipFill>
            <p:spPr>
              <a:xfrm>
                <a:off x="10442222" y="1494547"/>
                <a:ext cx="67733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0" name="墨迹 59"/>
              <p14:cNvContentPartPr/>
              <p14:nvPr/>
            </p14:nvContentPartPr>
            <p14:xfrm>
              <a:off x="10532532" y="1370472"/>
              <a:ext cx="110949" cy="26225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8"/>
            </p:blipFill>
            <p:spPr>
              <a:xfrm>
                <a:off x="10532532" y="1370472"/>
                <a:ext cx="110949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1" name="墨迹 60"/>
              <p14:cNvContentPartPr/>
              <p14:nvPr/>
            </p14:nvContentPartPr>
            <p14:xfrm>
              <a:off x="10634132" y="1490846"/>
              <a:ext cx="133350" cy="30261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0"/>
            </p:blipFill>
            <p:spPr>
              <a:xfrm>
                <a:off x="10634132" y="1490846"/>
                <a:ext cx="133350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2" name="墨迹 61"/>
              <p14:cNvContentPartPr/>
              <p14:nvPr/>
            </p14:nvContentPartPr>
            <p14:xfrm>
              <a:off x="1262591" y="5386011"/>
              <a:ext cx="159809" cy="535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2"/>
            </p:blipFill>
            <p:spPr>
              <a:xfrm>
                <a:off x="1262591" y="5386011"/>
                <a:ext cx="15980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3" name="墨迹 62"/>
              <p14:cNvContentPartPr/>
              <p14:nvPr/>
            </p14:nvContentPartPr>
            <p14:xfrm>
              <a:off x="1258711" y="5476248"/>
              <a:ext cx="138289" cy="34966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4"/>
            </p:blipFill>
            <p:spPr>
              <a:xfrm>
                <a:off x="1258711" y="5476248"/>
                <a:ext cx="13828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4" name="墨迹 63"/>
              <p14:cNvContentPartPr/>
              <p14:nvPr/>
            </p14:nvContentPartPr>
            <p14:xfrm>
              <a:off x="1281465" y="5668001"/>
              <a:ext cx="132468" cy="2820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6"/>
            </p:blipFill>
            <p:spPr>
              <a:xfrm>
                <a:off x="1281465" y="5668001"/>
                <a:ext cx="13246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5" name="墨迹 64"/>
              <p14:cNvContentPartPr/>
              <p14:nvPr/>
            </p14:nvContentPartPr>
            <p14:xfrm>
              <a:off x="1428044" y="5660599"/>
              <a:ext cx="104422" cy="15685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8"/>
            </p:blipFill>
            <p:spPr>
              <a:xfrm>
                <a:off x="1428044" y="5660599"/>
                <a:ext cx="104422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墨迹 65"/>
              <p14:cNvContentPartPr/>
              <p14:nvPr/>
            </p14:nvContentPartPr>
            <p14:xfrm>
              <a:off x="1604433" y="5504447"/>
              <a:ext cx="105833" cy="27635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0"/>
            </p:blipFill>
            <p:spPr>
              <a:xfrm>
                <a:off x="1604433" y="5504447"/>
                <a:ext cx="10583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墨迹 66"/>
              <p14:cNvContentPartPr/>
              <p14:nvPr/>
            </p14:nvContentPartPr>
            <p14:xfrm>
              <a:off x="1744133" y="5467083"/>
              <a:ext cx="146755" cy="26859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2"/>
            </p:blipFill>
            <p:spPr>
              <a:xfrm>
                <a:off x="1744133" y="5467083"/>
                <a:ext cx="146755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墨迹 67"/>
              <p14:cNvContentPartPr/>
              <p14:nvPr/>
            </p14:nvContentPartPr>
            <p14:xfrm>
              <a:off x="1858433" y="5594684"/>
              <a:ext cx="70555" cy="17765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4"/>
            </p:blipFill>
            <p:spPr>
              <a:xfrm>
                <a:off x="1858433" y="5594684"/>
                <a:ext cx="70555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墨迹 68"/>
              <p14:cNvContentPartPr/>
              <p14:nvPr/>
            </p14:nvContentPartPr>
            <p14:xfrm>
              <a:off x="2029177" y="5454393"/>
              <a:ext cx="8467" cy="23898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6"/>
            </p:blipFill>
            <p:spPr>
              <a:xfrm>
                <a:off x="2029177" y="5454393"/>
                <a:ext cx="8467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墨迹 69"/>
              <p14:cNvContentPartPr/>
              <p14:nvPr/>
            </p14:nvContentPartPr>
            <p14:xfrm>
              <a:off x="2037644" y="5589044"/>
              <a:ext cx="95956" cy="2819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8"/>
            </p:blipFill>
            <p:spPr>
              <a:xfrm>
                <a:off x="2037644" y="5589044"/>
                <a:ext cx="959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墨迹 70"/>
              <p14:cNvContentPartPr/>
              <p14:nvPr/>
            </p14:nvContentPartPr>
            <p14:xfrm>
              <a:off x="2127955" y="5405398"/>
              <a:ext cx="33867" cy="45153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0"/>
            </p:blipFill>
            <p:spPr>
              <a:xfrm>
                <a:off x="2127955" y="5405398"/>
                <a:ext cx="33867" cy="451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墨迹 71"/>
              <p14:cNvContentPartPr/>
              <p14:nvPr/>
            </p14:nvContentPartPr>
            <p14:xfrm>
              <a:off x="2167466" y="5538286"/>
              <a:ext cx="67734" cy="18047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2"/>
            </p:blipFill>
            <p:spPr>
              <a:xfrm>
                <a:off x="2167466" y="5538286"/>
                <a:ext cx="6773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墨迹 72"/>
              <p14:cNvContentPartPr/>
              <p14:nvPr/>
            </p14:nvContentPartPr>
            <p14:xfrm>
              <a:off x="2212622" y="5566485"/>
              <a:ext cx="67733" cy="1127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4"/>
            </p:blipFill>
            <p:spPr>
              <a:xfrm>
                <a:off x="2212622" y="5566485"/>
                <a:ext cx="677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墨迹 73"/>
              <p14:cNvContentPartPr/>
              <p14:nvPr/>
            </p14:nvContentPartPr>
            <p14:xfrm>
              <a:off x="2302933" y="5427604"/>
              <a:ext cx="118533" cy="28551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6"/>
            </p:blipFill>
            <p:spPr>
              <a:xfrm>
                <a:off x="2302933" y="5427604"/>
                <a:ext cx="118533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墨迹 74"/>
              <p14:cNvContentPartPr/>
              <p14:nvPr/>
            </p14:nvContentPartPr>
            <p14:xfrm>
              <a:off x="2424994" y="5566485"/>
              <a:ext cx="75494" cy="10715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8"/>
            </p:blipFill>
            <p:spPr>
              <a:xfrm>
                <a:off x="2424994" y="5566485"/>
                <a:ext cx="7549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墨迹 75"/>
              <p14:cNvContentPartPr/>
              <p14:nvPr/>
            </p14:nvContentPartPr>
            <p14:xfrm>
              <a:off x="2503311" y="5342831"/>
              <a:ext cx="96837" cy="34490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0"/>
            </p:blipFill>
            <p:spPr>
              <a:xfrm>
                <a:off x="2503311" y="5342831"/>
                <a:ext cx="96837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墨迹 76"/>
              <p14:cNvContentPartPr/>
              <p14:nvPr/>
            </p14:nvContentPartPr>
            <p14:xfrm>
              <a:off x="2593622" y="5572125"/>
              <a:ext cx="79551" cy="24251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2"/>
            </p:blipFill>
            <p:spPr>
              <a:xfrm>
                <a:off x="2593622" y="5572125"/>
                <a:ext cx="7955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墨迹 77"/>
              <p14:cNvContentPartPr/>
              <p14:nvPr/>
            </p14:nvContentPartPr>
            <p14:xfrm>
              <a:off x="2751666" y="5569305"/>
              <a:ext cx="28222" cy="5357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4"/>
            </p:blipFill>
            <p:spPr>
              <a:xfrm>
                <a:off x="2751666" y="5569305"/>
                <a:ext cx="2822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墨迹 78"/>
              <p14:cNvContentPartPr/>
              <p14:nvPr/>
            </p14:nvContentPartPr>
            <p14:xfrm>
              <a:off x="2861733" y="5461267"/>
              <a:ext cx="124178" cy="21237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6"/>
            </p:blipFill>
            <p:spPr>
              <a:xfrm>
                <a:off x="2861733" y="5461267"/>
                <a:ext cx="124178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墨迹 79"/>
              <p14:cNvContentPartPr/>
              <p14:nvPr/>
            </p14:nvContentPartPr>
            <p14:xfrm>
              <a:off x="2906888" y="5416325"/>
              <a:ext cx="129823" cy="248856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8"/>
            </p:blipFill>
            <p:spPr>
              <a:xfrm>
                <a:off x="2906888" y="5416325"/>
                <a:ext cx="129823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1" name="墨迹 80"/>
              <p14:cNvContentPartPr/>
              <p14:nvPr/>
            </p14:nvContentPartPr>
            <p14:xfrm>
              <a:off x="3087511" y="5457214"/>
              <a:ext cx="5644" cy="19386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0"/>
            </p:blipFill>
            <p:spPr>
              <a:xfrm>
                <a:off x="3087511" y="5457214"/>
                <a:ext cx="5644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墨迹 81"/>
              <p14:cNvContentPartPr/>
              <p14:nvPr/>
            </p14:nvContentPartPr>
            <p14:xfrm>
              <a:off x="3093155" y="5504447"/>
              <a:ext cx="70556" cy="4511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2"/>
            </p:blipFill>
            <p:spPr>
              <a:xfrm>
                <a:off x="3093155" y="5504447"/>
                <a:ext cx="705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3" name="墨迹 82"/>
              <p14:cNvContentPartPr/>
              <p14:nvPr/>
            </p14:nvContentPartPr>
            <p14:xfrm>
              <a:off x="3160888" y="5388126"/>
              <a:ext cx="265289" cy="302434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4"/>
            </p:blipFill>
            <p:spPr>
              <a:xfrm>
                <a:off x="3160888" y="5388126"/>
                <a:ext cx="265289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4" name="墨迹 83"/>
              <p14:cNvContentPartPr/>
              <p14:nvPr/>
            </p14:nvContentPartPr>
            <p14:xfrm>
              <a:off x="3541183" y="5481888"/>
              <a:ext cx="229305" cy="1691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6"/>
            </p:blipFill>
            <p:spPr>
              <a:xfrm>
                <a:off x="3541183" y="5481888"/>
                <a:ext cx="22930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5" name="墨迹 84"/>
              <p14:cNvContentPartPr/>
              <p14:nvPr/>
            </p14:nvContentPartPr>
            <p14:xfrm>
              <a:off x="3542947" y="5552385"/>
              <a:ext cx="244475" cy="1410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8"/>
            </p:blipFill>
            <p:spPr>
              <a:xfrm>
                <a:off x="3542947" y="5552385"/>
                <a:ext cx="24447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6" name="墨迹 85"/>
              <p14:cNvContentPartPr/>
              <p14:nvPr/>
            </p14:nvContentPartPr>
            <p14:xfrm>
              <a:off x="3632200" y="5309874"/>
              <a:ext cx="90311" cy="10433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0"/>
            </p:blipFill>
            <p:spPr>
              <a:xfrm>
                <a:off x="3632200" y="5309874"/>
                <a:ext cx="90311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墨迹 86"/>
              <p14:cNvContentPartPr/>
              <p14:nvPr/>
            </p14:nvContentPartPr>
            <p14:xfrm>
              <a:off x="3972277" y="5318333"/>
              <a:ext cx="112360" cy="6203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2"/>
            </p:blipFill>
            <p:spPr>
              <a:xfrm>
                <a:off x="3972277" y="5318333"/>
                <a:ext cx="11236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墨迹 87"/>
              <p14:cNvContentPartPr/>
              <p14:nvPr/>
            </p14:nvContentPartPr>
            <p14:xfrm>
              <a:off x="3917244" y="5400815"/>
              <a:ext cx="129822" cy="30666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4"/>
            </p:blipFill>
            <p:spPr>
              <a:xfrm>
                <a:off x="3917244" y="5400815"/>
                <a:ext cx="129822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墨迹 88"/>
              <p14:cNvContentPartPr/>
              <p14:nvPr/>
            </p14:nvContentPartPr>
            <p14:xfrm>
              <a:off x="3964869" y="5510087"/>
              <a:ext cx="135819" cy="1691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6"/>
            </p:blipFill>
            <p:spPr>
              <a:xfrm>
                <a:off x="3964869" y="5510087"/>
                <a:ext cx="13581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墨迹 89"/>
              <p14:cNvContentPartPr/>
              <p14:nvPr/>
            </p14:nvContentPartPr>
            <p14:xfrm>
              <a:off x="4138788" y="5487527"/>
              <a:ext cx="125589" cy="19457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8"/>
            </p:blipFill>
            <p:spPr>
              <a:xfrm>
                <a:off x="4138788" y="5487527"/>
                <a:ext cx="1255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1" name="墨迹 90"/>
              <p14:cNvContentPartPr/>
              <p14:nvPr/>
            </p14:nvContentPartPr>
            <p14:xfrm>
              <a:off x="4346222" y="5414210"/>
              <a:ext cx="76200" cy="26507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0"/>
            </p:blipFill>
            <p:spPr>
              <a:xfrm>
                <a:off x="4346222" y="5414210"/>
                <a:ext cx="762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2" name="墨迹 91"/>
              <p14:cNvContentPartPr/>
              <p14:nvPr/>
            </p14:nvContentPartPr>
            <p14:xfrm>
              <a:off x="4476044" y="5359750"/>
              <a:ext cx="135467" cy="24973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2"/>
            </p:blipFill>
            <p:spPr>
              <a:xfrm>
                <a:off x="4476044" y="5359750"/>
                <a:ext cx="135467" cy="24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3" name="墨迹 92"/>
              <p14:cNvContentPartPr/>
              <p14:nvPr/>
            </p14:nvContentPartPr>
            <p14:xfrm>
              <a:off x="4570412" y="5476248"/>
              <a:ext cx="74965" cy="208672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4"/>
            </p:blipFill>
            <p:spPr>
              <a:xfrm>
                <a:off x="4570412" y="5476248"/>
                <a:ext cx="74965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4" name="墨迹 93"/>
              <p14:cNvContentPartPr/>
              <p14:nvPr/>
            </p14:nvContentPartPr>
            <p14:xfrm>
              <a:off x="4696177" y="5351115"/>
              <a:ext cx="33867" cy="20409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6"/>
            </p:blipFill>
            <p:spPr>
              <a:xfrm>
                <a:off x="4696177" y="5351115"/>
                <a:ext cx="33867" cy="204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墨迹 94"/>
              <p14:cNvContentPartPr/>
              <p14:nvPr/>
            </p14:nvContentPartPr>
            <p14:xfrm>
              <a:off x="4707466" y="5453689"/>
              <a:ext cx="93134" cy="2819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8"/>
            </p:blipFill>
            <p:spPr>
              <a:xfrm>
                <a:off x="4707466" y="5453689"/>
                <a:ext cx="931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墨迹 95"/>
              <p14:cNvContentPartPr/>
              <p14:nvPr/>
            </p14:nvContentPartPr>
            <p14:xfrm>
              <a:off x="4780844" y="5318510"/>
              <a:ext cx="45156" cy="44254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0"/>
            </p:blipFill>
            <p:spPr>
              <a:xfrm>
                <a:off x="4780844" y="5318510"/>
                <a:ext cx="45156" cy="442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墨迹 96"/>
              <p14:cNvContentPartPr/>
              <p14:nvPr/>
            </p14:nvContentPartPr>
            <p14:xfrm>
              <a:off x="4809066" y="5452103"/>
              <a:ext cx="95956" cy="17254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2"/>
            </p:blipFill>
            <p:spPr>
              <a:xfrm>
                <a:off x="4809066" y="5452103"/>
                <a:ext cx="95956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墨迹 97"/>
              <p14:cNvContentPartPr/>
              <p14:nvPr/>
            </p14:nvContentPartPr>
            <p14:xfrm>
              <a:off x="4859866" y="5470608"/>
              <a:ext cx="90311" cy="1128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4"/>
            </p:blipFill>
            <p:spPr>
              <a:xfrm>
                <a:off x="4859866" y="5470608"/>
                <a:ext cx="903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墨迹 98"/>
              <p14:cNvContentPartPr/>
              <p14:nvPr/>
            </p14:nvContentPartPr>
            <p14:xfrm>
              <a:off x="4961466" y="5386011"/>
              <a:ext cx="118534" cy="20303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6"/>
            </p:blipFill>
            <p:spPr>
              <a:xfrm>
                <a:off x="4961466" y="5386011"/>
                <a:ext cx="1185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墨迹 99"/>
              <p14:cNvContentPartPr/>
              <p14:nvPr/>
            </p14:nvContentPartPr>
            <p14:xfrm>
              <a:off x="5084409" y="5487527"/>
              <a:ext cx="100013" cy="10715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8"/>
            </p:blipFill>
            <p:spPr>
              <a:xfrm>
                <a:off x="5084409" y="5487527"/>
                <a:ext cx="10001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墨迹 100"/>
              <p14:cNvContentPartPr/>
              <p14:nvPr/>
            </p14:nvContentPartPr>
            <p14:xfrm>
              <a:off x="5178777" y="5329613"/>
              <a:ext cx="91194" cy="30454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0"/>
            </p:blipFill>
            <p:spPr>
              <a:xfrm>
                <a:off x="5178777" y="5329613"/>
                <a:ext cx="91194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墨迹 101"/>
              <p14:cNvContentPartPr/>
              <p14:nvPr/>
            </p14:nvContentPartPr>
            <p14:xfrm>
              <a:off x="5238044" y="5495987"/>
              <a:ext cx="92428" cy="27917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2"/>
            </p:blipFill>
            <p:spPr>
              <a:xfrm>
                <a:off x="5238044" y="5495987"/>
                <a:ext cx="92428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3" name="墨迹 102"/>
              <p14:cNvContentPartPr/>
              <p14:nvPr/>
            </p14:nvContentPartPr>
            <p14:xfrm>
              <a:off x="5373511" y="5481888"/>
              <a:ext cx="152400" cy="1127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4"/>
            </p:blipFill>
            <p:spPr>
              <a:xfrm>
                <a:off x="5373511" y="5481888"/>
                <a:ext cx="1524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" name="墨迹 103"/>
              <p14:cNvContentPartPr/>
              <p14:nvPr/>
            </p14:nvContentPartPr>
            <p14:xfrm>
              <a:off x="5390444" y="5359750"/>
              <a:ext cx="50800" cy="26877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6"/>
            </p:blipFill>
            <p:spPr>
              <a:xfrm>
                <a:off x="5390444" y="5359750"/>
                <a:ext cx="50800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5" name="墨迹 104"/>
              <p14:cNvContentPartPr/>
              <p14:nvPr/>
            </p14:nvContentPartPr>
            <p14:xfrm>
              <a:off x="5599288" y="5377199"/>
              <a:ext cx="107244" cy="20338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8"/>
            </p:blipFill>
            <p:spPr>
              <a:xfrm>
                <a:off x="5599288" y="5377199"/>
                <a:ext cx="107244" cy="203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墨迹 105"/>
              <p14:cNvContentPartPr/>
              <p14:nvPr/>
            </p14:nvContentPartPr>
            <p14:xfrm>
              <a:off x="5590822" y="5374026"/>
              <a:ext cx="183444" cy="24039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0"/>
            </p:blipFill>
            <p:spPr>
              <a:xfrm>
                <a:off x="5590822" y="5374026"/>
                <a:ext cx="183444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7" name="墨迹 106"/>
              <p14:cNvContentPartPr/>
              <p14:nvPr/>
            </p14:nvContentPartPr>
            <p14:xfrm>
              <a:off x="5805311" y="5397291"/>
              <a:ext cx="36689" cy="15227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2"/>
            </p:blipFill>
            <p:spPr>
              <a:xfrm>
                <a:off x="5805311" y="5397291"/>
                <a:ext cx="36689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墨迹 107"/>
              <p14:cNvContentPartPr/>
              <p14:nvPr/>
            </p14:nvContentPartPr>
            <p14:xfrm>
              <a:off x="5836355" y="5436769"/>
              <a:ext cx="62089" cy="2819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4"/>
            </p:blipFill>
            <p:spPr>
              <a:xfrm>
                <a:off x="5836355" y="5436769"/>
                <a:ext cx="62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墨迹 108"/>
              <p14:cNvContentPartPr/>
              <p14:nvPr/>
            </p14:nvContentPartPr>
            <p14:xfrm>
              <a:off x="5887155" y="5309521"/>
              <a:ext cx="39512" cy="32746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6"/>
            </p:blipFill>
            <p:spPr>
              <a:xfrm>
                <a:off x="5887155" y="5309521"/>
                <a:ext cx="39512" cy="327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墨迹 109"/>
              <p14:cNvContentPartPr/>
              <p14:nvPr/>
            </p14:nvContentPartPr>
            <p14:xfrm>
              <a:off x="5926666" y="5438708"/>
              <a:ext cx="252589" cy="172191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8"/>
            </p:blipFill>
            <p:spPr>
              <a:xfrm>
                <a:off x="5926666" y="5438708"/>
                <a:ext cx="252589" cy="172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1" name="墨迹 110"/>
              <p14:cNvContentPartPr/>
              <p14:nvPr/>
            </p14:nvContentPartPr>
            <p14:xfrm>
              <a:off x="5585177" y="5831555"/>
              <a:ext cx="31045" cy="231232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0"/>
            </p:blipFill>
            <p:spPr>
              <a:xfrm>
                <a:off x="5585177" y="5831555"/>
                <a:ext cx="3104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2" name="墨迹 111"/>
              <p14:cNvContentPartPr/>
              <p14:nvPr/>
            </p14:nvContentPartPr>
            <p14:xfrm>
              <a:off x="5680780" y="5831555"/>
              <a:ext cx="127353" cy="248152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2"/>
            </p:blipFill>
            <p:spPr>
              <a:xfrm>
                <a:off x="5680780" y="5831555"/>
                <a:ext cx="127353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墨迹 112"/>
              <p14:cNvContentPartPr/>
              <p14:nvPr/>
            </p14:nvContentPartPr>
            <p14:xfrm>
              <a:off x="5858933" y="5895532"/>
              <a:ext cx="95956" cy="17642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4"/>
            </p:blipFill>
            <p:spPr>
              <a:xfrm>
                <a:off x="5858933" y="5895532"/>
                <a:ext cx="95956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墨迹 113"/>
              <p14:cNvContentPartPr/>
              <p14:nvPr/>
            </p14:nvContentPartPr>
            <p14:xfrm>
              <a:off x="5771444" y="5824858"/>
              <a:ext cx="256822" cy="24075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6"/>
            </p:blipFill>
            <p:spPr>
              <a:xfrm>
                <a:off x="5771444" y="5824858"/>
                <a:ext cx="256822" cy="240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5" name="墨迹 114"/>
              <p14:cNvContentPartPr/>
              <p14:nvPr/>
            </p14:nvContentPartPr>
            <p14:xfrm>
              <a:off x="2026355" y="5955631"/>
              <a:ext cx="22578" cy="34966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8"/>
            </p:blipFill>
            <p:spPr>
              <a:xfrm>
                <a:off x="2026355" y="5955631"/>
                <a:ext cx="2257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6" name="墨迹 115"/>
              <p14:cNvContentPartPr/>
              <p14:nvPr/>
            </p14:nvContentPartPr>
            <p14:xfrm>
              <a:off x="2136069" y="5999339"/>
              <a:ext cx="212019" cy="277761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0"/>
            </p:blipFill>
            <p:spPr>
              <a:xfrm>
                <a:off x="2136069" y="5999339"/>
                <a:ext cx="212019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7" name="墨迹 116"/>
              <p14:cNvContentPartPr/>
              <p14:nvPr/>
            </p14:nvContentPartPr>
            <p14:xfrm>
              <a:off x="5218112" y="6215062"/>
              <a:ext cx="189265" cy="29309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2"/>
            </p:blipFill>
            <p:spPr>
              <a:xfrm>
                <a:off x="5218112" y="6215062"/>
                <a:ext cx="189265" cy="293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8" name="墨迹 117"/>
              <p14:cNvContentPartPr/>
              <p14:nvPr/>
            </p14:nvContentPartPr>
            <p14:xfrm>
              <a:off x="5373511" y="6321513"/>
              <a:ext cx="180622" cy="22065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4"/>
            </p:blipFill>
            <p:spPr>
              <a:xfrm>
                <a:off x="5373511" y="6321513"/>
                <a:ext cx="180622" cy="22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9" name="墨迹 118"/>
              <p14:cNvContentPartPr/>
              <p14:nvPr/>
            </p14:nvContentPartPr>
            <p14:xfrm>
              <a:off x="5643738" y="6327858"/>
              <a:ext cx="141817" cy="16989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6"/>
            </p:blipFill>
            <p:spPr>
              <a:xfrm>
                <a:off x="5643738" y="6327858"/>
                <a:ext cx="141817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0" name="墨迹 119"/>
              <p14:cNvContentPartPr/>
              <p14:nvPr/>
            </p14:nvContentPartPr>
            <p14:xfrm>
              <a:off x="5678311" y="6308119"/>
              <a:ext cx="101600" cy="21431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8"/>
            </p:blipFill>
            <p:spPr>
              <a:xfrm>
                <a:off x="5678311" y="6308119"/>
                <a:ext cx="1016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1" name="墨迹 120"/>
              <p14:cNvContentPartPr/>
              <p14:nvPr/>
            </p14:nvContentPartPr>
            <p14:xfrm>
              <a:off x="5816600" y="6274280"/>
              <a:ext cx="128587" cy="21713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0"/>
            </p:blipFill>
            <p:spPr>
              <a:xfrm>
                <a:off x="5816600" y="6274280"/>
                <a:ext cx="12858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2" name="墨迹 121"/>
              <p14:cNvContentPartPr/>
              <p14:nvPr/>
            </p14:nvContentPartPr>
            <p14:xfrm>
              <a:off x="5926666" y="6271460"/>
              <a:ext cx="115711" cy="33838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2"/>
            </p:blipFill>
            <p:spPr>
              <a:xfrm>
                <a:off x="5926666" y="6271460"/>
                <a:ext cx="1157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3" name="墨迹 122"/>
              <p14:cNvContentPartPr/>
              <p14:nvPr/>
            </p14:nvContentPartPr>
            <p14:xfrm>
              <a:off x="6001984" y="6389896"/>
              <a:ext cx="46038" cy="70497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4"/>
            </p:blipFill>
            <p:spPr>
              <a:xfrm>
                <a:off x="6001984" y="6389896"/>
                <a:ext cx="4603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4" name="墨迹 123"/>
              <p14:cNvContentPartPr/>
              <p14:nvPr/>
            </p14:nvContentPartPr>
            <p14:xfrm>
              <a:off x="6096000" y="6294019"/>
              <a:ext cx="124177" cy="150336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6"/>
            </p:blipFill>
            <p:spPr>
              <a:xfrm>
                <a:off x="6096000" y="6294019"/>
                <a:ext cx="124177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5" name="墨迹 124"/>
              <p14:cNvContentPartPr/>
              <p14:nvPr/>
            </p14:nvContentPartPr>
            <p14:xfrm>
              <a:off x="6042377" y="6103676"/>
              <a:ext cx="356482" cy="822001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8"/>
            </p:blipFill>
            <p:spPr>
              <a:xfrm>
                <a:off x="6042377" y="6103676"/>
                <a:ext cx="356482" cy="822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6" name="墨迹 125"/>
              <p14:cNvContentPartPr/>
              <p14:nvPr/>
            </p14:nvContentPartPr>
            <p14:xfrm>
              <a:off x="6296377" y="6465152"/>
              <a:ext cx="113771" cy="11649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0"/>
            </p:blipFill>
            <p:spPr>
              <a:xfrm>
                <a:off x="6296377" y="6465152"/>
                <a:ext cx="113771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7" name="墨迹 126"/>
              <p14:cNvContentPartPr/>
              <p14:nvPr/>
            </p14:nvContentPartPr>
            <p14:xfrm>
              <a:off x="9838266" y="1167439"/>
              <a:ext cx="33866" cy="176596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2"/>
            </p:blipFill>
            <p:spPr>
              <a:xfrm>
                <a:off x="9838266" y="1167439"/>
                <a:ext cx="33866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8" name="墨迹 127"/>
              <p14:cNvContentPartPr/>
              <p14:nvPr/>
            </p14:nvContentPartPr>
            <p14:xfrm>
              <a:off x="9826977" y="1060282"/>
              <a:ext cx="575734" cy="32710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4"/>
            </p:blipFill>
            <p:spPr>
              <a:xfrm>
                <a:off x="9826977" y="1060282"/>
                <a:ext cx="575734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9" name="墨迹 128"/>
              <p14:cNvContentPartPr/>
              <p14:nvPr/>
            </p14:nvContentPartPr>
            <p14:xfrm>
              <a:off x="7466718" y="5261935"/>
              <a:ext cx="136349" cy="30243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6"/>
            </p:blipFill>
            <p:spPr>
              <a:xfrm>
                <a:off x="7466718" y="5261935"/>
                <a:ext cx="136349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0" name="墨迹 129"/>
              <p14:cNvContentPartPr/>
              <p14:nvPr/>
            </p14:nvContentPartPr>
            <p14:xfrm>
              <a:off x="7512755" y="5414210"/>
              <a:ext cx="115712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48"/>
            </p:blipFill>
            <p:spPr>
              <a:xfrm>
                <a:off x="7512755" y="5414210"/>
                <a:ext cx="1157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1" name="墨迹 130"/>
              <p14:cNvContentPartPr/>
              <p14:nvPr/>
            </p14:nvContentPartPr>
            <p14:xfrm>
              <a:off x="7676444" y="5414210"/>
              <a:ext cx="87488" cy="14945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0"/>
            </p:blipFill>
            <p:spPr>
              <a:xfrm>
                <a:off x="7676444" y="5414210"/>
                <a:ext cx="8748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2" name="墨迹 131"/>
              <p14:cNvContentPartPr/>
              <p14:nvPr/>
            </p14:nvContentPartPr>
            <p14:xfrm>
              <a:off x="7830784" y="5331728"/>
              <a:ext cx="99660" cy="22065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2"/>
            </p:blipFill>
            <p:spPr>
              <a:xfrm>
                <a:off x="7830784" y="5331728"/>
                <a:ext cx="99660" cy="22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3" name="墨迹 132"/>
              <p14:cNvContentPartPr/>
              <p14:nvPr/>
            </p14:nvContentPartPr>
            <p14:xfrm>
              <a:off x="7958666" y="5304939"/>
              <a:ext cx="107244" cy="18822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4"/>
            </p:blipFill>
            <p:spPr>
              <a:xfrm>
                <a:off x="7958666" y="5304939"/>
                <a:ext cx="107244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4" name="墨迹 133"/>
              <p14:cNvContentPartPr/>
              <p14:nvPr/>
            </p14:nvContentPartPr>
            <p14:xfrm>
              <a:off x="8053916" y="5419850"/>
              <a:ext cx="62794" cy="132535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56"/>
            </p:blipFill>
            <p:spPr>
              <a:xfrm>
                <a:off x="8053916" y="5419850"/>
                <a:ext cx="6279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5" name="墨迹 134"/>
              <p14:cNvContentPartPr/>
              <p14:nvPr/>
            </p14:nvContentPartPr>
            <p14:xfrm>
              <a:off x="8178800" y="5290134"/>
              <a:ext cx="28222" cy="20021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58"/>
            </p:blipFill>
            <p:spPr>
              <a:xfrm>
                <a:off x="8178800" y="5290134"/>
                <a:ext cx="282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6" name="墨迹 135"/>
              <p14:cNvContentPartPr/>
              <p14:nvPr/>
            </p14:nvContentPartPr>
            <p14:xfrm>
              <a:off x="8195733" y="5402930"/>
              <a:ext cx="98778" cy="28200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0"/>
            </p:blipFill>
            <p:spPr>
              <a:xfrm>
                <a:off x="8195733" y="5402930"/>
                <a:ext cx="98778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7" name="墨迹 136"/>
              <p14:cNvContentPartPr/>
              <p14:nvPr/>
            </p14:nvContentPartPr>
            <p14:xfrm>
              <a:off x="8257822" y="5271981"/>
              <a:ext cx="45155" cy="41011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2"/>
            </p:blipFill>
            <p:spPr>
              <a:xfrm>
                <a:off x="8257822" y="5271981"/>
                <a:ext cx="45155" cy="410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8" name="墨迹 137"/>
              <p14:cNvContentPartPr/>
              <p14:nvPr/>
            </p14:nvContentPartPr>
            <p14:xfrm>
              <a:off x="8305800" y="5422141"/>
              <a:ext cx="62265" cy="118260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4"/>
            </p:blipFill>
            <p:spPr>
              <a:xfrm>
                <a:off x="8305800" y="5422141"/>
                <a:ext cx="62265" cy="118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9" name="墨迹 138"/>
              <p14:cNvContentPartPr/>
              <p14:nvPr/>
            </p14:nvContentPartPr>
            <p14:xfrm>
              <a:off x="8359422" y="5402930"/>
              <a:ext cx="87488" cy="1692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66"/>
            </p:blipFill>
            <p:spPr>
              <a:xfrm>
                <a:off x="8359422" y="5402930"/>
                <a:ext cx="874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0" name="墨迹 139"/>
              <p14:cNvContentPartPr/>
              <p14:nvPr/>
            </p14:nvContentPartPr>
            <p14:xfrm>
              <a:off x="8458200" y="5295774"/>
              <a:ext cx="115711" cy="19475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68"/>
            </p:blipFill>
            <p:spPr>
              <a:xfrm>
                <a:off x="8458200" y="5295774"/>
                <a:ext cx="115711" cy="194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1" name="墨迹 140"/>
              <p14:cNvContentPartPr/>
              <p14:nvPr/>
            </p14:nvContentPartPr>
            <p14:xfrm>
              <a:off x="8612540" y="5386011"/>
              <a:ext cx="119415" cy="88122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0"/>
            </p:blipFill>
            <p:spPr>
              <a:xfrm>
                <a:off x="8612540" y="5386011"/>
                <a:ext cx="119415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2" name="墨迹 141"/>
              <p14:cNvContentPartPr/>
              <p14:nvPr/>
            </p14:nvContentPartPr>
            <p14:xfrm>
              <a:off x="8743244" y="5212587"/>
              <a:ext cx="79022" cy="27212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2"/>
            </p:blipFill>
            <p:spPr>
              <a:xfrm>
                <a:off x="8743244" y="5212587"/>
                <a:ext cx="79022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3" name="墨迹 142"/>
              <p14:cNvContentPartPr/>
              <p14:nvPr/>
            </p14:nvContentPartPr>
            <p14:xfrm>
              <a:off x="8805333" y="5363452"/>
              <a:ext cx="101600" cy="318649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4"/>
            </p:blipFill>
            <p:spPr>
              <a:xfrm>
                <a:off x="8805333" y="5363452"/>
                <a:ext cx="10160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4" name="墨迹 143"/>
              <p14:cNvContentPartPr/>
              <p14:nvPr/>
            </p14:nvContentPartPr>
            <p14:xfrm>
              <a:off x="8983133" y="5363452"/>
              <a:ext cx="19756" cy="282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76"/>
            </p:blipFill>
            <p:spPr>
              <a:xfrm>
                <a:off x="8983133" y="5363452"/>
                <a:ext cx="197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5" name="墨迹 144"/>
              <p14:cNvContentPartPr/>
              <p14:nvPr/>
            </p14:nvContentPartPr>
            <p14:xfrm>
              <a:off x="8997244" y="5364861"/>
              <a:ext cx="297038" cy="21150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78"/>
            </p:blipFill>
            <p:spPr>
              <a:xfrm>
                <a:off x="8997244" y="5364861"/>
                <a:ext cx="297038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6" name="墨迹 145"/>
              <p14:cNvContentPartPr/>
              <p14:nvPr/>
            </p14:nvContentPartPr>
            <p14:xfrm>
              <a:off x="8999361" y="5431130"/>
              <a:ext cx="138994" cy="1691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0"/>
            </p:blipFill>
            <p:spPr>
              <a:xfrm>
                <a:off x="8999361" y="5431130"/>
                <a:ext cx="1389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7" name="墨迹 146"/>
              <p14:cNvContentPartPr/>
              <p14:nvPr/>
            </p14:nvContentPartPr>
            <p14:xfrm>
              <a:off x="9027936" y="5179629"/>
              <a:ext cx="178153" cy="14434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2"/>
            </p:blipFill>
            <p:spPr>
              <a:xfrm>
                <a:off x="9027936" y="5179629"/>
                <a:ext cx="178153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8" name="墨迹 147"/>
              <p14:cNvContentPartPr/>
              <p14:nvPr/>
            </p14:nvContentPartPr>
            <p14:xfrm>
              <a:off x="8911519" y="5386011"/>
              <a:ext cx="514703" cy="2819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4"/>
            </p:blipFill>
            <p:spPr>
              <a:xfrm>
                <a:off x="8911519" y="5386011"/>
                <a:ext cx="51470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9" name="墨迹 148"/>
              <p14:cNvContentPartPr/>
              <p14:nvPr/>
            </p14:nvContentPartPr>
            <p14:xfrm>
              <a:off x="9369777" y="5282732"/>
              <a:ext cx="180623" cy="22453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86"/>
            </p:blipFill>
            <p:spPr>
              <a:xfrm>
                <a:off x="9369777" y="5282732"/>
                <a:ext cx="180623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0" name="墨迹 149"/>
              <p14:cNvContentPartPr/>
              <p14:nvPr/>
            </p14:nvContentPartPr>
            <p14:xfrm>
              <a:off x="9595555" y="5188618"/>
              <a:ext cx="208845" cy="394786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88"/>
            </p:blipFill>
            <p:spPr>
              <a:xfrm>
                <a:off x="9595555" y="5188618"/>
                <a:ext cx="208845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51" name="墨迹 150"/>
              <p14:cNvContentPartPr/>
              <p14:nvPr/>
            </p14:nvContentPartPr>
            <p14:xfrm>
              <a:off x="9675988" y="5419850"/>
              <a:ext cx="117122" cy="1127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0"/>
            </p:blipFill>
            <p:spPr>
              <a:xfrm>
                <a:off x="9675988" y="5419850"/>
                <a:ext cx="1171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2" name="墨迹 151"/>
              <p14:cNvContentPartPr/>
              <p14:nvPr/>
            </p14:nvContentPartPr>
            <p14:xfrm>
              <a:off x="9789583" y="5408570"/>
              <a:ext cx="107950" cy="12478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2"/>
            </p:blipFill>
            <p:spPr>
              <a:xfrm>
                <a:off x="9789583" y="5408570"/>
                <a:ext cx="107950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3" name="墨迹 152"/>
              <p14:cNvContentPartPr/>
              <p14:nvPr/>
            </p14:nvContentPartPr>
            <p14:xfrm>
              <a:off x="9979377" y="5431130"/>
              <a:ext cx="105018" cy="5995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4"/>
            </p:blipFill>
            <p:spPr>
              <a:xfrm>
                <a:off x="9979377" y="543113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4" name="墨迹 153"/>
              <p14:cNvContentPartPr/>
              <p14:nvPr/>
            </p14:nvContentPartPr>
            <p14:xfrm>
              <a:off x="9938631" y="5431130"/>
              <a:ext cx="100013" cy="92351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96"/>
            </p:blipFill>
            <p:spPr>
              <a:xfrm>
                <a:off x="9938631" y="5431130"/>
                <a:ext cx="100013" cy="9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5" name="墨迹 154"/>
              <p14:cNvContentPartPr/>
              <p14:nvPr/>
            </p14:nvContentPartPr>
            <p14:xfrm>
              <a:off x="10069688" y="5298066"/>
              <a:ext cx="104775" cy="181002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98"/>
            </p:blipFill>
            <p:spPr>
              <a:xfrm>
                <a:off x="10069688" y="5298066"/>
                <a:ext cx="104775" cy="18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6" name="墨迹 155"/>
              <p14:cNvContentPartPr/>
              <p14:nvPr/>
            </p14:nvContentPartPr>
            <p14:xfrm>
              <a:off x="10016066" y="5391651"/>
              <a:ext cx="239889" cy="45964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0"/>
            </p:blipFill>
            <p:spPr>
              <a:xfrm>
                <a:off x="10016066" y="5391651"/>
                <a:ext cx="239889" cy="459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7" name="墨迹 156"/>
              <p14:cNvContentPartPr/>
              <p14:nvPr/>
            </p14:nvContentPartPr>
            <p14:xfrm>
              <a:off x="11061700" y="5323973"/>
              <a:ext cx="142522" cy="10715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2"/>
            </p:blipFill>
            <p:spPr>
              <a:xfrm>
                <a:off x="11061700" y="5323973"/>
                <a:ext cx="142522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8" name="墨迹 157"/>
              <p14:cNvContentPartPr/>
              <p14:nvPr/>
            </p14:nvContentPartPr>
            <p14:xfrm>
              <a:off x="11277776" y="5276740"/>
              <a:ext cx="225601" cy="188228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4"/>
            </p:blipFill>
            <p:spPr>
              <a:xfrm>
                <a:off x="11277776" y="5276740"/>
                <a:ext cx="225601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9" name="墨迹 158"/>
              <p14:cNvContentPartPr/>
              <p14:nvPr/>
            </p14:nvContentPartPr>
            <p14:xfrm>
              <a:off x="7905044" y="5718759"/>
              <a:ext cx="25400" cy="34684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06"/>
            </p:blipFill>
            <p:spPr>
              <a:xfrm>
                <a:off x="7905044" y="5718759"/>
                <a:ext cx="25400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0" name="墨迹 159"/>
              <p14:cNvContentPartPr/>
              <p14:nvPr/>
            </p14:nvContentPartPr>
            <p14:xfrm>
              <a:off x="7907866" y="5739908"/>
              <a:ext cx="28222" cy="32569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08"/>
            </p:blipFill>
            <p:spPr>
              <a:xfrm>
                <a:off x="7907866" y="5739908"/>
                <a:ext cx="28222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1" name="墨迹 160"/>
              <p14:cNvContentPartPr/>
              <p14:nvPr/>
            </p14:nvContentPartPr>
            <p14:xfrm>
              <a:off x="8003998" y="5831555"/>
              <a:ext cx="236891" cy="12196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0"/>
            </p:blipFill>
            <p:spPr>
              <a:xfrm>
                <a:off x="8003998" y="5831555"/>
                <a:ext cx="236891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2" name="墨迹 161"/>
              <p14:cNvContentPartPr/>
              <p14:nvPr/>
            </p14:nvContentPartPr>
            <p14:xfrm>
              <a:off x="8291688" y="5732507"/>
              <a:ext cx="38100" cy="265423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2"/>
            </p:blipFill>
            <p:spPr>
              <a:xfrm>
                <a:off x="8291688" y="5732507"/>
                <a:ext cx="38100" cy="265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3" name="墨迹 162"/>
              <p14:cNvContentPartPr/>
              <p14:nvPr/>
            </p14:nvContentPartPr>
            <p14:xfrm>
              <a:off x="9714088" y="5816575"/>
              <a:ext cx="71438" cy="120198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4"/>
            </p:blipFill>
            <p:spPr>
              <a:xfrm>
                <a:off x="9714088" y="5816575"/>
                <a:ext cx="71438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4" name="墨迹 163"/>
              <p14:cNvContentPartPr/>
              <p14:nvPr/>
            </p14:nvContentPartPr>
            <p14:xfrm>
              <a:off x="9810044" y="5871034"/>
              <a:ext cx="36688" cy="62038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16"/>
            </p:blipFill>
            <p:spPr>
              <a:xfrm>
                <a:off x="9810044" y="5871034"/>
                <a:ext cx="3668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5" name="墨迹 164"/>
              <p14:cNvContentPartPr/>
              <p14:nvPr/>
            </p14:nvContentPartPr>
            <p14:xfrm>
              <a:off x="9812866" y="5752598"/>
              <a:ext cx="132644" cy="285515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18"/>
            </p:blipFill>
            <p:spPr>
              <a:xfrm>
                <a:off x="9812866" y="5752598"/>
                <a:ext cx="132644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6" name="墨迹 165"/>
              <p14:cNvContentPartPr/>
              <p14:nvPr/>
            </p14:nvContentPartPr>
            <p14:xfrm>
              <a:off x="9934222" y="5741319"/>
              <a:ext cx="138288" cy="45118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0"/>
            </p:blipFill>
            <p:spPr>
              <a:xfrm>
                <a:off x="9934222" y="5741319"/>
                <a:ext cx="13828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7" name="墨迹 166"/>
              <p14:cNvContentPartPr/>
              <p14:nvPr/>
            </p14:nvContentPartPr>
            <p14:xfrm>
              <a:off x="10043583" y="5772161"/>
              <a:ext cx="199143" cy="332925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2"/>
            </p:blipFill>
            <p:spPr>
              <a:xfrm>
                <a:off x="10043583" y="5772161"/>
                <a:ext cx="199143" cy="332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8" name="墨迹 167"/>
              <p14:cNvContentPartPr/>
              <p14:nvPr/>
            </p14:nvContentPartPr>
            <p14:xfrm>
              <a:off x="10829572" y="6163246"/>
              <a:ext cx="158045" cy="245684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4"/>
            </p:blipFill>
            <p:spPr>
              <a:xfrm>
                <a:off x="10829572" y="6163246"/>
                <a:ext cx="158045" cy="245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9" name="墨迹 168"/>
              <p14:cNvContentPartPr/>
              <p14:nvPr/>
            </p14:nvContentPartPr>
            <p14:xfrm>
              <a:off x="10944577" y="6260180"/>
              <a:ext cx="218723" cy="188934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26"/>
            </p:blipFill>
            <p:spPr>
              <a:xfrm>
                <a:off x="10944577" y="6260180"/>
                <a:ext cx="218723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70" name="墨迹 169"/>
              <p14:cNvContentPartPr/>
              <p14:nvPr/>
            </p14:nvContentPartPr>
            <p14:xfrm>
              <a:off x="11212688" y="6220702"/>
              <a:ext cx="172156" cy="191753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28"/>
            </p:blipFill>
            <p:spPr>
              <a:xfrm>
                <a:off x="11212688" y="6220702"/>
                <a:ext cx="1721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71" name="墨迹 170"/>
              <p14:cNvContentPartPr/>
              <p14:nvPr/>
            </p14:nvContentPartPr>
            <p14:xfrm>
              <a:off x="11236677" y="6264410"/>
              <a:ext cx="105833" cy="133946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0"/>
            </p:blipFill>
            <p:spPr>
              <a:xfrm>
                <a:off x="11236677" y="6264410"/>
                <a:ext cx="105833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2" name="墨迹 171"/>
              <p14:cNvContentPartPr/>
              <p14:nvPr/>
            </p14:nvContentPartPr>
            <p14:xfrm>
              <a:off x="11367911" y="6203783"/>
              <a:ext cx="152400" cy="207263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2"/>
            </p:blipFill>
            <p:spPr>
              <a:xfrm>
                <a:off x="11367911" y="6203783"/>
                <a:ext cx="152400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3" name="墨迹 172"/>
              <p14:cNvContentPartPr/>
              <p14:nvPr/>
            </p14:nvContentPartPr>
            <p14:xfrm>
              <a:off x="11486444" y="6271460"/>
              <a:ext cx="107244" cy="564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4"/>
            </p:blipFill>
            <p:spPr>
              <a:xfrm>
                <a:off x="11486444" y="6271460"/>
                <a:ext cx="1072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4" name="墨迹 173"/>
              <p14:cNvContentPartPr/>
              <p14:nvPr/>
            </p14:nvContentPartPr>
            <p14:xfrm>
              <a:off x="11599332" y="6090986"/>
              <a:ext cx="107245" cy="28375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36"/>
            </p:blipFill>
            <p:spPr>
              <a:xfrm>
                <a:off x="11599332" y="6090986"/>
                <a:ext cx="107245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5" name="墨迹 174"/>
              <p14:cNvContentPartPr/>
              <p14:nvPr/>
            </p14:nvContentPartPr>
            <p14:xfrm>
              <a:off x="11706577" y="6310939"/>
              <a:ext cx="50800" cy="50758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38"/>
            </p:blipFill>
            <p:spPr>
              <a:xfrm>
                <a:off x="11706577" y="6310939"/>
                <a:ext cx="508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6" name="墨迹 175"/>
              <p14:cNvContentPartPr/>
              <p14:nvPr/>
            </p14:nvContentPartPr>
            <p14:xfrm>
              <a:off x="11748205" y="6147384"/>
              <a:ext cx="167217" cy="225592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0"/>
            </p:blipFill>
            <p:spPr>
              <a:xfrm>
                <a:off x="11748205" y="6147384"/>
                <a:ext cx="16721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7" name="墨迹 176"/>
              <p14:cNvContentPartPr/>
              <p14:nvPr/>
            </p14:nvContentPartPr>
            <p14:xfrm>
              <a:off x="11650132" y="6079707"/>
              <a:ext cx="412045" cy="654217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2"/>
            </p:blipFill>
            <p:spPr>
              <a:xfrm>
                <a:off x="11650132" y="6079707"/>
                <a:ext cx="412045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8" name="墨迹 177"/>
              <p14:cNvContentPartPr/>
              <p14:nvPr/>
            </p14:nvContentPartPr>
            <p14:xfrm>
              <a:off x="11929532" y="6419505"/>
              <a:ext cx="70556" cy="91646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4"/>
            </p:blipFill>
            <p:spPr>
              <a:xfrm>
                <a:off x="11929532" y="6419505"/>
                <a:ext cx="70556" cy="91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9" name="墨迹 178"/>
              <p14:cNvContentPartPr/>
              <p14:nvPr/>
            </p14:nvContentPartPr>
            <p14:xfrm>
              <a:off x="7877527" y="5577764"/>
              <a:ext cx="848784" cy="7895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46"/>
            </p:blipFill>
            <p:spPr>
              <a:xfrm>
                <a:off x="7877527" y="5577764"/>
                <a:ext cx="848784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80" name="墨迹 179"/>
              <p14:cNvContentPartPr/>
              <p14:nvPr/>
            </p14:nvContentPartPr>
            <p14:xfrm>
              <a:off x="8167511" y="4834015"/>
              <a:ext cx="33866" cy="17694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48"/>
            </p:blipFill>
            <p:spPr>
              <a:xfrm>
                <a:off x="8167511" y="4834015"/>
                <a:ext cx="33866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81" name="墨迹 180"/>
              <p14:cNvContentPartPr/>
              <p14:nvPr/>
            </p14:nvContentPartPr>
            <p14:xfrm>
              <a:off x="8211255" y="4833310"/>
              <a:ext cx="187678" cy="178359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0"/>
            </p:blipFill>
            <p:spPr>
              <a:xfrm>
                <a:off x="8211255" y="4833310"/>
                <a:ext cx="187678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2" name="墨迹 181"/>
              <p14:cNvContentPartPr/>
              <p14:nvPr/>
            </p14:nvContentPartPr>
            <p14:xfrm>
              <a:off x="8429977" y="4716461"/>
              <a:ext cx="31045" cy="477797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2"/>
            </p:blipFill>
            <p:spPr>
              <a:xfrm>
                <a:off x="8429977" y="4716461"/>
                <a:ext cx="31045" cy="477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3" name="墨迹 182"/>
              <p14:cNvContentPartPr/>
              <p14:nvPr/>
            </p14:nvContentPartPr>
            <p14:xfrm>
              <a:off x="4876800" y="1001064"/>
              <a:ext cx="22577" cy="279171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4"/>
            </p:blipFill>
            <p:spPr>
              <a:xfrm>
                <a:off x="4876800" y="1001064"/>
                <a:ext cx="22577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4" name="墨迹 183"/>
              <p14:cNvContentPartPr/>
              <p14:nvPr/>
            </p14:nvContentPartPr>
            <p14:xfrm>
              <a:off x="4988277" y="972160"/>
              <a:ext cx="114300" cy="285515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56"/>
            </p:blipFill>
            <p:spPr>
              <a:xfrm>
                <a:off x="4988277" y="972160"/>
                <a:ext cx="114300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5" name="墨迹 184"/>
              <p14:cNvContentPartPr/>
              <p14:nvPr/>
            </p14:nvContentPartPr>
            <p14:xfrm>
              <a:off x="5179836" y="1034198"/>
              <a:ext cx="92075" cy="190344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58"/>
            </p:blipFill>
            <p:spPr>
              <a:xfrm>
                <a:off x="5179836" y="1034198"/>
                <a:ext cx="92075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6" name="墨迹 185"/>
              <p14:cNvContentPartPr/>
              <p14:nvPr/>
            </p14:nvContentPartPr>
            <p14:xfrm>
              <a:off x="5161844" y="955065"/>
              <a:ext cx="172156" cy="311070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0"/>
            </p:blipFill>
            <p:spPr>
              <a:xfrm>
                <a:off x="5161844" y="955065"/>
                <a:ext cx="172156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7" name="墨迹 186"/>
              <p14:cNvContentPartPr/>
              <p14:nvPr/>
            </p14:nvContentPartPr>
            <p14:xfrm>
              <a:off x="4536369" y="1336633"/>
              <a:ext cx="1133475" cy="124075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2"/>
            </p:blipFill>
            <p:spPr>
              <a:xfrm>
                <a:off x="4536369" y="1336633"/>
                <a:ext cx="113347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8" name="墨迹 187"/>
              <p14:cNvContentPartPr/>
              <p14:nvPr/>
            </p14:nvContentPartPr>
            <p14:xfrm>
              <a:off x="4624740" y="1634485"/>
              <a:ext cx="150460" cy="277231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64"/>
            </p:blipFill>
            <p:spPr>
              <a:xfrm>
                <a:off x="4624740" y="1634485"/>
                <a:ext cx="150460" cy="27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9" name="墨迹 188"/>
              <p14:cNvContentPartPr/>
              <p14:nvPr/>
            </p14:nvContentPartPr>
            <p14:xfrm>
              <a:off x="4735688" y="1627788"/>
              <a:ext cx="211667" cy="227707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66"/>
            </p:blipFill>
            <p:spPr>
              <a:xfrm>
                <a:off x="4735688" y="1627788"/>
                <a:ext cx="211667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90" name="墨迹 189"/>
              <p14:cNvContentPartPr/>
              <p14:nvPr/>
            </p14:nvContentPartPr>
            <p14:xfrm>
              <a:off x="5034844" y="1629902"/>
              <a:ext cx="107244" cy="138176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68"/>
            </p:blipFill>
            <p:spPr>
              <a:xfrm>
                <a:off x="5034844" y="1629902"/>
                <a:ext cx="107244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91" name="墨迹 190"/>
              <p14:cNvContentPartPr/>
              <p14:nvPr/>
            </p14:nvContentPartPr>
            <p14:xfrm>
              <a:off x="5032022" y="1650699"/>
              <a:ext cx="84666" cy="125838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0"/>
            </p:blipFill>
            <p:spPr>
              <a:xfrm>
                <a:off x="5032022" y="1650699"/>
                <a:ext cx="84666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92" name="墨迹 191"/>
              <p14:cNvContentPartPr/>
              <p14:nvPr/>
            </p14:nvContentPartPr>
            <p14:xfrm>
              <a:off x="5108222" y="1535965"/>
              <a:ext cx="118356" cy="274411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72"/>
            </p:blipFill>
            <p:spPr>
              <a:xfrm>
                <a:off x="5108222" y="1535965"/>
                <a:ext cx="118356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3" name="墨迹 192"/>
              <p14:cNvContentPartPr/>
              <p14:nvPr/>
            </p14:nvContentPartPr>
            <p14:xfrm>
              <a:off x="5221111" y="1584784"/>
              <a:ext cx="95956" cy="39479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74"/>
            </p:blipFill>
            <p:spPr>
              <a:xfrm>
                <a:off x="5221111" y="1584784"/>
                <a:ext cx="959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4" name="墨迹 193"/>
              <p14:cNvContentPartPr/>
              <p14:nvPr/>
            </p14:nvContentPartPr>
            <p14:xfrm>
              <a:off x="5294488" y="1680661"/>
              <a:ext cx="36689" cy="53578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76"/>
            </p:blipFill>
            <p:spPr>
              <a:xfrm>
                <a:off x="5294488" y="1680661"/>
                <a:ext cx="366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95" name="墨迹 194"/>
              <p14:cNvContentPartPr/>
              <p14:nvPr/>
            </p14:nvContentPartPr>
            <p14:xfrm>
              <a:off x="5373511" y="1569275"/>
              <a:ext cx="87489" cy="156504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78"/>
            </p:blipFill>
            <p:spPr>
              <a:xfrm>
                <a:off x="5373511" y="1569275"/>
                <a:ext cx="87489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96" name="墨迹 195"/>
              <p14:cNvContentPartPr/>
              <p14:nvPr/>
            </p14:nvContentPartPr>
            <p14:xfrm>
              <a:off x="5350933" y="1460708"/>
              <a:ext cx="225778" cy="631658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80"/>
            </p:blipFill>
            <p:spPr>
              <a:xfrm>
                <a:off x="5350933" y="1460708"/>
                <a:ext cx="225778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97" name="墨迹 196"/>
              <p14:cNvContentPartPr/>
              <p14:nvPr/>
            </p14:nvContentPartPr>
            <p14:xfrm>
              <a:off x="5520266" y="1759618"/>
              <a:ext cx="45156" cy="86360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82"/>
            </p:blipFill>
            <p:spPr>
              <a:xfrm>
                <a:off x="5520266" y="1759618"/>
                <a:ext cx="45156" cy="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8" name="墨迹 197"/>
              <p14:cNvContentPartPr/>
              <p14:nvPr/>
            </p14:nvContentPartPr>
            <p14:xfrm>
              <a:off x="5753100" y="1263315"/>
              <a:ext cx="148166" cy="22560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84"/>
            </p:blipFill>
            <p:spPr>
              <a:xfrm>
                <a:off x="5753100" y="1263315"/>
                <a:ext cx="14816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99" name="墨迹 198"/>
              <p14:cNvContentPartPr/>
              <p14:nvPr/>
            </p14:nvContentPartPr>
            <p14:xfrm>
              <a:off x="5747984" y="1398671"/>
              <a:ext cx="170216" cy="1127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86"/>
            </p:blipFill>
            <p:spPr>
              <a:xfrm>
                <a:off x="5747984" y="1398671"/>
                <a:ext cx="17021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00" name="墨迹 199"/>
              <p14:cNvContentPartPr/>
              <p14:nvPr/>
            </p14:nvContentPartPr>
            <p14:xfrm>
              <a:off x="6146800" y="1387391"/>
              <a:ext cx="1653822" cy="1691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88"/>
            </p:blipFill>
            <p:spPr>
              <a:xfrm>
                <a:off x="6146800" y="1387391"/>
                <a:ext cx="1653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01" name="墨迹 200"/>
              <p14:cNvContentPartPr/>
              <p14:nvPr/>
            </p14:nvContentPartPr>
            <p14:xfrm>
              <a:off x="6217355" y="1037723"/>
              <a:ext cx="103012" cy="276351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90"/>
            </p:blipFill>
            <p:spPr>
              <a:xfrm>
                <a:off x="6217355" y="1037723"/>
                <a:ext cx="10301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02" name="墨迹 201"/>
              <p14:cNvContentPartPr/>
              <p14:nvPr/>
            </p14:nvContentPartPr>
            <p14:xfrm>
              <a:off x="9457090" y="5340893"/>
              <a:ext cx="172332" cy="19739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92"/>
            </p:blipFill>
            <p:spPr>
              <a:xfrm>
                <a:off x="9457090" y="5340893"/>
                <a:ext cx="17233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03" name="墨迹 202"/>
              <p14:cNvContentPartPr/>
              <p14:nvPr/>
            </p14:nvContentPartPr>
            <p14:xfrm>
              <a:off x="9488663" y="5391651"/>
              <a:ext cx="109714" cy="138704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94"/>
            </p:blipFill>
            <p:spPr>
              <a:xfrm>
                <a:off x="9488663" y="5391651"/>
                <a:ext cx="109714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04" name="墨迹 203"/>
              <p14:cNvContentPartPr/>
              <p14:nvPr/>
            </p14:nvContentPartPr>
            <p14:xfrm>
              <a:off x="9572977" y="5032819"/>
              <a:ext cx="33867" cy="285514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96"/>
            </p:blipFill>
            <p:spPr>
              <a:xfrm>
                <a:off x="9572977" y="5032819"/>
                <a:ext cx="33867" cy="285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05" name="墨迹 204"/>
              <p14:cNvContentPartPr/>
              <p14:nvPr/>
            </p14:nvContentPartPr>
            <p14:xfrm>
              <a:off x="6383866" y="1092359"/>
              <a:ext cx="101600" cy="187876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98"/>
            </p:blipFill>
            <p:spPr>
              <a:xfrm>
                <a:off x="6383866" y="1092359"/>
                <a:ext cx="101600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06" name="墨迹 205"/>
              <p14:cNvContentPartPr/>
              <p14:nvPr/>
            </p14:nvContentPartPr>
            <p14:xfrm>
              <a:off x="6385277" y="1124259"/>
              <a:ext cx="94545" cy="119317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400"/>
            </p:blipFill>
            <p:spPr>
              <a:xfrm>
                <a:off x="6385277" y="1124259"/>
                <a:ext cx="94545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07" name="墨迹 206"/>
              <p14:cNvContentPartPr/>
              <p14:nvPr/>
            </p14:nvContentPartPr>
            <p14:xfrm>
              <a:off x="6558844" y="1098175"/>
              <a:ext cx="5644" cy="165140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402"/>
            </p:blipFill>
            <p:spPr>
              <a:xfrm>
                <a:off x="6558844" y="1098175"/>
                <a:ext cx="5644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08" name="墨迹 207"/>
              <p14:cNvContentPartPr/>
              <p14:nvPr/>
            </p14:nvContentPartPr>
            <p14:xfrm>
              <a:off x="6608233" y="1094121"/>
              <a:ext cx="128411" cy="137470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404"/>
            </p:blipFill>
            <p:spPr>
              <a:xfrm>
                <a:off x="6608233" y="1094121"/>
                <a:ext cx="128411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09" name="墨迹 208"/>
              <p14:cNvContentPartPr/>
              <p14:nvPr/>
            </p14:nvContentPartPr>
            <p14:xfrm>
              <a:off x="6736644" y="1041953"/>
              <a:ext cx="19756" cy="387736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406"/>
            </p:blipFill>
            <p:spPr>
              <a:xfrm>
                <a:off x="6736644" y="1041953"/>
                <a:ext cx="19756" cy="387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10" name="墨迹 209"/>
              <p14:cNvContentPartPr/>
              <p14:nvPr/>
            </p14:nvContentPartPr>
            <p14:xfrm>
              <a:off x="6793794" y="1218197"/>
              <a:ext cx="177094" cy="28199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408"/>
            </p:blipFill>
            <p:spPr>
              <a:xfrm>
                <a:off x="6793794" y="1218197"/>
                <a:ext cx="17709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11" name="墨迹 210"/>
              <p14:cNvContentPartPr/>
              <p14:nvPr/>
            </p14:nvContentPartPr>
            <p14:xfrm>
              <a:off x="7021688" y="1127960"/>
              <a:ext cx="67734" cy="113501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410"/>
            </p:blipFill>
            <p:spPr>
              <a:xfrm>
                <a:off x="7021688" y="1127960"/>
                <a:ext cx="67734" cy="113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12" name="墨迹 211"/>
              <p14:cNvContentPartPr/>
              <p14:nvPr/>
            </p14:nvContentPartPr>
            <p14:xfrm>
              <a:off x="7095066" y="1173078"/>
              <a:ext cx="70556" cy="5446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412"/>
            </p:blipFill>
            <p:spPr>
              <a:xfrm>
                <a:off x="7095066" y="1173078"/>
                <a:ext cx="70556" cy="54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13" name="墨迹 212"/>
              <p14:cNvContentPartPr/>
              <p14:nvPr/>
            </p14:nvContentPartPr>
            <p14:xfrm>
              <a:off x="7117644" y="1052880"/>
              <a:ext cx="105304" cy="283753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414"/>
            </p:blipFill>
            <p:spPr>
              <a:xfrm>
                <a:off x="7117644" y="1052880"/>
                <a:ext cx="105304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14" name="墨迹 213"/>
              <p14:cNvContentPartPr/>
              <p14:nvPr/>
            </p14:nvContentPartPr>
            <p14:xfrm>
              <a:off x="7230533" y="1077202"/>
              <a:ext cx="70556" cy="2819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416"/>
            </p:blipFill>
            <p:spPr>
              <a:xfrm>
                <a:off x="7230533" y="1077202"/>
                <a:ext cx="70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15" name="墨迹 214"/>
              <p14:cNvContentPartPr/>
              <p14:nvPr/>
            </p14:nvContentPartPr>
            <p14:xfrm>
              <a:off x="7278511" y="1127960"/>
              <a:ext cx="98778" cy="155095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418"/>
            </p:blipFill>
            <p:spPr>
              <a:xfrm>
                <a:off x="7278511" y="1127960"/>
                <a:ext cx="987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16" name="墨迹 215"/>
              <p14:cNvContentPartPr/>
              <p14:nvPr/>
            </p14:nvContentPartPr>
            <p14:xfrm>
              <a:off x="7274983" y="1126374"/>
              <a:ext cx="74084" cy="165140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420"/>
            </p:blipFill>
            <p:spPr>
              <a:xfrm>
                <a:off x="7274983" y="1126374"/>
                <a:ext cx="74084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17" name="墨迹 216"/>
              <p14:cNvContentPartPr/>
              <p14:nvPr/>
            </p14:nvContentPartPr>
            <p14:xfrm>
              <a:off x="7349066" y="994720"/>
              <a:ext cx="67734" cy="364472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422"/>
            </p:blipFill>
            <p:spPr>
              <a:xfrm>
                <a:off x="7349066" y="994720"/>
                <a:ext cx="67734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18" name="墨迹 217"/>
              <p14:cNvContentPartPr/>
              <p14:nvPr/>
            </p14:nvContentPartPr>
            <p14:xfrm>
              <a:off x="7461955" y="1095531"/>
              <a:ext cx="163689" cy="221362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424"/>
            </p:blipFill>
            <p:spPr>
              <a:xfrm>
                <a:off x="7461955" y="1095531"/>
                <a:ext cx="163689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19" name="墨迹 218"/>
              <p14:cNvContentPartPr/>
              <p14:nvPr/>
            </p14:nvContentPartPr>
            <p14:xfrm>
              <a:off x="7470422" y="1111041"/>
              <a:ext cx="118533" cy="211492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426"/>
            </p:blipFill>
            <p:spPr>
              <a:xfrm>
                <a:off x="7470422" y="1111041"/>
                <a:ext cx="118533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0" name="墨迹 219"/>
              <p14:cNvContentPartPr/>
              <p14:nvPr/>
            </p14:nvContentPartPr>
            <p14:xfrm>
              <a:off x="7620000" y="1113861"/>
              <a:ext cx="22577" cy="228411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428"/>
            </p:blipFill>
            <p:spPr>
              <a:xfrm>
                <a:off x="7620000" y="1113861"/>
                <a:ext cx="22577" cy="228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21" name="墨迹 220"/>
              <p14:cNvContentPartPr/>
              <p14:nvPr/>
            </p14:nvContentPartPr>
            <p14:xfrm>
              <a:off x="7653866" y="951011"/>
              <a:ext cx="189971" cy="332749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430"/>
            </p:blipFill>
            <p:spPr>
              <a:xfrm>
                <a:off x="7653866" y="951011"/>
                <a:ext cx="189971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22" name="墨迹 221"/>
              <p14:cNvContentPartPr/>
              <p14:nvPr/>
            </p14:nvContentPartPr>
            <p14:xfrm>
              <a:off x="6346296" y="1595359"/>
              <a:ext cx="127881" cy="278465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432"/>
            </p:blipFill>
            <p:spPr>
              <a:xfrm>
                <a:off x="6346296" y="1595359"/>
                <a:ext cx="127881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23" name="墨迹 222"/>
              <p14:cNvContentPartPr/>
              <p14:nvPr/>
            </p14:nvContentPartPr>
            <p14:xfrm>
              <a:off x="6440311" y="1660921"/>
              <a:ext cx="191911" cy="231232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434"/>
            </p:blipFill>
            <p:spPr>
              <a:xfrm>
                <a:off x="6440311" y="1660921"/>
                <a:ext cx="1919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24" name="墨迹 223"/>
              <p14:cNvContentPartPr/>
              <p14:nvPr/>
            </p14:nvContentPartPr>
            <p14:xfrm>
              <a:off x="6725355" y="1701105"/>
              <a:ext cx="132645" cy="145930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436"/>
            </p:blipFill>
            <p:spPr>
              <a:xfrm>
                <a:off x="6725355" y="1701105"/>
                <a:ext cx="132645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25" name="墨迹 224"/>
              <p14:cNvContentPartPr/>
              <p14:nvPr/>
            </p14:nvContentPartPr>
            <p14:xfrm>
              <a:off x="6733822" y="1705511"/>
              <a:ext cx="93133" cy="152803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438"/>
            </p:blipFill>
            <p:spPr>
              <a:xfrm>
                <a:off x="6733822" y="1705511"/>
                <a:ext cx="93133" cy="152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26" name="墨迹 225"/>
              <p14:cNvContentPartPr/>
              <p14:nvPr/>
            </p14:nvContentPartPr>
            <p14:xfrm>
              <a:off x="6821311" y="1667266"/>
              <a:ext cx="119062" cy="282166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440"/>
            </p:blipFill>
            <p:spPr>
              <a:xfrm>
                <a:off x="6821311" y="1667266"/>
                <a:ext cx="119062" cy="282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27" name="墨迹 226"/>
              <p14:cNvContentPartPr/>
              <p14:nvPr/>
            </p14:nvContentPartPr>
            <p14:xfrm>
              <a:off x="6942666" y="1721549"/>
              <a:ext cx="107244" cy="38069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442"/>
            </p:blipFill>
            <p:spPr>
              <a:xfrm>
                <a:off x="6942666" y="1721549"/>
                <a:ext cx="107244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28" name="墨迹 227"/>
              <p14:cNvContentPartPr/>
              <p14:nvPr/>
            </p14:nvContentPartPr>
            <p14:xfrm>
              <a:off x="7038622" y="1577029"/>
              <a:ext cx="79022" cy="314419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444"/>
            </p:blipFill>
            <p:spPr>
              <a:xfrm>
                <a:off x="7038622" y="1577029"/>
                <a:ext cx="79022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29" name="墨迹 228"/>
              <p14:cNvContentPartPr/>
              <p14:nvPr/>
            </p14:nvContentPartPr>
            <p14:xfrm>
              <a:off x="7128933" y="1793457"/>
              <a:ext cx="70556" cy="53578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446"/>
            </p:blipFill>
            <p:spPr>
              <a:xfrm>
                <a:off x="7128933" y="1793457"/>
                <a:ext cx="705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30" name="墨迹 229"/>
              <p14:cNvContentPartPr/>
              <p14:nvPr/>
            </p14:nvContentPartPr>
            <p14:xfrm>
              <a:off x="7221361" y="1552884"/>
              <a:ext cx="130528" cy="229293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448"/>
            </p:blipFill>
            <p:spPr>
              <a:xfrm>
                <a:off x="7221361" y="1552884"/>
                <a:ext cx="130528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31" name="墨迹 230"/>
              <p14:cNvContentPartPr/>
              <p14:nvPr/>
            </p14:nvContentPartPr>
            <p14:xfrm>
              <a:off x="7162800" y="1511643"/>
              <a:ext cx="293511" cy="642761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450"/>
            </p:blipFill>
            <p:spPr>
              <a:xfrm>
                <a:off x="7162800" y="1511643"/>
                <a:ext cx="293511" cy="642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32" name="墨迹 231"/>
              <p14:cNvContentPartPr/>
              <p14:nvPr/>
            </p14:nvContentPartPr>
            <p14:xfrm>
              <a:off x="7343422" y="1874529"/>
              <a:ext cx="83255" cy="78957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452"/>
            </p:blipFill>
            <p:spPr>
              <a:xfrm>
                <a:off x="7343422" y="1874529"/>
                <a:ext cx="8325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33" name="墨迹 232"/>
              <p14:cNvContentPartPr/>
              <p14:nvPr/>
            </p14:nvContentPartPr>
            <p14:xfrm>
              <a:off x="7557911" y="2532271"/>
              <a:ext cx="105017" cy="59958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454"/>
            </p:blipFill>
            <p:spPr>
              <a:xfrm>
                <a:off x="7557911" y="253227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34" name="墨迹 233"/>
              <p14:cNvContentPartPr/>
              <p14:nvPr/>
            </p14:nvContentPartPr>
            <p14:xfrm>
              <a:off x="5192888" y="2242526"/>
              <a:ext cx="16934" cy="154390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456"/>
            </p:blipFill>
            <p:spPr>
              <a:xfrm>
                <a:off x="5192888" y="2242526"/>
                <a:ext cx="16934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5" name="墨迹 234"/>
              <p14:cNvContentPartPr/>
              <p14:nvPr/>
            </p14:nvContentPartPr>
            <p14:xfrm>
              <a:off x="5250744" y="2224197"/>
              <a:ext cx="74788" cy="161439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458"/>
            </p:blipFill>
            <p:spPr>
              <a:xfrm>
                <a:off x="5250744" y="2224197"/>
                <a:ext cx="74788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36" name="墨迹 235"/>
              <p14:cNvContentPartPr/>
              <p14:nvPr/>
            </p14:nvContentPartPr>
            <p14:xfrm>
              <a:off x="5349169" y="2263499"/>
              <a:ext cx="69497" cy="126367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460"/>
            </p:blipFill>
            <p:spPr>
              <a:xfrm>
                <a:off x="5349169" y="2263499"/>
                <a:ext cx="69497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37" name="墨迹 236"/>
              <p14:cNvContentPartPr/>
              <p14:nvPr/>
            </p14:nvContentPartPr>
            <p14:xfrm>
              <a:off x="5280377" y="2220672"/>
              <a:ext cx="166512" cy="224182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462"/>
            </p:blipFill>
            <p:spPr>
              <a:xfrm>
                <a:off x="5280377" y="2220672"/>
                <a:ext cx="166512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38" name="墨迹 237"/>
              <p14:cNvContentPartPr/>
              <p14:nvPr/>
            </p14:nvContentPartPr>
            <p14:xfrm>
              <a:off x="4987925" y="2442034"/>
              <a:ext cx="603778" cy="33839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464"/>
            </p:blipFill>
            <p:spPr>
              <a:xfrm>
                <a:off x="4987925" y="2442034"/>
                <a:ext cx="6037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39" name="墨迹 238"/>
              <p14:cNvContentPartPr/>
              <p14:nvPr/>
            </p14:nvContentPartPr>
            <p14:xfrm>
              <a:off x="5099755" y="2498432"/>
              <a:ext cx="87489" cy="186114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466"/>
            </p:blipFill>
            <p:spPr>
              <a:xfrm>
                <a:off x="5099755" y="2498432"/>
                <a:ext cx="874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40" name="墨迹 239"/>
              <p14:cNvContentPartPr/>
              <p14:nvPr/>
            </p14:nvContentPartPr>
            <p14:xfrm>
              <a:off x="5181600" y="2545665"/>
              <a:ext cx="81844" cy="31724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468"/>
            </p:blipFill>
            <p:spPr>
              <a:xfrm>
                <a:off x="5181600" y="2545665"/>
                <a:ext cx="81844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41" name="墨迹 240"/>
              <p14:cNvContentPartPr/>
              <p14:nvPr/>
            </p14:nvContentPartPr>
            <p14:xfrm>
              <a:off x="5260622" y="2616868"/>
              <a:ext cx="19755" cy="47938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470"/>
            </p:blipFill>
            <p:spPr>
              <a:xfrm>
                <a:off x="5260622" y="2616868"/>
                <a:ext cx="197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42" name="墨迹 241"/>
              <p14:cNvContentPartPr/>
              <p14:nvPr/>
            </p14:nvContentPartPr>
            <p14:xfrm>
              <a:off x="5322711" y="2562409"/>
              <a:ext cx="90311" cy="102397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472"/>
            </p:blipFill>
            <p:spPr>
              <a:xfrm>
                <a:off x="5322711" y="2562409"/>
                <a:ext cx="90311" cy="102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43" name="墨迹 242"/>
              <p14:cNvContentPartPr/>
              <p14:nvPr/>
            </p14:nvContentPartPr>
            <p14:xfrm>
              <a:off x="5345288" y="2470233"/>
              <a:ext cx="169334" cy="473743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474"/>
            </p:blipFill>
            <p:spPr>
              <a:xfrm>
                <a:off x="5345288" y="2470233"/>
                <a:ext cx="169334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44" name="墨迹 243"/>
              <p14:cNvContentPartPr/>
              <p14:nvPr/>
            </p14:nvContentPartPr>
            <p14:xfrm>
              <a:off x="5504744" y="2673266"/>
              <a:ext cx="43744" cy="38069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476"/>
            </p:blipFill>
            <p:spPr>
              <a:xfrm>
                <a:off x="5504744" y="2673266"/>
                <a:ext cx="43744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45" name="墨迹 244"/>
              <p14:cNvContentPartPr/>
              <p14:nvPr/>
            </p14:nvContentPartPr>
            <p14:xfrm>
              <a:off x="5678311" y="2374356"/>
              <a:ext cx="133526" cy="45119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478"/>
            </p:blipFill>
            <p:spPr>
              <a:xfrm>
                <a:off x="5678311" y="2374356"/>
                <a:ext cx="13352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46" name="墨迹 245"/>
              <p14:cNvContentPartPr/>
              <p14:nvPr/>
            </p14:nvContentPartPr>
            <p14:xfrm>
              <a:off x="5694186" y="2470233"/>
              <a:ext cx="139347" cy="11280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480"/>
            </p:blipFill>
            <p:spPr>
              <a:xfrm>
                <a:off x="5694186" y="2470233"/>
                <a:ext cx="13934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47" name="墨迹 246"/>
              <p14:cNvContentPartPr/>
              <p14:nvPr/>
            </p14:nvContentPartPr>
            <p14:xfrm>
              <a:off x="5988755" y="2430754"/>
              <a:ext cx="524934" cy="16920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482"/>
            </p:blipFill>
            <p:spPr>
              <a:xfrm>
                <a:off x="5988755" y="2430754"/>
                <a:ext cx="5249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48" name="墨迹 247"/>
              <p14:cNvContentPartPr/>
              <p14:nvPr/>
            </p14:nvContentPartPr>
            <p14:xfrm>
              <a:off x="6101644" y="2205162"/>
              <a:ext cx="82726" cy="245332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484"/>
            </p:blipFill>
            <p:spPr>
              <a:xfrm>
                <a:off x="6101644" y="2205162"/>
                <a:ext cx="82726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49" name="墨迹 248"/>
              <p14:cNvContentPartPr/>
              <p14:nvPr/>
            </p14:nvContentPartPr>
            <p14:xfrm>
              <a:off x="6248400" y="2188243"/>
              <a:ext cx="62088" cy="208673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486"/>
            </p:blipFill>
            <p:spPr>
              <a:xfrm>
                <a:off x="6248400" y="2188243"/>
                <a:ext cx="6208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50" name="墨迹 249"/>
              <p14:cNvContentPartPr/>
              <p14:nvPr/>
            </p14:nvContentPartPr>
            <p14:xfrm>
              <a:off x="6344355" y="2111224"/>
              <a:ext cx="90312" cy="36182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488"/>
            </p:blipFill>
            <p:spPr>
              <a:xfrm>
                <a:off x="6344355" y="2111224"/>
                <a:ext cx="90312" cy="361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51" name="墨迹 250"/>
              <p14:cNvContentPartPr/>
              <p14:nvPr/>
            </p14:nvContentPartPr>
            <p14:xfrm>
              <a:off x="6042377" y="2528041"/>
              <a:ext cx="87489" cy="167784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490"/>
            </p:blipFill>
            <p:spPr>
              <a:xfrm>
                <a:off x="6042377" y="2528041"/>
                <a:ext cx="87489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52" name="墨迹 251"/>
              <p14:cNvContentPartPr/>
              <p14:nvPr/>
            </p14:nvContentPartPr>
            <p14:xfrm>
              <a:off x="6124222" y="2566110"/>
              <a:ext cx="81844" cy="22559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492"/>
            </p:blipFill>
            <p:spPr>
              <a:xfrm>
                <a:off x="6124222" y="2566110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53" name="墨迹 252"/>
              <p14:cNvContentPartPr/>
              <p14:nvPr/>
            </p14:nvContentPartPr>
            <p14:xfrm>
              <a:off x="6208888" y="2470233"/>
              <a:ext cx="71438" cy="195102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494"/>
            </p:blipFill>
            <p:spPr>
              <a:xfrm>
                <a:off x="6208888" y="2470233"/>
                <a:ext cx="71438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54" name="墨迹 253"/>
              <p14:cNvContentPartPr/>
              <p14:nvPr/>
            </p14:nvContentPartPr>
            <p14:xfrm>
              <a:off x="6276622" y="2622508"/>
              <a:ext cx="50800" cy="22559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496"/>
            </p:blipFill>
            <p:spPr>
              <a:xfrm>
                <a:off x="6276622" y="2622508"/>
                <a:ext cx="50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55" name="墨迹 254"/>
              <p14:cNvContentPartPr/>
              <p14:nvPr/>
            </p14:nvContentPartPr>
            <p14:xfrm>
              <a:off x="6372577" y="2520991"/>
              <a:ext cx="47978" cy="146635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498"/>
            </p:blipFill>
            <p:spPr>
              <a:xfrm>
                <a:off x="6372577" y="2520991"/>
                <a:ext cx="479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6" name="墨迹 255"/>
              <p14:cNvContentPartPr/>
              <p14:nvPr/>
            </p14:nvContentPartPr>
            <p14:xfrm>
              <a:off x="6355644" y="2509712"/>
              <a:ext cx="195615" cy="352487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500"/>
            </p:blipFill>
            <p:spPr>
              <a:xfrm>
                <a:off x="6355644" y="2509712"/>
                <a:ext cx="195615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57" name="墨迹 256"/>
              <p14:cNvContentPartPr/>
              <p14:nvPr/>
            </p14:nvContentPartPr>
            <p14:xfrm>
              <a:off x="6536266" y="2678906"/>
              <a:ext cx="53622" cy="50758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502"/>
            </p:blipFill>
            <p:spPr>
              <a:xfrm>
                <a:off x="6536266" y="2678906"/>
                <a:ext cx="536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58" name="墨迹 257"/>
              <p14:cNvContentPartPr/>
              <p14:nvPr/>
            </p14:nvContentPartPr>
            <p14:xfrm>
              <a:off x="6978473" y="2506539"/>
              <a:ext cx="119416" cy="174482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504"/>
            </p:blipFill>
            <p:spPr>
              <a:xfrm>
                <a:off x="6978473" y="2506539"/>
                <a:ext cx="119416" cy="174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59" name="墨迹 258"/>
              <p14:cNvContentPartPr/>
              <p14:nvPr/>
            </p14:nvContentPartPr>
            <p14:xfrm>
              <a:off x="7016044" y="2438333"/>
              <a:ext cx="156104" cy="226473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506"/>
            </p:blipFill>
            <p:spPr>
              <a:xfrm>
                <a:off x="7016044" y="2438333"/>
                <a:ext cx="156104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60" name="墨迹 259"/>
              <p14:cNvContentPartPr/>
              <p14:nvPr/>
            </p14:nvContentPartPr>
            <p14:xfrm>
              <a:off x="7176381" y="2543550"/>
              <a:ext cx="148167" cy="16920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508"/>
            </p:blipFill>
            <p:spPr>
              <a:xfrm>
                <a:off x="7176381" y="2543550"/>
                <a:ext cx="1481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61" name="墨迹 260"/>
              <p14:cNvContentPartPr/>
              <p14:nvPr/>
            </p14:nvContentPartPr>
            <p14:xfrm>
              <a:off x="7159977" y="2622508"/>
              <a:ext cx="149578" cy="5639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510"/>
            </p:blipFill>
            <p:spPr>
              <a:xfrm>
                <a:off x="7159977" y="2622508"/>
                <a:ext cx="14957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62" name="墨迹 261"/>
              <p14:cNvContentPartPr/>
              <p14:nvPr/>
            </p14:nvContentPartPr>
            <p14:xfrm>
              <a:off x="7247466" y="2384226"/>
              <a:ext cx="25400" cy="100107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512"/>
            </p:blipFill>
            <p:spPr>
              <a:xfrm>
                <a:off x="7247466" y="2384226"/>
                <a:ext cx="25400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63" name="墨迹 262"/>
              <p14:cNvContentPartPr/>
              <p14:nvPr/>
            </p14:nvContentPartPr>
            <p14:xfrm>
              <a:off x="7380111" y="2464593"/>
              <a:ext cx="93133" cy="217133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514"/>
            </p:blipFill>
            <p:spPr>
              <a:xfrm>
                <a:off x="7380111" y="2464593"/>
                <a:ext cx="9313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64" name="墨迹 263"/>
              <p14:cNvContentPartPr/>
              <p14:nvPr/>
            </p14:nvContentPartPr>
            <p14:xfrm>
              <a:off x="7465483" y="2602768"/>
              <a:ext cx="44450" cy="67678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516"/>
            </p:blipFill>
            <p:spPr>
              <a:xfrm>
                <a:off x="7465483" y="2602768"/>
                <a:ext cx="4445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65" name="墨迹 264"/>
              <p14:cNvContentPartPr/>
              <p14:nvPr/>
            </p14:nvContentPartPr>
            <p14:xfrm>
              <a:off x="7538155" y="2512003"/>
              <a:ext cx="136172" cy="471452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518"/>
            </p:blipFill>
            <p:spPr>
              <a:xfrm>
                <a:off x="7538155" y="2512003"/>
                <a:ext cx="136172" cy="471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66" name="墨迹 265"/>
              <p14:cNvContentPartPr/>
              <p14:nvPr/>
            </p14:nvContentPartPr>
            <p14:xfrm>
              <a:off x="7560027" y="2517290"/>
              <a:ext cx="85373" cy="77019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520"/>
            </p:blipFill>
            <p:spPr>
              <a:xfrm>
                <a:off x="7560027" y="2517290"/>
                <a:ext cx="85373" cy="7701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9" name="墨迹 28"/>
              <p14:cNvContentPartPr/>
              <p14:nvPr/>
            </p14:nvContentPartPr>
            <p14:xfrm>
              <a:off x="1736280" y="722160"/>
              <a:ext cx="9961920" cy="5194800"/>
            </p14:xfrm>
          </p:contentPart>
        </mc:Choice>
        <mc:Fallback>
          <p:pic>
            <p:nvPicPr>
              <p:cNvPr id="29" name="墨迹 28"/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726920" y="712800"/>
                <a:ext cx="9980640" cy="521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68" y="121433"/>
            <a:ext cx="11100087" cy="4486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8" y="4769638"/>
            <a:ext cx="7890137" cy="15382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4669895" y="626018"/>
              <a:ext cx="1795816" cy="6767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4669895" y="626018"/>
                <a:ext cx="179581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6647391" y="592179"/>
              <a:ext cx="1700741" cy="10997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6647391" y="592179"/>
                <a:ext cx="170074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953154" y="5842835"/>
              <a:ext cx="4042656" cy="9023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1953154" y="5842835"/>
                <a:ext cx="40426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3262488" y="6282740"/>
              <a:ext cx="2373489" cy="8318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3262488" y="6282740"/>
                <a:ext cx="2373489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4572000" y="5306349"/>
              <a:ext cx="84666" cy="21642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4572000" y="5306349"/>
                <a:ext cx="84666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4625622" y="5230916"/>
              <a:ext cx="64911" cy="48784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4625622" y="5230916"/>
                <a:ext cx="64911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4671483" y="5404341"/>
              <a:ext cx="129117" cy="9816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4671483" y="5404341"/>
                <a:ext cx="129117" cy="98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4809066" y="5297713"/>
              <a:ext cx="129822" cy="16161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4809066" y="5297713"/>
                <a:ext cx="129822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4927600" y="5308464"/>
              <a:ext cx="214488" cy="16214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4927600" y="5308464"/>
                <a:ext cx="21448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5159022" y="5369091"/>
              <a:ext cx="93133" cy="11279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5159022" y="5369091"/>
                <a:ext cx="93133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5175955" y="5374731"/>
              <a:ext cx="107245" cy="18047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5175955" y="5374731"/>
                <a:ext cx="10724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5415844" y="5297713"/>
              <a:ext cx="185561" cy="24057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5415844" y="5297713"/>
                <a:ext cx="185561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5774266" y="5295774"/>
              <a:ext cx="11289" cy="17765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5774266" y="5295774"/>
                <a:ext cx="112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5785555" y="5386011"/>
              <a:ext cx="84667" cy="1691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5785555" y="5386011"/>
                <a:ext cx="84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5847644" y="5226334"/>
              <a:ext cx="28222" cy="32323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5847644" y="5226334"/>
                <a:ext cx="28222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5904088" y="5318333"/>
              <a:ext cx="319793" cy="13870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5904088" y="5318333"/>
                <a:ext cx="319793" cy="138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6197600" y="5386011"/>
              <a:ext cx="193146" cy="47374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6197600" y="5386011"/>
                <a:ext cx="193146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8715022" y="3705350"/>
              <a:ext cx="28222" cy="3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8715022" y="3705350"/>
                <a:ext cx="282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墨迹 58"/>
              <p14:cNvContentPartPr/>
              <p14:nvPr/>
            </p14:nvContentPartPr>
            <p14:xfrm>
              <a:off x="8322733" y="1847035"/>
              <a:ext cx="8467" cy="2537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41"/>
            </p:blipFill>
            <p:spPr>
              <a:xfrm>
                <a:off x="8322733" y="1847035"/>
                <a:ext cx="84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墨迹 78"/>
              <p14:cNvContentPartPr/>
              <p14:nvPr/>
            </p14:nvContentPartPr>
            <p14:xfrm>
              <a:off x="9584266" y="1556585"/>
              <a:ext cx="155222" cy="4511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43"/>
            </p:blipFill>
            <p:spPr>
              <a:xfrm>
                <a:off x="9584266" y="1556585"/>
                <a:ext cx="1552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6" name="墨迹 95"/>
              <p14:cNvContentPartPr/>
              <p14:nvPr/>
            </p14:nvContentPartPr>
            <p14:xfrm>
              <a:off x="8946444" y="4895348"/>
              <a:ext cx="33866" cy="25379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45"/>
            </p:blipFill>
            <p:spPr>
              <a:xfrm>
                <a:off x="8946444" y="4895348"/>
                <a:ext cx="3386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墨迹 96"/>
              <p14:cNvContentPartPr/>
              <p14:nvPr/>
            </p14:nvContentPartPr>
            <p14:xfrm>
              <a:off x="9042400" y="4842475"/>
              <a:ext cx="39511" cy="379982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47"/>
            </p:blipFill>
            <p:spPr>
              <a:xfrm>
                <a:off x="9042400" y="4842475"/>
                <a:ext cx="39511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8" name="墨迹 97"/>
              <p14:cNvContentPartPr/>
              <p14:nvPr/>
            </p14:nvContentPartPr>
            <p14:xfrm>
              <a:off x="8942916" y="5002504"/>
              <a:ext cx="147461" cy="3383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49"/>
            </p:blipFill>
            <p:spPr>
              <a:xfrm>
                <a:off x="8942916" y="5002504"/>
                <a:ext cx="14746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9" name="墨迹 98"/>
              <p14:cNvContentPartPr/>
              <p14:nvPr/>
            </p14:nvContentPartPr>
            <p14:xfrm>
              <a:off x="9153877" y="4968666"/>
              <a:ext cx="105834" cy="9023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51"/>
            </p:blipFill>
            <p:spPr>
              <a:xfrm>
                <a:off x="9153877" y="4968666"/>
                <a:ext cx="105834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0" name="墨迹 99"/>
              <p14:cNvContentPartPr/>
              <p14:nvPr/>
            </p14:nvContentPartPr>
            <p14:xfrm>
              <a:off x="9285111" y="4846529"/>
              <a:ext cx="107244" cy="17853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53"/>
            </p:blipFill>
            <p:spPr>
              <a:xfrm>
                <a:off x="9285111" y="4846529"/>
                <a:ext cx="107244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1" name="墨迹 100"/>
              <p14:cNvContentPartPr/>
              <p14:nvPr/>
            </p14:nvContentPartPr>
            <p14:xfrm>
              <a:off x="9390768" y="4874728"/>
              <a:ext cx="227365" cy="16901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55"/>
            </p:blipFill>
            <p:spPr>
              <a:xfrm>
                <a:off x="9390768" y="4874728"/>
                <a:ext cx="227365" cy="16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" name="墨迹 101"/>
              <p14:cNvContentPartPr/>
              <p14:nvPr/>
            </p14:nvContentPartPr>
            <p14:xfrm>
              <a:off x="9636477" y="4895348"/>
              <a:ext cx="131234" cy="15227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57"/>
            </p:blipFill>
            <p:spPr>
              <a:xfrm>
                <a:off x="9636477" y="4895348"/>
                <a:ext cx="1312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3" name="墨迹 102"/>
              <p14:cNvContentPartPr/>
              <p14:nvPr/>
            </p14:nvContentPartPr>
            <p14:xfrm>
              <a:off x="9640711" y="4931126"/>
              <a:ext cx="129822" cy="203914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59"/>
            </p:blipFill>
            <p:spPr>
              <a:xfrm>
                <a:off x="9640711" y="4931126"/>
                <a:ext cx="129822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" name="墨迹 103"/>
              <p14:cNvContentPartPr/>
              <p14:nvPr/>
            </p14:nvContentPartPr>
            <p14:xfrm>
              <a:off x="9866488" y="4915087"/>
              <a:ext cx="299156" cy="3665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61"/>
            </p:blipFill>
            <p:spPr>
              <a:xfrm>
                <a:off x="9866488" y="4915087"/>
                <a:ext cx="2991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5" name="墨迹 104"/>
              <p14:cNvContentPartPr/>
              <p14:nvPr/>
            </p14:nvContentPartPr>
            <p14:xfrm>
              <a:off x="10154355" y="4842475"/>
              <a:ext cx="122767" cy="9517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63"/>
            </p:blipFill>
            <p:spPr>
              <a:xfrm>
                <a:off x="10154355" y="4842475"/>
                <a:ext cx="122767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6" name="墨迹 105"/>
              <p14:cNvContentPartPr/>
              <p14:nvPr/>
            </p14:nvContentPartPr>
            <p14:xfrm>
              <a:off x="9924344" y="5030704"/>
              <a:ext cx="273050" cy="845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65"/>
            </p:blipFill>
            <p:spPr>
              <a:xfrm>
                <a:off x="9924344" y="5030704"/>
                <a:ext cx="27305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7" name="墨迹 106"/>
              <p14:cNvContentPartPr/>
              <p14:nvPr/>
            </p14:nvContentPartPr>
            <p14:xfrm>
              <a:off x="9937750" y="5049033"/>
              <a:ext cx="148872" cy="6344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67"/>
            </p:blipFill>
            <p:spPr>
              <a:xfrm>
                <a:off x="9937750" y="5049033"/>
                <a:ext cx="148872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8" name="墨迹 107"/>
              <p14:cNvContentPartPr/>
              <p14:nvPr/>
            </p14:nvContentPartPr>
            <p14:xfrm>
              <a:off x="10422467" y="4844590"/>
              <a:ext cx="31044" cy="18329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69"/>
            </p:blipFill>
            <p:spPr>
              <a:xfrm>
                <a:off x="10422467" y="4844590"/>
                <a:ext cx="3104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9" name="墨迹 108"/>
              <p14:cNvContentPartPr/>
              <p14:nvPr/>
            </p14:nvContentPartPr>
            <p14:xfrm>
              <a:off x="10447867" y="4934827"/>
              <a:ext cx="76200" cy="2819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71"/>
            </p:blipFill>
            <p:spPr>
              <a:xfrm>
                <a:off x="10447867" y="4934827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0" name="墨迹 109"/>
              <p14:cNvContentPartPr/>
              <p14:nvPr/>
            </p14:nvContentPartPr>
            <p14:xfrm>
              <a:off x="10507132" y="4844590"/>
              <a:ext cx="53623" cy="29891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73"/>
            </p:blipFill>
            <p:spPr>
              <a:xfrm>
                <a:off x="10507132" y="4844590"/>
                <a:ext cx="5362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1" name="墨迹 110"/>
              <p14:cNvContentPartPr/>
              <p14:nvPr/>
            </p14:nvContentPartPr>
            <p14:xfrm>
              <a:off x="10594622" y="4829081"/>
              <a:ext cx="112889" cy="986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75"/>
            </p:blipFill>
            <p:spPr>
              <a:xfrm>
                <a:off x="10594622" y="4829081"/>
                <a:ext cx="112889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2" name="墨迹 111"/>
              <p14:cNvContentPartPr/>
              <p14:nvPr/>
            </p14:nvContentPartPr>
            <p14:xfrm>
              <a:off x="10648244" y="4771273"/>
              <a:ext cx="36688" cy="16073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77"/>
            </p:blipFill>
            <p:spPr>
              <a:xfrm>
                <a:off x="10648244" y="4771273"/>
                <a:ext cx="366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3" name="墨迹 112"/>
              <p14:cNvContentPartPr/>
              <p14:nvPr/>
            </p14:nvContentPartPr>
            <p14:xfrm>
              <a:off x="10719505" y="4985585"/>
              <a:ext cx="213783" cy="564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79"/>
            </p:blipFill>
            <p:spPr>
              <a:xfrm>
                <a:off x="10719505" y="4985585"/>
                <a:ext cx="21378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4" name="墨迹 113"/>
              <p14:cNvContentPartPr/>
              <p14:nvPr/>
            </p14:nvContentPartPr>
            <p14:xfrm>
              <a:off x="10800644" y="4884069"/>
              <a:ext cx="47977" cy="253791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81"/>
            </p:blipFill>
            <p:spPr>
              <a:xfrm>
                <a:off x="10800644" y="4884069"/>
                <a:ext cx="4797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5" name="墨迹 114"/>
              <p14:cNvContentPartPr/>
              <p14:nvPr/>
            </p14:nvContentPartPr>
            <p14:xfrm>
              <a:off x="11082867" y="4869088"/>
              <a:ext cx="31044" cy="195454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83"/>
            </p:blipFill>
            <p:spPr>
              <a:xfrm>
                <a:off x="11082867" y="4869088"/>
                <a:ext cx="31044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6" name="墨迹 115"/>
              <p14:cNvContentPartPr/>
              <p14:nvPr/>
            </p14:nvContentPartPr>
            <p14:xfrm>
              <a:off x="11119555" y="4934827"/>
              <a:ext cx="95956" cy="2255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85"/>
            </p:blipFill>
            <p:spPr>
              <a:xfrm>
                <a:off x="11119555" y="4934827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7" name="墨迹 116"/>
              <p14:cNvContentPartPr/>
              <p14:nvPr/>
            </p14:nvContentPartPr>
            <p14:xfrm>
              <a:off x="11184467" y="4824851"/>
              <a:ext cx="42333" cy="250971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87"/>
            </p:blipFill>
            <p:spPr>
              <a:xfrm>
                <a:off x="11184467" y="4824851"/>
                <a:ext cx="423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8" name="墨迹 117"/>
              <p14:cNvContentPartPr/>
              <p14:nvPr/>
            </p14:nvContentPartPr>
            <p14:xfrm>
              <a:off x="11324167" y="4800881"/>
              <a:ext cx="111477" cy="18188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89"/>
            </p:blipFill>
            <p:spPr>
              <a:xfrm>
                <a:off x="11324167" y="4800881"/>
                <a:ext cx="111477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9" name="墨迹 118"/>
              <p14:cNvContentPartPr/>
              <p14:nvPr/>
            </p14:nvContentPartPr>
            <p14:xfrm>
              <a:off x="11404247" y="4810751"/>
              <a:ext cx="234598" cy="203033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91"/>
            </p:blipFill>
            <p:spPr>
              <a:xfrm>
                <a:off x="11404247" y="4810751"/>
                <a:ext cx="23459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0" name="墨迹 119"/>
              <p14:cNvContentPartPr/>
              <p14:nvPr/>
            </p14:nvContentPartPr>
            <p14:xfrm>
              <a:off x="11638844" y="4872789"/>
              <a:ext cx="98777" cy="15227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93"/>
            </p:blipFill>
            <p:spPr>
              <a:xfrm>
                <a:off x="11638844" y="4872789"/>
                <a:ext cx="9877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1" name="墨迹 120"/>
              <p14:cNvContentPartPr/>
              <p14:nvPr/>
            </p14:nvContentPartPr>
            <p14:xfrm>
              <a:off x="11633200" y="4867149"/>
              <a:ext cx="112888" cy="34966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95"/>
            </p:blipFill>
            <p:spPr>
              <a:xfrm>
                <a:off x="11633200" y="4867149"/>
                <a:ext cx="11288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2" name="墨迹 121"/>
              <p14:cNvContentPartPr/>
              <p14:nvPr/>
            </p14:nvContentPartPr>
            <p14:xfrm>
              <a:off x="11746088" y="4733204"/>
              <a:ext cx="146756" cy="2114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97"/>
            </p:blipFill>
            <p:spPr>
              <a:xfrm>
                <a:off x="11746088" y="4733204"/>
                <a:ext cx="14675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3" name="墨迹 122"/>
              <p14:cNvContentPartPr/>
              <p14:nvPr/>
            </p14:nvContentPartPr>
            <p14:xfrm>
              <a:off x="10126133" y="5422669"/>
              <a:ext cx="79022" cy="9464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99"/>
            </p:blipFill>
            <p:spPr>
              <a:xfrm>
                <a:off x="10126133" y="5422669"/>
                <a:ext cx="79022" cy="94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4" name="墨迹 123"/>
              <p14:cNvContentPartPr/>
              <p14:nvPr/>
            </p14:nvContentPartPr>
            <p14:xfrm>
              <a:off x="10239022" y="5453689"/>
              <a:ext cx="47978" cy="5357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01"/>
            </p:blipFill>
            <p:spPr>
              <a:xfrm>
                <a:off x="10239022" y="5453689"/>
                <a:ext cx="4797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5" name="墨迹 124"/>
              <p14:cNvContentPartPr/>
              <p14:nvPr/>
            </p14:nvContentPartPr>
            <p14:xfrm>
              <a:off x="10346266" y="5462149"/>
              <a:ext cx="55034" cy="7983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03"/>
            </p:blipFill>
            <p:spPr>
              <a:xfrm>
                <a:off x="10346266" y="5462149"/>
                <a:ext cx="55034" cy="79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6" name="墨迹 125"/>
              <p14:cNvContentPartPr/>
              <p14:nvPr/>
            </p14:nvContentPartPr>
            <p14:xfrm>
              <a:off x="10418410" y="5431130"/>
              <a:ext cx="119768" cy="128305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05"/>
            </p:blipFill>
            <p:spPr>
              <a:xfrm>
                <a:off x="10418410" y="5431130"/>
                <a:ext cx="119768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7" name="墨迹 126"/>
              <p14:cNvContentPartPr/>
              <p14:nvPr/>
            </p14:nvContentPartPr>
            <p14:xfrm>
              <a:off x="10567811" y="5403459"/>
              <a:ext cx="71967" cy="11790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07"/>
            </p:blipFill>
            <p:spPr>
              <a:xfrm>
                <a:off x="10567811" y="5403459"/>
                <a:ext cx="71967" cy="117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8" name="墨迹 127"/>
              <p14:cNvContentPartPr/>
              <p14:nvPr/>
            </p14:nvContentPartPr>
            <p14:xfrm>
              <a:off x="10552288" y="5414210"/>
              <a:ext cx="127000" cy="231232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09"/>
            </p:blipFill>
            <p:spPr>
              <a:xfrm>
                <a:off x="10552288" y="5414210"/>
                <a:ext cx="1270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9" name="墨迹 128"/>
              <p14:cNvContentPartPr/>
              <p14:nvPr/>
            </p14:nvContentPartPr>
            <p14:xfrm>
              <a:off x="11159067" y="5394295"/>
              <a:ext cx="82726" cy="91823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11"/>
            </p:blipFill>
            <p:spPr>
              <a:xfrm>
                <a:off x="11159067" y="5394295"/>
                <a:ext cx="82726" cy="91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0" name="墨迹 129"/>
              <p14:cNvContentPartPr/>
              <p14:nvPr/>
            </p14:nvContentPartPr>
            <p14:xfrm>
              <a:off x="11266311" y="5431130"/>
              <a:ext cx="45156" cy="4229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13"/>
            </p:blipFill>
            <p:spPr>
              <a:xfrm>
                <a:off x="11266311" y="5431130"/>
                <a:ext cx="451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1" name="墨迹 130"/>
              <p14:cNvContentPartPr/>
              <p14:nvPr/>
            </p14:nvContentPartPr>
            <p14:xfrm>
              <a:off x="11373555" y="5391651"/>
              <a:ext cx="77082" cy="76666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15"/>
            </p:blipFill>
            <p:spPr>
              <a:xfrm>
                <a:off x="11373555" y="5391651"/>
                <a:ext cx="77082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2" name="墨迹 131"/>
              <p14:cNvContentPartPr/>
              <p14:nvPr/>
            </p14:nvContentPartPr>
            <p14:xfrm>
              <a:off x="11493147" y="5323973"/>
              <a:ext cx="94898" cy="131831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17"/>
            </p:blipFill>
            <p:spPr>
              <a:xfrm>
                <a:off x="11493147" y="5323973"/>
                <a:ext cx="94898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3" name="墨迹 132"/>
              <p14:cNvContentPartPr/>
              <p14:nvPr/>
            </p14:nvContentPartPr>
            <p14:xfrm>
              <a:off x="11610622" y="5297889"/>
              <a:ext cx="107245" cy="14452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19"/>
            </p:blipFill>
            <p:spPr>
              <a:xfrm>
                <a:off x="11610622" y="5297889"/>
                <a:ext cx="107245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墨迹 133"/>
              <p14:cNvContentPartPr/>
              <p14:nvPr/>
            </p14:nvContentPartPr>
            <p14:xfrm>
              <a:off x="11571111" y="5297184"/>
              <a:ext cx="186267" cy="280580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21"/>
            </p:blipFill>
            <p:spPr>
              <a:xfrm>
                <a:off x="11571111" y="5297184"/>
                <a:ext cx="186267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墨迹 134"/>
              <p14:cNvContentPartPr/>
              <p14:nvPr/>
            </p14:nvContentPartPr>
            <p14:xfrm>
              <a:off x="1444977" y="4556960"/>
              <a:ext cx="1303867" cy="59781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23"/>
            </p:blipFill>
            <p:spPr>
              <a:xfrm>
                <a:off x="1444977" y="4556960"/>
                <a:ext cx="1303867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6" name="墨迹 135"/>
              <p14:cNvContentPartPr/>
              <p14:nvPr/>
            </p14:nvContentPartPr>
            <p14:xfrm>
              <a:off x="1354666" y="4551320"/>
              <a:ext cx="1494367" cy="77688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125"/>
            </p:blipFill>
            <p:spPr>
              <a:xfrm>
                <a:off x="1354666" y="4551320"/>
                <a:ext cx="1494367" cy="776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8" name="墨迹 137"/>
              <p14:cNvContentPartPr/>
              <p14:nvPr/>
            </p14:nvContentPartPr>
            <p14:xfrm>
              <a:off x="4575527" y="3039853"/>
              <a:ext cx="555273" cy="4511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127"/>
            </p:blipFill>
            <p:spPr>
              <a:xfrm>
                <a:off x="4575527" y="3039853"/>
                <a:ext cx="55527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9" name="墨迹 138"/>
              <p14:cNvContentPartPr/>
              <p14:nvPr/>
            </p14:nvContentPartPr>
            <p14:xfrm>
              <a:off x="4593166" y="4015539"/>
              <a:ext cx="726723" cy="110681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129"/>
            </p:blipFill>
            <p:spPr>
              <a:xfrm>
                <a:off x="4593166" y="4015539"/>
                <a:ext cx="726723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0" name="墨迹 139"/>
              <p14:cNvContentPartPr/>
              <p14:nvPr/>
            </p14:nvContentPartPr>
            <p14:xfrm>
              <a:off x="3742266" y="3096251"/>
              <a:ext cx="321734" cy="1691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131"/>
            </p:blipFill>
            <p:spPr>
              <a:xfrm>
                <a:off x="3742266" y="3096251"/>
                <a:ext cx="3217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1" name="墨迹 140"/>
              <p14:cNvContentPartPr/>
              <p14:nvPr/>
            </p14:nvContentPartPr>
            <p14:xfrm>
              <a:off x="3776133" y="4071937"/>
              <a:ext cx="443089" cy="39479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133"/>
            </p:blipFill>
            <p:spPr>
              <a:xfrm>
                <a:off x="3776133" y="4071937"/>
                <a:ext cx="4430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2" name="墨迹 141"/>
              <p14:cNvContentPartPr/>
              <p14:nvPr/>
            </p14:nvContentPartPr>
            <p14:xfrm>
              <a:off x="4069644" y="2520991"/>
              <a:ext cx="239889" cy="29327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135"/>
            </p:blipFill>
            <p:spPr>
              <a:xfrm>
                <a:off x="4069644" y="2520991"/>
                <a:ext cx="23988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3" name="墨迹 142"/>
              <p14:cNvContentPartPr/>
              <p14:nvPr/>
            </p14:nvContentPartPr>
            <p14:xfrm>
              <a:off x="4346222" y="2718384"/>
              <a:ext cx="11289" cy="180474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137"/>
            </p:blipFill>
            <p:spPr>
              <a:xfrm>
                <a:off x="4346222" y="2718384"/>
                <a:ext cx="112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4" name="墨迹 143"/>
              <p14:cNvContentPartPr/>
              <p14:nvPr/>
            </p14:nvContentPartPr>
            <p14:xfrm>
              <a:off x="4030133" y="3575634"/>
              <a:ext cx="129822" cy="173424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139"/>
            </p:blipFill>
            <p:spPr>
              <a:xfrm>
                <a:off x="4030133" y="3575634"/>
                <a:ext cx="129822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5" name="墨迹 144"/>
              <p14:cNvContentPartPr/>
              <p14:nvPr/>
            </p14:nvContentPartPr>
            <p14:xfrm>
              <a:off x="4176183" y="3694070"/>
              <a:ext cx="136172" cy="105041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141"/>
            </p:blipFill>
            <p:spPr>
              <a:xfrm>
                <a:off x="4176183" y="3694070"/>
                <a:ext cx="136172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6" name="墨迹 145"/>
              <p14:cNvContentPartPr/>
              <p14:nvPr/>
            </p14:nvContentPartPr>
            <p14:xfrm>
              <a:off x="7459133" y="2174143"/>
              <a:ext cx="36689" cy="3101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143"/>
            </p:blipFill>
            <p:spPr>
              <a:xfrm>
                <a:off x="7459133" y="2174143"/>
                <a:ext cx="366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7" name="墨迹 146"/>
              <p14:cNvContentPartPr/>
              <p14:nvPr/>
            </p14:nvContentPartPr>
            <p14:xfrm>
              <a:off x="6400800" y="953126"/>
              <a:ext cx="83255" cy="30454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145"/>
            </p:blipFill>
            <p:spPr>
              <a:xfrm>
                <a:off x="6400800" y="953126"/>
                <a:ext cx="83255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8" name="墨迹 147"/>
              <p14:cNvContentPartPr/>
              <p14:nvPr/>
            </p14:nvContentPartPr>
            <p14:xfrm>
              <a:off x="6759927" y="989609"/>
              <a:ext cx="67910" cy="98872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147"/>
            </p:blipFill>
            <p:spPr>
              <a:xfrm>
                <a:off x="6759927" y="989609"/>
                <a:ext cx="67910" cy="98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9" name="墨迹 148"/>
              <p14:cNvContentPartPr/>
              <p14:nvPr/>
            </p14:nvContentPartPr>
            <p14:xfrm>
              <a:off x="6733822" y="1105401"/>
              <a:ext cx="62088" cy="8177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149"/>
            </p:blipFill>
            <p:spPr>
              <a:xfrm>
                <a:off x="6733822" y="1105401"/>
                <a:ext cx="6208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7461955" y="909418"/>
              <a:ext cx="372534" cy="227354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151"/>
            </p:blipFill>
            <p:spPr>
              <a:xfrm>
                <a:off x="7461955" y="909418"/>
                <a:ext cx="372534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5951184" y="1793457"/>
              <a:ext cx="71438" cy="19527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153"/>
            </p:blipFill>
            <p:spPr>
              <a:xfrm>
                <a:off x="5951184" y="1793457"/>
                <a:ext cx="71438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2" name="墨迹 151"/>
              <p14:cNvContentPartPr/>
              <p14:nvPr/>
            </p14:nvContentPartPr>
            <p14:xfrm>
              <a:off x="6076244" y="1774775"/>
              <a:ext cx="31044" cy="131478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155"/>
            </p:blipFill>
            <p:spPr>
              <a:xfrm>
                <a:off x="6076244" y="1774775"/>
                <a:ext cx="31044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3" name="墨迹 152"/>
              <p14:cNvContentPartPr/>
              <p14:nvPr/>
            </p14:nvContentPartPr>
            <p14:xfrm>
              <a:off x="6073422" y="1816016"/>
              <a:ext cx="93133" cy="4511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157"/>
            </p:blipFill>
            <p:spPr>
              <a:xfrm>
                <a:off x="6073422" y="1816016"/>
                <a:ext cx="931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4" name="墨迹 153"/>
              <p14:cNvContentPartPr/>
              <p14:nvPr/>
            </p14:nvContentPartPr>
            <p14:xfrm>
              <a:off x="6169377" y="1696170"/>
              <a:ext cx="11289" cy="38491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159"/>
            </p:blipFill>
            <p:spPr>
              <a:xfrm>
                <a:off x="6169377" y="1696170"/>
                <a:ext cx="11289" cy="384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5" name="墨迹 154"/>
              <p14:cNvContentPartPr/>
              <p14:nvPr/>
            </p14:nvContentPartPr>
            <p14:xfrm>
              <a:off x="6084711" y="1720844"/>
              <a:ext cx="5644" cy="241807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161"/>
            </p:blipFill>
            <p:spPr>
              <a:xfrm>
                <a:off x="6084711" y="1720844"/>
                <a:ext cx="5644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6" name="墨迹 155"/>
              <p14:cNvContentPartPr/>
              <p14:nvPr/>
            </p14:nvContentPartPr>
            <p14:xfrm>
              <a:off x="6207125" y="1832935"/>
              <a:ext cx="120297" cy="118436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163"/>
            </p:blipFill>
            <p:spPr>
              <a:xfrm>
                <a:off x="6207125" y="1832935"/>
                <a:ext cx="12029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7" name="墨迹 156"/>
              <p14:cNvContentPartPr/>
              <p14:nvPr/>
            </p14:nvContentPartPr>
            <p14:xfrm>
              <a:off x="6385983" y="1737059"/>
              <a:ext cx="152400" cy="203033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165"/>
            </p:blipFill>
            <p:spPr>
              <a:xfrm>
                <a:off x="6385983" y="1737059"/>
                <a:ext cx="1524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8" name="墨迹 157"/>
              <p14:cNvContentPartPr/>
              <p14:nvPr/>
            </p14:nvContentPartPr>
            <p14:xfrm>
              <a:off x="6536266" y="1759618"/>
              <a:ext cx="208844" cy="214312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167"/>
            </p:blipFill>
            <p:spPr>
              <a:xfrm>
                <a:off x="6536266" y="1759618"/>
                <a:ext cx="20884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9" name="墨迹 158"/>
              <p14:cNvContentPartPr/>
              <p14:nvPr/>
            </p14:nvContentPartPr>
            <p14:xfrm>
              <a:off x="6801555" y="1816016"/>
              <a:ext cx="143934" cy="12407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169"/>
            </p:blipFill>
            <p:spPr>
              <a:xfrm>
                <a:off x="6801555" y="1816016"/>
                <a:ext cx="14393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0" name="墨迹 159"/>
              <p14:cNvContentPartPr/>
              <p14:nvPr/>
            </p14:nvContentPartPr>
            <p14:xfrm>
              <a:off x="6838244" y="1807556"/>
              <a:ext cx="98778" cy="32146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171"/>
            </p:blipFill>
            <p:spPr>
              <a:xfrm>
                <a:off x="6838244" y="1807556"/>
                <a:ext cx="98778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61" name="墨迹 160"/>
              <p14:cNvContentPartPr/>
              <p14:nvPr/>
            </p14:nvContentPartPr>
            <p14:xfrm>
              <a:off x="7093831" y="1816016"/>
              <a:ext cx="193146" cy="564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173"/>
            </p:blipFill>
            <p:spPr>
              <a:xfrm>
                <a:off x="7093831" y="1816016"/>
                <a:ext cx="19314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2" name="墨迹 161"/>
              <p14:cNvContentPartPr/>
              <p14:nvPr/>
            </p14:nvContentPartPr>
            <p14:xfrm>
              <a:off x="7202311" y="1730009"/>
              <a:ext cx="33866" cy="27494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75"/>
            </p:blipFill>
            <p:spPr>
              <a:xfrm>
                <a:off x="7202311" y="1730009"/>
                <a:ext cx="33866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3" name="墨迹 162"/>
              <p14:cNvContentPartPr/>
              <p14:nvPr/>
            </p14:nvContentPartPr>
            <p14:xfrm>
              <a:off x="7625821" y="1699519"/>
              <a:ext cx="138818" cy="175715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177"/>
            </p:blipFill>
            <p:spPr>
              <a:xfrm>
                <a:off x="7625821" y="1699519"/>
                <a:ext cx="138818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4" name="墨迹 163"/>
              <p14:cNvContentPartPr/>
              <p14:nvPr/>
            </p14:nvContentPartPr>
            <p14:xfrm>
              <a:off x="7875411" y="1694760"/>
              <a:ext cx="278871" cy="198098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179"/>
            </p:blipFill>
            <p:spPr>
              <a:xfrm>
                <a:off x="7875411" y="1694760"/>
                <a:ext cx="278871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5" name="墨迹 164"/>
              <p14:cNvContentPartPr/>
              <p14:nvPr/>
            </p14:nvContentPartPr>
            <p14:xfrm>
              <a:off x="8077200" y="1782177"/>
              <a:ext cx="133526" cy="38068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181"/>
            </p:blipFill>
            <p:spPr>
              <a:xfrm>
                <a:off x="8077200" y="1782177"/>
                <a:ext cx="133526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66" name="墨迹 165"/>
              <p14:cNvContentPartPr/>
              <p14:nvPr/>
            </p14:nvContentPartPr>
            <p14:xfrm>
              <a:off x="8235244" y="1601703"/>
              <a:ext cx="110066" cy="129716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183"/>
            </p:blipFill>
            <p:spPr>
              <a:xfrm>
                <a:off x="8235244" y="1601703"/>
                <a:ext cx="110066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67" name="墨迹 166"/>
              <p14:cNvContentPartPr/>
              <p14:nvPr/>
            </p14:nvContentPartPr>
            <p14:xfrm>
              <a:off x="8353777" y="1624263"/>
              <a:ext cx="124178" cy="2819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185"/>
            </p:blipFill>
            <p:spPr>
              <a:xfrm>
                <a:off x="8353777" y="1624263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68" name="墨迹 167"/>
              <p14:cNvContentPartPr/>
              <p14:nvPr/>
            </p14:nvContentPartPr>
            <p14:xfrm>
              <a:off x="8003822" y="1510057"/>
              <a:ext cx="39511" cy="4088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187"/>
            </p:blipFill>
            <p:spPr>
              <a:xfrm>
                <a:off x="8003822" y="1510057"/>
                <a:ext cx="39511" cy="40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9" name="墨迹 168"/>
              <p14:cNvContentPartPr/>
              <p14:nvPr/>
            </p14:nvContentPartPr>
            <p14:xfrm>
              <a:off x="4823883" y="1480448"/>
              <a:ext cx="806449" cy="11561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189"/>
            </p:blipFill>
            <p:spPr>
              <a:xfrm>
                <a:off x="4823883" y="1480448"/>
                <a:ext cx="80644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0" name="墨迹 169"/>
              <p14:cNvContentPartPr/>
              <p14:nvPr/>
            </p14:nvContentPartPr>
            <p14:xfrm>
              <a:off x="4884913" y="1587428"/>
              <a:ext cx="291042" cy="262427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191"/>
            </p:blipFill>
            <p:spPr>
              <a:xfrm>
                <a:off x="4884913" y="1587428"/>
                <a:ext cx="291042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71" name="墨迹 170"/>
              <p14:cNvContentPartPr/>
              <p14:nvPr/>
            </p14:nvContentPartPr>
            <p14:xfrm>
              <a:off x="5102754" y="1526271"/>
              <a:ext cx="448557" cy="34050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193"/>
            </p:blipFill>
            <p:spPr>
              <a:xfrm>
                <a:off x="5102754" y="1526271"/>
                <a:ext cx="448557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74" name="墨迹 173"/>
              <p14:cNvContentPartPr/>
              <p14:nvPr/>
            </p14:nvContentPartPr>
            <p14:xfrm>
              <a:off x="11343745" y="1658102"/>
              <a:ext cx="210432" cy="190343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195"/>
            </p:blipFill>
            <p:spPr>
              <a:xfrm>
                <a:off x="11343745" y="1658102"/>
                <a:ext cx="210432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75" name="墨迹 174"/>
              <p14:cNvContentPartPr/>
              <p14:nvPr/>
            </p14:nvContentPartPr>
            <p14:xfrm>
              <a:off x="11548532" y="1655986"/>
              <a:ext cx="280282" cy="180122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197"/>
            </p:blipFill>
            <p:spPr>
              <a:xfrm>
                <a:off x="11548532" y="1655986"/>
                <a:ext cx="280282" cy="180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76" name="墨迹 175"/>
              <p14:cNvContentPartPr/>
              <p14:nvPr/>
            </p14:nvContentPartPr>
            <p14:xfrm>
              <a:off x="11822994" y="1748338"/>
              <a:ext cx="143227" cy="133241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199"/>
            </p:blipFill>
            <p:spPr>
              <a:xfrm>
                <a:off x="11822994" y="1748338"/>
                <a:ext cx="143227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77" name="墨迹 176"/>
              <p14:cNvContentPartPr/>
              <p14:nvPr/>
            </p14:nvContentPartPr>
            <p14:xfrm>
              <a:off x="11954932" y="1611926"/>
              <a:ext cx="95956" cy="438318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01"/>
            </p:blipFill>
            <p:spPr>
              <a:xfrm>
                <a:off x="11954932" y="1611926"/>
                <a:ext cx="95956" cy="438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78" name="墨迹 177"/>
              <p14:cNvContentPartPr/>
              <p14:nvPr/>
            </p14:nvContentPartPr>
            <p14:xfrm>
              <a:off x="11949288" y="1570508"/>
              <a:ext cx="105305" cy="124252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03"/>
            </p:blipFill>
            <p:spPr>
              <a:xfrm>
                <a:off x="11949288" y="1570508"/>
                <a:ext cx="105305" cy="124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79" name="墨迹 178"/>
              <p14:cNvContentPartPr/>
              <p14:nvPr/>
            </p14:nvContentPartPr>
            <p14:xfrm>
              <a:off x="12073467" y="1601703"/>
              <a:ext cx="70555" cy="107157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05"/>
            </p:blipFill>
            <p:spPr>
              <a:xfrm>
                <a:off x="12073467" y="1601703"/>
                <a:ext cx="70555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96" name="墨迹 195"/>
              <p14:cNvContentPartPr/>
              <p14:nvPr/>
            </p14:nvContentPartPr>
            <p14:xfrm>
              <a:off x="10590388" y="2295399"/>
              <a:ext cx="184856" cy="225592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207"/>
            </p:blipFill>
            <p:spPr>
              <a:xfrm>
                <a:off x="10590388" y="2295399"/>
                <a:ext cx="18485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97" name="墨迹 196"/>
              <p14:cNvContentPartPr/>
              <p14:nvPr/>
            </p14:nvContentPartPr>
            <p14:xfrm>
              <a:off x="10690577" y="2280418"/>
              <a:ext cx="268817" cy="253263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209"/>
            </p:blipFill>
            <p:spPr>
              <a:xfrm>
                <a:off x="10690577" y="2280418"/>
                <a:ext cx="268817" cy="253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98" name="墨迹 197"/>
              <p14:cNvContentPartPr/>
              <p14:nvPr/>
            </p14:nvContentPartPr>
            <p14:xfrm>
              <a:off x="10935405" y="2385636"/>
              <a:ext cx="130527" cy="139056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211"/>
            </p:blipFill>
            <p:spPr>
              <a:xfrm>
                <a:off x="10935405" y="2385636"/>
                <a:ext cx="130527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99" name="墨迹 198"/>
              <p14:cNvContentPartPr/>
              <p14:nvPr/>
            </p14:nvContentPartPr>
            <p14:xfrm>
              <a:off x="10961511" y="2400793"/>
              <a:ext cx="84667" cy="39654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213"/>
            </p:blipFill>
            <p:spPr>
              <a:xfrm>
                <a:off x="10961511" y="2400793"/>
                <a:ext cx="84667" cy="39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0" name="墨迹 199"/>
              <p14:cNvContentPartPr/>
              <p14:nvPr/>
            </p14:nvContentPartPr>
            <p14:xfrm>
              <a:off x="11063111" y="2224020"/>
              <a:ext cx="107244" cy="131478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215"/>
            </p:blipFill>
            <p:spPr>
              <a:xfrm>
                <a:off x="11063111" y="2224020"/>
                <a:ext cx="107244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1" name="墨迹 200"/>
              <p14:cNvContentPartPr/>
              <p14:nvPr/>
            </p14:nvContentPartPr>
            <p14:xfrm>
              <a:off x="11198577" y="2255921"/>
              <a:ext cx="129823" cy="2255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217"/>
            </p:blipFill>
            <p:spPr>
              <a:xfrm>
                <a:off x="11198577" y="2255921"/>
                <a:ext cx="1298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02" name="墨迹 201"/>
              <p14:cNvContentPartPr/>
              <p14:nvPr/>
            </p14:nvContentPartPr>
            <p14:xfrm>
              <a:off x="6259688" y="2098006"/>
              <a:ext cx="135467" cy="257492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219"/>
            </p:blipFill>
            <p:spPr>
              <a:xfrm>
                <a:off x="6259688" y="2098006"/>
                <a:ext cx="135467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03" name="墨迹 202"/>
              <p14:cNvContentPartPr/>
              <p14:nvPr/>
            </p14:nvContentPartPr>
            <p14:xfrm>
              <a:off x="6460066" y="2137485"/>
              <a:ext cx="25400" cy="197393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221"/>
            </p:blipFill>
            <p:spPr>
              <a:xfrm>
                <a:off x="6460066" y="2137485"/>
                <a:ext cx="254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04" name="墨迹 203"/>
              <p14:cNvContentPartPr/>
              <p14:nvPr/>
            </p14:nvContentPartPr>
            <p14:xfrm>
              <a:off x="6474177" y="2216442"/>
              <a:ext cx="101600" cy="45118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223"/>
            </p:blipFill>
            <p:spPr>
              <a:xfrm>
                <a:off x="6474177" y="2216442"/>
                <a:ext cx="1016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05" name="墨迹 204"/>
              <p14:cNvContentPartPr/>
              <p14:nvPr/>
            </p14:nvContentPartPr>
            <p14:xfrm>
              <a:off x="6570133" y="2096949"/>
              <a:ext cx="28222" cy="452241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225"/>
            </p:blipFill>
            <p:spPr>
              <a:xfrm>
                <a:off x="6570133" y="2096949"/>
                <a:ext cx="28222" cy="452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6" name="墨迹 205"/>
              <p14:cNvContentPartPr/>
              <p14:nvPr/>
            </p14:nvContentPartPr>
            <p14:xfrm>
              <a:off x="6660444" y="2131845"/>
              <a:ext cx="129822" cy="39479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227"/>
            </p:blipFill>
            <p:spPr>
              <a:xfrm>
                <a:off x="6660444" y="2131845"/>
                <a:ext cx="1298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7" name="墨迹 206"/>
              <p14:cNvContentPartPr/>
              <p14:nvPr/>
            </p14:nvContentPartPr>
            <p14:xfrm>
              <a:off x="6711244" y="2063462"/>
              <a:ext cx="5644" cy="243217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229"/>
            </p:blipFill>
            <p:spPr>
              <a:xfrm>
                <a:off x="6711244" y="2063462"/>
                <a:ext cx="5644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08" name="墨迹 207"/>
              <p14:cNvContentPartPr/>
              <p14:nvPr/>
            </p14:nvContentPartPr>
            <p14:xfrm>
              <a:off x="7786334" y="2098006"/>
              <a:ext cx="169510" cy="140995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231"/>
            </p:blipFill>
            <p:spPr>
              <a:xfrm>
                <a:off x="7786334" y="2098006"/>
                <a:ext cx="16951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09" name="墨迹 208"/>
              <p14:cNvContentPartPr/>
              <p14:nvPr/>
            </p14:nvContentPartPr>
            <p14:xfrm>
              <a:off x="7876822" y="2117745"/>
              <a:ext cx="36688" cy="296090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233"/>
            </p:blipFill>
            <p:spPr>
              <a:xfrm>
                <a:off x="7876822" y="2117745"/>
                <a:ext cx="36688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10" name="墨迹 209"/>
              <p14:cNvContentPartPr/>
              <p14:nvPr/>
            </p14:nvContentPartPr>
            <p14:xfrm>
              <a:off x="8026400" y="2087431"/>
              <a:ext cx="28222" cy="227003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235"/>
            </p:blipFill>
            <p:spPr>
              <a:xfrm>
                <a:off x="8026400" y="2087431"/>
                <a:ext cx="28222" cy="227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11" name="墨迹 210"/>
              <p14:cNvContentPartPr/>
              <p14:nvPr/>
            </p14:nvContentPartPr>
            <p14:xfrm>
              <a:off x="8048977" y="2182603"/>
              <a:ext cx="107245" cy="28199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237"/>
            </p:blipFill>
            <p:spPr>
              <a:xfrm>
                <a:off x="8048977" y="2182603"/>
                <a:ext cx="1072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12" name="墨迹 211"/>
              <p14:cNvContentPartPr/>
              <p14:nvPr/>
            </p14:nvContentPartPr>
            <p14:xfrm>
              <a:off x="8142111" y="2070336"/>
              <a:ext cx="25400" cy="332219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239"/>
            </p:blipFill>
            <p:spPr>
              <a:xfrm>
                <a:off x="8142111" y="2070336"/>
                <a:ext cx="25400" cy="332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13" name="墨迹 212"/>
              <p14:cNvContentPartPr/>
              <p14:nvPr/>
            </p14:nvContentPartPr>
            <p14:xfrm>
              <a:off x="8210902" y="2075447"/>
              <a:ext cx="123120" cy="16919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241"/>
            </p:blipFill>
            <p:spPr>
              <a:xfrm>
                <a:off x="8210902" y="2075447"/>
                <a:ext cx="12312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14" name="墨迹 213"/>
              <p14:cNvContentPartPr/>
              <p14:nvPr/>
            </p14:nvContentPartPr>
            <p14:xfrm>
              <a:off x="8276166" y="2011294"/>
              <a:ext cx="15522" cy="18540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243"/>
            </p:blipFill>
            <p:spPr>
              <a:xfrm>
                <a:off x="8276166" y="2011294"/>
                <a:ext cx="15522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15" name="墨迹 214"/>
              <p14:cNvContentPartPr/>
              <p14:nvPr/>
            </p14:nvContentPartPr>
            <p14:xfrm>
              <a:off x="9498012" y="1748338"/>
              <a:ext cx="278165" cy="225592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245"/>
            </p:blipFill>
            <p:spPr>
              <a:xfrm>
                <a:off x="9498012" y="1748338"/>
                <a:ext cx="27816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19" name="墨迹 218"/>
              <p14:cNvContentPartPr/>
              <p14:nvPr/>
            </p14:nvContentPartPr>
            <p14:xfrm>
              <a:off x="8964788" y="1759618"/>
              <a:ext cx="238478" cy="8460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247"/>
            </p:blipFill>
            <p:spPr>
              <a:xfrm>
                <a:off x="8964788" y="1759618"/>
                <a:ext cx="2384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20" name="墨迹 219"/>
              <p14:cNvContentPartPr/>
              <p14:nvPr/>
            </p14:nvContentPartPr>
            <p14:xfrm>
              <a:off x="8964259" y="1839985"/>
              <a:ext cx="284163" cy="7050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249"/>
            </p:blipFill>
            <p:spPr>
              <a:xfrm>
                <a:off x="8964259" y="1839985"/>
                <a:ext cx="284163" cy="7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21" name="墨迹 220"/>
              <p14:cNvContentPartPr/>
              <p14:nvPr/>
            </p14:nvContentPartPr>
            <p14:xfrm>
              <a:off x="9826977" y="1728070"/>
              <a:ext cx="26812" cy="231761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251"/>
            </p:blipFill>
            <p:spPr>
              <a:xfrm>
                <a:off x="9826977" y="1728070"/>
                <a:ext cx="26812" cy="231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22" name="墨迹 221"/>
              <p14:cNvContentPartPr/>
              <p14:nvPr/>
            </p14:nvContentPartPr>
            <p14:xfrm>
              <a:off x="9832622" y="1804736"/>
              <a:ext cx="84666" cy="11280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253"/>
            </p:blipFill>
            <p:spPr>
              <a:xfrm>
                <a:off x="9832622" y="1804736"/>
                <a:ext cx="846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23" name="墨迹 222"/>
              <p14:cNvContentPartPr/>
              <p14:nvPr/>
            </p14:nvContentPartPr>
            <p14:xfrm>
              <a:off x="9917288" y="1707802"/>
              <a:ext cx="22578" cy="240749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255"/>
            </p:blipFill>
            <p:spPr>
              <a:xfrm>
                <a:off x="9917288" y="1707802"/>
                <a:ext cx="22578" cy="240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24" name="墨迹 223"/>
              <p14:cNvContentPartPr/>
              <p14:nvPr/>
            </p14:nvContentPartPr>
            <p14:xfrm>
              <a:off x="10001955" y="1697580"/>
              <a:ext cx="112889" cy="203033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257"/>
            </p:blipFill>
            <p:spPr>
              <a:xfrm>
                <a:off x="10001955" y="1697580"/>
                <a:ext cx="112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25" name="墨迹 224"/>
              <p14:cNvContentPartPr/>
              <p14:nvPr/>
            </p14:nvContentPartPr>
            <p14:xfrm>
              <a:off x="10090502" y="1720139"/>
              <a:ext cx="233187" cy="209907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259"/>
            </p:blipFill>
            <p:spPr>
              <a:xfrm>
                <a:off x="10090502" y="1720139"/>
                <a:ext cx="233187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26" name="墨迹 225"/>
              <p14:cNvContentPartPr/>
              <p14:nvPr/>
            </p14:nvContentPartPr>
            <p14:xfrm>
              <a:off x="10334977" y="1776537"/>
              <a:ext cx="101600" cy="133946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261"/>
            </p:blipFill>
            <p:spPr>
              <a:xfrm>
                <a:off x="10334977" y="1776537"/>
                <a:ext cx="101600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27" name="墨迹 226"/>
              <p14:cNvContentPartPr/>
              <p14:nvPr/>
            </p14:nvContentPartPr>
            <p14:xfrm>
              <a:off x="10334977" y="1789932"/>
              <a:ext cx="90311" cy="336273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263"/>
            </p:blipFill>
            <p:spPr>
              <a:xfrm>
                <a:off x="10334977" y="1789932"/>
                <a:ext cx="90311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28" name="墨迹 227"/>
              <p14:cNvContentPartPr/>
              <p14:nvPr/>
            </p14:nvContentPartPr>
            <p14:xfrm>
              <a:off x="10453511" y="1658102"/>
              <a:ext cx="132644" cy="39478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265"/>
            </p:blipFill>
            <p:spPr>
              <a:xfrm>
                <a:off x="10453511" y="1658102"/>
                <a:ext cx="1326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29" name="墨迹 228"/>
              <p14:cNvContentPartPr/>
              <p14:nvPr/>
            </p14:nvContentPartPr>
            <p14:xfrm>
              <a:off x="10701867" y="1832935"/>
              <a:ext cx="310444" cy="1128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267"/>
            </p:blipFill>
            <p:spPr>
              <a:xfrm>
                <a:off x="10701867" y="1832935"/>
                <a:ext cx="3104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30" name="墨迹 229"/>
              <p14:cNvContentPartPr/>
              <p14:nvPr/>
            </p14:nvContentPartPr>
            <p14:xfrm>
              <a:off x="10837332" y="1748338"/>
              <a:ext cx="28223" cy="284810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269"/>
            </p:blipFill>
            <p:spPr>
              <a:xfrm>
                <a:off x="10837332" y="1748338"/>
                <a:ext cx="28223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31" name="墨迹 230"/>
              <p14:cNvContentPartPr/>
              <p14:nvPr/>
            </p14:nvContentPartPr>
            <p14:xfrm>
              <a:off x="6790266" y="6375796"/>
              <a:ext cx="105017" cy="59958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271"/>
            </p:blipFill>
            <p:spPr>
              <a:xfrm>
                <a:off x="6790266" y="637579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32" name="墨迹 231"/>
              <p14:cNvContentPartPr/>
              <p14:nvPr/>
            </p14:nvContentPartPr>
            <p14:xfrm>
              <a:off x="9004828" y="4500562"/>
              <a:ext cx="114653" cy="125662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273"/>
            </p:blipFill>
            <p:spPr>
              <a:xfrm>
                <a:off x="9004828" y="4500562"/>
                <a:ext cx="114653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33" name="墨迹 232"/>
              <p14:cNvContentPartPr/>
              <p14:nvPr/>
            </p14:nvContentPartPr>
            <p14:xfrm>
              <a:off x="9121422" y="4540041"/>
              <a:ext cx="56444" cy="59217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275"/>
            </p:blipFill>
            <p:spPr>
              <a:xfrm>
                <a:off x="9121422" y="4540041"/>
                <a:ext cx="56444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4" name="墨迹 233"/>
              <p14:cNvContentPartPr/>
              <p14:nvPr/>
            </p14:nvContentPartPr>
            <p14:xfrm>
              <a:off x="9217377" y="4479413"/>
              <a:ext cx="79023" cy="100106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277"/>
            </p:blipFill>
            <p:spPr>
              <a:xfrm>
                <a:off x="9217377" y="4479413"/>
                <a:ext cx="79023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35" name="墨迹 234"/>
              <p14:cNvContentPartPr/>
              <p14:nvPr/>
            </p14:nvContentPartPr>
            <p14:xfrm>
              <a:off x="9352844" y="4386003"/>
              <a:ext cx="163688" cy="142758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279"/>
            </p:blipFill>
            <p:spPr>
              <a:xfrm>
                <a:off x="9352844" y="4386003"/>
                <a:ext cx="163688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36" name="墨迹 235"/>
              <p14:cNvContentPartPr/>
              <p14:nvPr/>
            </p14:nvContentPartPr>
            <p14:xfrm>
              <a:off x="9381066" y="4412616"/>
              <a:ext cx="101600" cy="271240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281"/>
            </p:blipFill>
            <p:spPr>
              <a:xfrm>
                <a:off x="9381066" y="4412616"/>
                <a:ext cx="101600" cy="271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37" name="墨迹 236"/>
              <p14:cNvContentPartPr/>
              <p14:nvPr/>
            </p14:nvContentPartPr>
            <p14:xfrm>
              <a:off x="9493955" y="4395521"/>
              <a:ext cx="135467" cy="215546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283"/>
            </p:blipFill>
            <p:spPr>
              <a:xfrm>
                <a:off x="9493955" y="4395521"/>
                <a:ext cx="135467" cy="215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38" name="墨迹 237"/>
              <p14:cNvContentPartPr/>
              <p14:nvPr/>
            </p14:nvContentPartPr>
            <p14:xfrm>
              <a:off x="9674577" y="4357805"/>
              <a:ext cx="50800" cy="196335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285"/>
            </p:blipFill>
            <p:spPr>
              <a:xfrm>
                <a:off x="9674577" y="4357805"/>
                <a:ext cx="50800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39" name="墨迹 238"/>
              <p14:cNvContentPartPr/>
              <p14:nvPr/>
            </p14:nvContentPartPr>
            <p14:xfrm>
              <a:off x="9697155" y="4438524"/>
              <a:ext cx="73378" cy="56398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287"/>
            </p:blipFill>
            <p:spPr>
              <a:xfrm>
                <a:off x="9697155" y="4438524"/>
                <a:ext cx="733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40" name="墨迹 239"/>
              <p14:cNvContentPartPr/>
              <p14:nvPr/>
            </p14:nvContentPartPr>
            <p14:xfrm>
              <a:off x="9747955" y="4347583"/>
              <a:ext cx="45156" cy="339093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289"/>
            </p:blipFill>
            <p:spPr>
              <a:xfrm>
                <a:off x="9747955" y="4347583"/>
                <a:ext cx="45156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41" name="墨迹 240"/>
              <p14:cNvContentPartPr/>
              <p14:nvPr/>
            </p14:nvContentPartPr>
            <p14:xfrm>
              <a:off x="9821333" y="4308809"/>
              <a:ext cx="127000" cy="22559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291"/>
            </p:blipFill>
            <p:spPr>
              <a:xfrm>
                <a:off x="9821333" y="4308809"/>
                <a:ext cx="1270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42" name="墨迹 241"/>
              <p14:cNvContentPartPr/>
              <p14:nvPr/>
            </p14:nvContentPartPr>
            <p14:xfrm>
              <a:off x="9889066" y="4235491"/>
              <a:ext cx="39511" cy="200213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293"/>
            </p:blipFill>
            <p:spPr>
              <a:xfrm>
                <a:off x="9889066" y="4235491"/>
                <a:ext cx="395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43" name="墨迹 242"/>
              <p14:cNvContentPartPr/>
              <p14:nvPr/>
            </p14:nvContentPartPr>
            <p14:xfrm>
              <a:off x="10856206" y="3778667"/>
              <a:ext cx="283987" cy="267891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295"/>
            </p:blipFill>
            <p:spPr>
              <a:xfrm>
                <a:off x="10856206" y="3778667"/>
                <a:ext cx="283987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44" name="墨迹 243"/>
              <p14:cNvContentPartPr/>
              <p14:nvPr/>
            </p14:nvContentPartPr>
            <p14:xfrm>
              <a:off x="11170355" y="3677151"/>
              <a:ext cx="87489" cy="146635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297"/>
            </p:blipFill>
            <p:spPr>
              <a:xfrm>
                <a:off x="11170355" y="3677151"/>
                <a:ext cx="874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45" name="墨迹 244"/>
              <p14:cNvContentPartPr/>
              <p14:nvPr/>
            </p14:nvContentPartPr>
            <p14:xfrm>
              <a:off x="11266311" y="3695480"/>
              <a:ext cx="118533" cy="18330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299"/>
            </p:blipFill>
            <p:spPr>
              <a:xfrm>
                <a:off x="11266311" y="3695480"/>
                <a:ext cx="118533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46" name="墨迹 245"/>
              <p14:cNvContentPartPr/>
              <p14:nvPr/>
            </p14:nvContentPartPr>
            <p14:xfrm>
              <a:off x="11328400" y="3818146"/>
              <a:ext cx="172685" cy="11280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301"/>
            </p:blipFill>
            <p:spPr>
              <a:xfrm>
                <a:off x="11328400" y="3818146"/>
                <a:ext cx="17268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47" name="墨迹 246"/>
              <p14:cNvContentPartPr/>
              <p14:nvPr/>
            </p14:nvContentPartPr>
            <p14:xfrm>
              <a:off x="11376377" y="3741304"/>
              <a:ext cx="53623" cy="189638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303"/>
            </p:blipFill>
            <p:spPr>
              <a:xfrm>
                <a:off x="11376377" y="3741304"/>
                <a:ext cx="53623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48" name="墨迹 247"/>
              <p14:cNvContentPartPr/>
              <p14:nvPr/>
            </p14:nvContentPartPr>
            <p14:xfrm>
              <a:off x="11582752" y="3713457"/>
              <a:ext cx="163336" cy="170252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305"/>
            </p:blipFill>
            <p:spPr>
              <a:xfrm>
                <a:off x="11582752" y="3713457"/>
                <a:ext cx="163336" cy="170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49" name="墨迹 248"/>
              <p14:cNvContentPartPr/>
              <p14:nvPr/>
            </p14:nvContentPartPr>
            <p14:xfrm>
              <a:off x="11720688" y="3722798"/>
              <a:ext cx="53623" cy="182765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307"/>
            </p:blipFill>
            <p:spPr>
              <a:xfrm>
                <a:off x="11720688" y="3722798"/>
                <a:ext cx="53623" cy="18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50" name="墨迹 249"/>
              <p14:cNvContentPartPr/>
              <p14:nvPr/>
            </p14:nvContentPartPr>
            <p14:xfrm>
              <a:off x="11774311" y="3780077"/>
              <a:ext cx="59267" cy="38069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309"/>
            </p:blipFill>
            <p:spPr>
              <a:xfrm>
                <a:off x="11774311" y="3780077"/>
                <a:ext cx="59267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51" name="墨迹 250"/>
              <p14:cNvContentPartPr/>
              <p14:nvPr/>
            </p14:nvContentPartPr>
            <p14:xfrm>
              <a:off x="11836400" y="3653534"/>
              <a:ext cx="26281" cy="257669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311"/>
            </p:blipFill>
            <p:spPr>
              <a:xfrm>
                <a:off x="11836400" y="3653534"/>
                <a:ext cx="26281" cy="257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52" name="墨迹 251"/>
              <p14:cNvContentPartPr/>
              <p14:nvPr/>
            </p14:nvContentPartPr>
            <p14:xfrm>
              <a:off x="11870267" y="3632032"/>
              <a:ext cx="135467" cy="28199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313"/>
            </p:blipFill>
            <p:spPr>
              <a:xfrm>
                <a:off x="11870267" y="3632032"/>
                <a:ext cx="1354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53" name="墨迹 252"/>
              <p14:cNvContentPartPr/>
              <p14:nvPr/>
            </p14:nvContentPartPr>
            <p14:xfrm>
              <a:off x="11957755" y="3540386"/>
              <a:ext cx="8467" cy="187523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315"/>
            </p:blipFill>
            <p:spPr>
              <a:xfrm>
                <a:off x="11957755" y="3540386"/>
                <a:ext cx="8467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54" name="墨迹 253"/>
              <p14:cNvContentPartPr/>
              <p14:nvPr/>
            </p14:nvContentPartPr>
            <p14:xfrm>
              <a:off x="11471804" y="4163584"/>
              <a:ext cx="99307" cy="75609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317"/>
            </p:blipFill>
            <p:spPr>
              <a:xfrm>
                <a:off x="11471804" y="4163584"/>
                <a:ext cx="99307" cy="75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55" name="墨迹 254"/>
              <p14:cNvContentPartPr/>
              <p14:nvPr/>
            </p14:nvContentPartPr>
            <p14:xfrm>
              <a:off x="11582400" y="4196013"/>
              <a:ext cx="39511" cy="31018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319"/>
            </p:blipFill>
            <p:spPr>
              <a:xfrm>
                <a:off x="11582400" y="4196013"/>
                <a:ext cx="39511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56" name="墨迹 255"/>
              <p14:cNvContentPartPr/>
              <p14:nvPr/>
            </p14:nvContentPartPr>
            <p14:xfrm>
              <a:off x="11672711" y="4145254"/>
              <a:ext cx="73377" cy="100107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321"/>
            </p:blipFill>
            <p:spPr>
              <a:xfrm>
                <a:off x="11672711" y="4145254"/>
                <a:ext cx="73377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57" name="墨迹 256"/>
              <p14:cNvContentPartPr/>
              <p14:nvPr/>
            </p14:nvContentPartPr>
            <p14:xfrm>
              <a:off x="11755261" y="4105776"/>
              <a:ext cx="98073" cy="221362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323"/>
            </p:blipFill>
            <p:spPr>
              <a:xfrm>
                <a:off x="11755261" y="4105776"/>
                <a:ext cx="98073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58" name="墨迹 257"/>
              <p14:cNvContentPartPr/>
              <p14:nvPr/>
            </p14:nvContentPartPr>
            <p14:xfrm>
              <a:off x="11929532" y="4105776"/>
              <a:ext cx="168628" cy="135355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325"/>
            </p:blipFill>
            <p:spPr>
              <a:xfrm>
                <a:off x="11929532" y="4105776"/>
                <a:ext cx="16862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63" name="墨迹 262"/>
              <p14:cNvContentPartPr/>
              <p14:nvPr/>
            </p14:nvContentPartPr>
            <p14:xfrm>
              <a:off x="8954911" y="6044458"/>
              <a:ext cx="25400" cy="198803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327"/>
            </p:blipFill>
            <p:spPr>
              <a:xfrm>
                <a:off x="8954911" y="6044458"/>
                <a:ext cx="25400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64" name="墨迹 263"/>
              <p14:cNvContentPartPr/>
              <p14:nvPr/>
            </p14:nvContentPartPr>
            <p14:xfrm>
              <a:off x="8963377" y="6136105"/>
              <a:ext cx="129823" cy="16919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329"/>
            </p:blipFill>
            <p:spPr>
              <a:xfrm>
                <a:off x="8963377" y="6136105"/>
                <a:ext cx="1298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65" name="墨迹 264"/>
              <p14:cNvContentPartPr/>
              <p14:nvPr/>
            </p14:nvContentPartPr>
            <p14:xfrm>
              <a:off x="9070622" y="6021546"/>
              <a:ext cx="39511" cy="241454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331"/>
            </p:blipFill>
            <p:spPr>
              <a:xfrm>
                <a:off x="9070622" y="6021546"/>
                <a:ext cx="39511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66" name="墨迹 265"/>
              <p14:cNvContentPartPr/>
              <p14:nvPr/>
            </p14:nvContentPartPr>
            <p14:xfrm>
              <a:off x="9172222" y="6032826"/>
              <a:ext cx="135466" cy="180121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333"/>
            </p:blipFill>
            <p:spPr>
              <a:xfrm>
                <a:off x="9172222" y="6032826"/>
                <a:ext cx="135466" cy="180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67" name="墨迹 266"/>
              <p14:cNvContentPartPr/>
              <p14:nvPr/>
            </p14:nvContentPartPr>
            <p14:xfrm>
              <a:off x="9262533" y="6054328"/>
              <a:ext cx="203200" cy="194044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335"/>
            </p:blipFill>
            <p:spPr>
              <a:xfrm>
                <a:off x="9262533" y="6054328"/>
                <a:ext cx="203200" cy="194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68" name="墨迹 267"/>
              <p14:cNvContentPartPr/>
              <p14:nvPr/>
            </p14:nvContentPartPr>
            <p14:xfrm>
              <a:off x="9465733" y="6119185"/>
              <a:ext cx="110067" cy="112796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337"/>
            </p:blipFill>
            <p:spPr>
              <a:xfrm>
                <a:off x="9465733" y="6119185"/>
                <a:ext cx="1100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69" name="墨迹 268"/>
              <p14:cNvContentPartPr/>
              <p14:nvPr/>
            </p14:nvContentPartPr>
            <p14:xfrm>
              <a:off x="9502422" y="6136105"/>
              <a:ext cx="64911" cy="217132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339"/>
            </p:blipFill>
            <p:spPr>
              <a:xfrm>
                <a:off x="9502422" y="6136105"/>
                <a:ext cx="64911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70" name="墨迹 269"/>
              <p14:cNvContentPartPr/>
              <p14:nvPr/>
            </p14:nvContentPartPr>
            <p14:xfrm>
              <a:off x="9570861" y="5983830"/>
              <a:ext cx="95250" cy="16920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341"/>
            </p:blipFill>
            <p:spPr>
              <a:xfrm>
                <a:off x="9570861" y="5983830"/>
                <a:ext cx="9525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71" name="墨迹 270"/>
              <p14:cNvContentPartPr/>
              <p14:nvPr/>
            </p14:nvContentPartPr>
            <p14:xfrm>
              <a:off x="9742311" y="6081646"/>
              <a:ext cx="183444" cy="31900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343"/>
            </p:blipFill>
            <p:spPr>
              <a:xfrm>
                <a:off x="9742311" y="6081646"/>
                <a:ext cx="183444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72" name="墨迹 271"/>
              <p14:cNvContentPartPr/>
              <p14:nvPr/>
            </p14:nvContentPartPr>
            <p14:xfrm>
              <a:off x="9892594" y="6013968"/>
              <a:ext cx="115006" cy="65739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345"/>
            </p:blipFill>
            <p:spPr>
              <a:xfrm>
                <a:off x="9892594" y="6013968"/>
                <a:ext cx="115006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73" name="墨迹 272"/>
              <p14:cNvContentPartPr/>
              <p14:nvPr/>
            </p14:nvContentPartPr>
            <p14:xfrm>
              <a:off x="9786761" y="6141744"/>
              <a:ext cx="195439" cy="25379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347"/>
            </p:blipFill>
            <p:spPr>
              <a:xfrm>
                <a:off x="9786761" y="6141744"/>
                <a:ext cx="19543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74" name="墨迹 273"/>
              <p14:cNvContentPartPr/>
              <p14:nvPr/>
            </p14:nvContentPartPr>
            <p14:xfrm>
              <a:off x="9812161" y="6158664"/>
              <a:ext cx="93839" cy="67678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349"/>
            </p:blipFill>
            <p:spPr>
              <a:xfrm>
                <a:off x="9812161" y="6158664"/>
                <a:ext cx="9383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75" name="墨迹 274"/>
              <p14:cNvContentPartPr/>
              <p14:nvPr/>
            </p14:nvContentPartPr>
            <p14:xfrm>
              <a:off x="10284177" y="5982596"/>
              <a:ext cx="43745" cy="200389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351"/>
            </p:blipFill>
            <p:spPr>
              <a:xfrm>
                <a:off x="10284177" y="5982596"/>
                <a:ext cx="43745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76" name="墨迹 275"/>
              <p14:cNvContentPartPr/>
              <p14:nvPr/>
            </p14:nvContentPartPr>
            <p14:xfrm>
              <a:off x="10340622" y="6047278"/>
              <a:ext cx="73378" cy="26789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353"/>
            </p:blipFill>
            <p:spPr>
              <a:xfrm>
                <a:off x="10340622" y="6047278"/>
                <a:ext cx="7337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77" name="墨迹 276"/>
              <p14:cNvContentPartPr/>
              <p14:nvPr/>
            </p14:nvContentPartPr>
            <p14:xfrm>
              <a:off x="10397066" y="5966911"/>
              <a:ext cx="22578" cy="324288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355"/>
            </p:blipFill>
            <p:spPr>
              <a:xfrm>
                <a:off x="10397066" y="5966911"/>
                <a:ext cx="22578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78" name="墨迹 277"/>
              <p14:cNvContentPartPr/>
              <p14:nvPr/>
            </p14:nvContentPartPr>
            <p14:xfrm>
              <a:off x="10442222" y="5944352"/>
              <a:ext cx="141112" cy="45118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357"/>
            </p:blipFill>
            <p:spPr>
              <a:xfrm>
                <a:off x="10442222" y="5944352"/>
                <a:ext cx="14111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79" name="墨迹 278"/>
              <p14:cNvContentPartPr/>
              <p14:nvPr/>
            </p14:nvContentPartPr>
            <p14:xfrm>
              <a:off x="10504311" y="5852352"/>
              <a:ext cx="56444" cy="224535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359"/>
            </p:blipFill>
            <p:spPr>
              <a:xfrm>
                <a:off x="10504311" y="5852352"/>
                <a:ext cx="56444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80" name="墨迹 279"/>
              <p14:cNvContentPartPr/>
              <p14:nvPr/>
            </p14:nvContentPartPr>
            <p14:xfrm>
              <a:off x="10666412" y="6068427"/>
              <a:ext cx="185032" cy="11280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361"/>
            </p:blipFill>
            <p:spPr>
              <a:xfrm>
                <a:off x="10666412" y="6068427"/>
                <a:ext cx="18503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81" name="墨迹 280"/>
              <p14:cNvContentPartPr/>
              <p14:nvPr/>
            </p14:nvContentPartPr>
            <p14:xfrm>
              <a:off x="10755488" y="5997401"/>
              <a:ext cx="47977" cy="234580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363"/>
            </p:blipFill>
            <p:spPr>
              <a:xfrm>
                <a:off x="10755488" y="5997401"/>
                <a:ext cx="47977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82" name="墨迹 281"/>
              <p14:cNvContentPartPr/>
              <p14:nvPr/>
            </p14:nvContentPartPr>
            <p14:xfrm>
              <a:off x="10967155" y="5968849"/>
              <a:ext cx="158045" cy="184175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365"/>
            </p:blipFill>
            <p:spPr>
              <a:xfrm>
                <a:off x="10967155" y="5968849"/>
                <a:ext cx="158045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83" name="墨迹 282"/>
              <p14:cNvContentPartPr/>
              <p14:nvPr/>
            </p14:nvContentPartPr>
            <p14:xfrm>
              <a:off x="11091332" y="5978190"/>
              <a:ext cx="242712" cy="180297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367"/>
            </p:blipFill>
            <p:spPr>
              <a:xfrm>
                <a:off x="11091332" y="5978190"/>
                <a:ext cx="242712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84" name="墨迹 283"/>
              <p14:cNvContentPartPr/>
              <p14:nvPr/>
            </p14:nvContentPartPr>
            <p14:xfrm>
              <a:off x="11350977" y="6045868"/>
              <a:ext cx="84667" cy="84597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369"/>
            </p:blipFill>
            <p:spPr>
              <a:xfrm>
                <a:off x="11350977" y="6045868"/>
                <a:ext cx="846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85" name="墨迹 284"/>
              <p14:cNvContentPartPr/>
              <p14:nvPr/>
            </p14:nvContentPartPr>
            <p14:xfrm>
              <a:off x="11359444" y="6028949"/>
              <a:ext cx="81844" cy="304549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371"/>
            </p:blipFill>
            <p:spPr>
              <a:xfrm>
                <a:off x="11359444" y="6028949"/>
                <a:ext cx="81844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86" name="墨迹 285"/>
              <p14:cNvContentPartPr/>
              <p14:nvPr/>
            </p14:nvContentPartPr>
            <p14:xfrm>
              <a:off x="11446932" y="5896413"/>
              <a:ext cx="118533" cy="125486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373"/>
            </p:blipFill>
            <p:spPr>
              <a:xfrm>
                <a:off x="11446932" y="5896413"/>
                <a:ext cx="118533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87" name="墨迹 286"/>
              <p14:cNvContentPartPr/>
              <p14:nvPr/>
            </p14:nvContentPartPr>
            <p14:xfrm>
              <a:off x="11571111" y="5912452"/>
              <a:ext cx="129823" cy="26260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375"/>
            </p:blipFill>
            <p:spPr>
              <a:xfrm>
                <a:off x="11571111" y="5912452"/>
                <a:ext cx="129823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88" name="墨迹 287"/>
              <p14:cNvContentPartPr/>
              <p14:nvPr/>
            </p14:nvContentPartPr>
            <p14:xfrm>
              <a:off x="11019895" y="6480133"/>
              <a:ext cx="82726" cy="107156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377"/>
            </p:blipFill>
            <p:spPr>
              <a:xfrm>
                <a:off x="11019895" y="6480133"/>
                <a:ext cx="8272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89" name="墨迹 288"/>
              <p14:cNvContentPartPr/>
              <p14:nvPr/>
            </p14:nvContentPartPr>
            <p14:xfrm>
              <a:off x="11147777" y="6559090"/>
              <a:ext cx="45155" cy="47938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379"/>
            </p:blipFill>
            <p:spPr>
              <a:xfrm>
                <a:off x="11147777" y="6559090"/>
                <a:ext cx="451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90" name="墨迹 289"/>
              <p14:cNvContentPartPr/>
              <p14:nvPr/>
            </p14:nvContentPartPr>
            <p14:xfrm>
              <a:off x="11267722" y="6491412"/>
              <a:ext cx="104423" cy="99402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381"/>
            </p:blipFill>
            <p:spPr>
              <a:xfrm>
                <a:off x="11267722" y="6491412"/>
                <a:ext cx="104423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91" name="墨迹 290"/>
              <p14:cNvContentPartPr/>
              <p14:nvPr/>
            </p14:nvContentPartPr>
            <p14:xfrm>
              <a:off x="11390488" y="6480133"/>
              <a:ext cx="67733" cy="94467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383"/>
            </p:blipFill>
            <p:spPr>
              <a:xfrm>
                <a:off x="11390488" y="6480133"/>
                <a:ext cx="67733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92" name="墨迹 291"/>
              <p14:cNvContentPartPr/>
              <p14:nvPr/>
            </p14:nvContentPartPr>
            <p14:xfrm>
              <a:off x="11503377" y="6372977"/>
              <a:ext cx="186267" cy="321468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385"/>
            </p:blipFill>
            <p:spPr>
              <a:xfrm>
                <a:off x="11503377" y="6372977"/>
                <a:ext cx="186267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93" name="墨迹 292"/>
              <p14:cNvContentPartPr/>
              <p14:nvPr/>
            </p14:nvContentPartPr>
            <p14:xfrm>
              <a:off x="10069688" y="6536531"/>
              <a:ext cx="101600" cy="107156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387"/>
            </p:blipFill>
            <p:spPr>
              <a:xfrm>
                <a:off x="10069688" y="6536531"/>
                <a:ext cx="1016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94" name="墨迹 293"/>
              <p14:cNvContentPartPr/>
              <p14:nvPr/>
            </p14:nvContentPartPr>
            <p14:xfrm>
              <a:off x="10199511" y="6581649"/>
              <a:ext cx="31044" cy="56398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389"/>
            </p:blipFill>
            <p:spPr>
              <a:xfrm>
                <a:off x="10199511" y="6581649"/>
                <a:ext cx="310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95" name="墨迹 294"/>
              <p14:cNvContentPartPr/>
              <p14:nvPr/>
            </p14:nvContentPartPr>
            <p14:xfrm>
              <a:off x="10312400" y="6521550"/>
              <a:ext cx="82726" cy="103103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391"/>
            </p:blipFill>
            <p:spPr>
              <a:xfrm>
                <a:off x="10312400" y="6521550"/>
                <a:ext cx="82726" cy="10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96" name="墨迹 295"/>
              <p14:cNvContentPartPr/>
              <p14:nvPr/>
            </p14:nvContentPartPr>
            <p14:xfrm>
              <a:off x="10425288" y="6540408"/>
              <a:ext cx="56444" cy="86360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393"/>
            </p:blipFill>
            <p:spPr>
              <a:xfrm>
                <a:off x="10425288" y="6540408"/>
                <a:ext cx="56444" cy="8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97" name="墨迹 296"/>
              <p14:cNvContentPartPr/>
              <p14:nvPr/>
            </p14:nvContentPartPr>
            <p14:xfrm>
              <a:off x="10512072" y="6406815"/>
              <a:ext cx="202495" cy="265071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395"/>
            </p:blipFill>
            <p:spPr>
              <a:xfrm>
                <a:off x="10512072" y="6406815"/>
                <a:ext cx="202495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98" name="墨迹 297"/>
              <p14:cNvContentPartPr/>
              <p14:nvPr/>
            </p14:nvContentPartPr>
            <p14:xfrm>
              <a:off x="9986962" y="5594684"/>
              <a:ext cx="910167" cy="67677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397"/>
            </p:blipFill>
            <p:spPr>
              <a:xfrm>
                <a:off x="9986962" y="5594684"/>
                <a:ext cx="91016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99" name="墨迹 298"/>
              <p14:cNvContentPartPr/>
              <p14:nvPr/>
            </p14:nvContentPartPr>
            <p14:xfrm>
              <a:off x="9965972" y="6750843"/>
              <a:ext cx="81138" cy="11280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399"/>
            </p:blipFill>
            <p:spPr>
              <a:xfrm>
                <a:off x="9965972" y="6750843"/>
                <a:ext cx="8113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00" name="墨迹 299"/>
              <p14:cNvContentPartPr/>
              <p14:nvPr/>
            </p14:nvContentPartPr>
            <p14:xfrm>
              <a:off x="9887302" y="6714184"/>
              <a:ext cx="918986" cy="47939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401"/>
            </p:blipFill>
            <p:spPr>
              <a:xfrm>
                <a:off x="9887302" y="6714184"/>
                <a:ext cx="91898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01" name="墨迹 300"/>
              <p14:cNvContentPartPr/>
              <p14:nvPr/>
            </p14:nvContentPartPr>
            <p14:xfrm>
              <a:off x="9973027" y="5639802"/>
              <a:ext cx="921455" cy="47938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403"/>
            </p:blipFill>
            <p:spPr>
              <a:xfrm>
                <a:off x="9973027" y="5639802"/>
                <a:ext cx="9214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02" name="墨迹 301"/>
              <p14:cNvContentPartPr/>
              <p14:nvPr/>
            </p14:nvContentPartPr>
            <p14:xfrm>
              <a:off x="9036755" y="6576009"/>
              <a:ext cx="79022" cy="101517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405"/>
            </p:blipFill>
            <p:spPr>
              <a:xfrm>
                <a:off x="9036755" y="6576009"/>
                <a:ext cx="7902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03" name="墨迹 302"/>
              <p14:cNvContentPartPr/>
              <p14:nvPr/>
            </p14:nvContentPartPr>
            <p14:xfrm>
              <a:off x="9149644" y="6626768"/>
              <a:ext cx="62088" cy="28199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407"/>
            </p:blipFill>
            <p:spPr>
              <a:xfrm>
                <a:off x="9149644" y="6626768"/>
                <a:ext cx="620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304" name="墨迹 303"/>
              <p14:cNvContentPartPr/>
              <p14:nvPr/>
            </p14:nvContentPartPr>
            <p14:xfrm>
              <a:off x="9256888" y="6587289"/>
              <a:ext cx="135467" cy="71203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409"/>
            </p:blipFill>
            <p:spPr>
              <a:xfrm>
                <a:off x="9256888" y="6587289"/>
                <a:ext cx="135467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305" name="墨迹 304"/>
              <p14:cNvContentPartPr/>
              <p14:nvPr/>
            </p14:nvContentPartPr>
            <p14:xfrm>
              <a:off x="9428868" y="6508332"/>
              <a:ext cx="118709" cy="248151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411"/>
            </p:blipFill>
            <p:spPr>
              <a:xfrm>
                <a:off x="9428868" y="6508332"/>
                <a:ext cx="11870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306" name="墨迹 305"/>
              <p14:cNvContentPartPr/>
              <p14:nvPr/>
            </p14:nvContentPartPr>
            <p14:xfrm>
              <a:off x="11060994" y="5639802"/>
              <a:ext cx="168627" cy="11280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413"/>
            </p:blipFill>
            <p:spPr>
              <a:xfrm>
                <a:off x="11060994" y="5639802"/>
                <a:ext cx="16862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07" name="墨迹 306"/>
              <p14:cNvContentPartPr/>
              <p14:nvPr/>
            </p14:nvContentPartPr>
            <p14:xfrm>
              <a:off x="11373555" y="5639802"/>
              <a:ext cx="11289" cy="5640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415"/>
            </p:blipFill>
            <p:spPr>
              <a:xfrm>
                <a:off x="11373555" y="5639802"/>
                <a:ext cx="112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08" name="墨迹 307"/>
              <p14:cNvContentPartPr/>
              <p14:nvPr/>
            </p14:nvContentPartPr>
            <p14:xfrm>
              <a:off x="11336337" y="5622883"/>
              <a:ext cx="52740" cy="54459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417"/>
            </p:blipFill>
            <p:spPr>
              <a:xfrm>
                <a:off x="11336337" y="5622883"/>
                <a:ext cx="52740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09" name="墨迹 308"/>
              <p14:cNvContentPartPr/>
              <p14:nvPr/>
            </p14:nvContentPartPr>
            <p14:xfrm>
              <a:off x="11418711" y="5656722"/>
              <a:ext cx="28223" cy="33838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419"/>
            </p:blipFill>
            <p:spPr>
              <a:xfrm>
                <a:off x="11418711" y="5656722"/>
                <a:ext cx="282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310" name="墨迹 309"/>
              <p14:cNvContentPartPr/>
              <p14:nvPr/>
            </p14:nvContentPartPr>
            <p14:xfrm>
              <a:off x="11483269" y="5618653"/>
              <a:ext cx="144286" cy="54988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421"/>
            </p:blipFill>
            <p:spPr>
              <a:xfrm>
                <a:off x="11483269" y="5618653"/>
                <a:ext cx="14428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11" name="墨迹 310"/>
              <p14:cNvContentPartPr/>
              <p14:nvPr/>
            </p14:nvContentPartPr>
            <p14:xfrm>
              <a:off x="11652073" y="5555205"/>
              <a:ext cx="133527" cy="169194"/>
            </p14:xfrm>
          </p:contentPart>
        </mc:Choice>
        <mc:Fallback xmlns="">
          <p:pic>
            <p:nvPicPr>
              <p:cNvPr id="311" name="墨迹 310"/>
            </p:nvPicPr>
            <p:blipFill>
              <a:blip r:embed="rId423"/>
            </p:blipFill>
            <p:spPr>
              <a:xfrm>
                <a:off x="11652073" y="5555205"/>
                <a:ext cx="13352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312" name="墨迹 311"/>
              <p14:cNvContentPartPr/>
              <p14:nvPr/>
            </p14:nvContentPartPr>
            <p14:xfrm>
              <a:off x="11734800" y="5355697"/>
              <a:ext cx="220132" cy="332043"/>
            </p14:xfrm>
          </p:contentPart>
        </mc:Choice>
        <mc:Fallback xmlns="">
          <p:pic>
            <p:nvPicPr>
              <p:cNvPr id="312" name="墨迹 311"/>
            </p:nvPicPr>
            <p:blipFill>
              <a:blip r:embed="rId425"/>
            </p:blipFill>
            <p:spPr>
              <a:xfrm>
                <a:off x="11734800" y="5355697"/>
                <a:ext cx="220132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13" name="墨迹 312"/>
              <p14:cNvContentPartPr/>
              <p14:nvPr/>
            </p14:nvContentPartPr>
            <p14:xfrm>
              <a:off x="11638844" y="5825916"/>
              <a:ext cx="84667" cy="11279"/>
            </p14:xfrm>
          </p:contentPart>
        </mc:Choice>
        <mc:Fallback xmlns="">
          <p:pic>
            <p:nvPicPr>
              <p:cNvPr id="313" name="墨迹 312"/>
            </p:nvPicPr>
            <p:blipFill>
              <a:blip r:embed="rId427"/>
            </p:blipFill>
            <p:spPr>
              <a:xfrm>
                <a:off x="11638844" y="5825916"/>
                <a:ext cx="846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14" name="墨迹 313"/>
              <p14:cNvContentPartPr/>
              <p14:nvPr/>
            </p14:nvContentPartPr>
            <p14:xfrm>
              <a:off x="11633200" y="5871034"/>
              <a:ext cx="79022" cy="11279"/>
            </p14:xfrm>
          </p:contentPart>
        </mc:Choice>
        <mc:Fallback xmlns="">
          <p:pic>
            <p:nvPicPr>
              <p:cNvPr id="314" name="墨迹 313"/>
            </p:nvPicPr>
            <p:blipFill>
              <a:blip r:embed="rId429"/>
            </p:blipFill>
            <p:spPr>
              <a:xfrm>
                <a:off x="11633200" y="5871034"/>
                <a:ext cx="790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15" name="墨迹 314"/>
              <p14:cNvContentPartPr/>
              <p14:nvPr/>
            </p14:nvContentPartPr>
            <p14:xfrm>
              <a:off x="11813822" y="5831555"/>
              <a:ext cx="50800" cy="77019"/>
            </p14:xfrm>
          </p:contentPart>
        </mc:Choice>
        <mc:Fallback xmlns="">
          <p:pic>
            <p:nvPicPr>
              <p:cNvPr id="315" name="墨迹 314"/>
            </p:nvPicPr>
            <p:blipFill>
              <a:blip r:embed="rId431"/>
            </p:blipFill>
            <p:spPr>
              <a:xfrm>
                <a:off x="11813822" y="5831555"/>
                <a:ext cx="50800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16" name="墨迹 315"/>
              <p14:cNvContentPartPr/>
              <p14:nvPr/>
            </p14:nvContentPartPr>
            <p14:xfrm>
              <a:off x="11881555" y="5876674"/>
              <a:ext cx="31045" cy="31019"/>
            </p14:xfrm>
          </p:contentPart>
        </mc:Choice>
        <mc:Fallback xmlns="">
          <p:pic>
            <p:nvPicPr>
              <p:cNvPr id="316" name="墨迹 315"/>
            </p:nvPicPr>
            <p:blipFill>
              <a:blip r:embed="rId433"/>
            </p:blipFill>
            <p:spPr>
              <a:xfrm>
                <a:off x="11881555" y="5876674"/>
                <a:ext cx="3104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17" name="墨迹 316"/>
              <p14:cNvContentPartPr/>
              <p14:nvPr/>
            </p14:nvContentPartPr>
            <p14:xfrm>
              <a:off x="11960577" y="5848475"/>
              <a:ext cx="56444" cy="73317"/>
            </p14:xfrm>
          </p:contentPart>
        </mc:Choice>
        <mc:Fallback xmlns="">
          <p:pic>
            <p:nvPicPr>
              <p:cNvPr id="317" name="墨迹 316"/>
            </p:nvPicPr>
            <p:blipFill>
              <a:blip r:embed="rId435"/>
            </p:blipFill>
            <p:spPr>
              <a:xfrm>
                <a:off x="11960577" y="5848475"/>
                <a:ext cx="564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18" name="墨迹 317"/>
              <p14:cNvContentPartPr/>
              <p14:nvPr/>
            </p14:nvContentPartPr>
            <p14:xfrm>
              <a:off x="12045244" y="5782736"/>
              <a:ext cx="43744" cy="195454"/>
            </p14:xfrm>
          </p:contentPart>
        </mc:Choice>
        <mc:Fallback xmlns="">
          <p:pic>
            <p:nvPicPr>
              <p:cNvPr id="318" name="墨迹 317"/>
            </p:nvPicPr>
            <p:blipFill>
              <a:blip r:embed="rId437"/>
            </p:blipFill>
            <p:spPr>
              <a:xfrm>
                <a:off x="12045244" y="5782736"/>
                <a:ext cx="43744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19" name="墨迹 318"/>
              <p14:cNvContentPartPr/>
              <p14:nvPr/>
            </p14:nvContentPartPr>
            <p14:xfrm>
              <a:off x="12120032" y="5752598"/>
              <a:ext cx="69145" cy="231232"/>
            </p14:xfrm>
          </p:contentPart>
        </mc:Choice>
        <mc:Fallback xmlns="">
          <p:pic>
            <p:nvPicPr>
              <p:cNvPr id="319" name="墨迹 318"/>
            </p:nvPicPr>
            <p:blipFill>
              <a:blip r:embed="rId439"/>
            </p:blipFill>
            <p:spPr>
              <a:xfrm>
                <a:off x="12120032" y="5752598"/>
                <a:ext cx="6914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20" name="墨迹 319"/>
              <p14:cNvContentPartPr/>
              <p14:nvPr/>
            </p14:nvContentPartPr>
            <p14:xfrm>
              <a:off x="12070644" y="5925669"/>
              <a:ext cx="121356" cy="21502"/>
            </p14:xfrm>
          </p:contentPart>
        </mc:Choice>
        <mc:Fallback xmlns="">
          <p:pic>
            <p:nvPicPr>
              <p:cNvPr id="320" name="墨迹 319"/>
            </p:nvPicPr>
            <p:blipFill>
              <a:blip r:embed="rId441"/>
            </p:blipFill>
            <p:spPr>
              <a:xfrm>
                <a:off x="12070644" y="5925669"/>
                <a:ext cx="121356" cy="2150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" name="墨迹 1"/>
              <p14:cNvContentPartPr/>
              <p14:nvPr/>
            </p14:nvContentPartPr>
            <p14:xfrm>
              <a:off x="3371400" y="1433880"/>
              <a:ext cx="7468200" cy="3494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362040" y="1424520"/>
                <a:ext cx="7486920" cy="351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7" y="428612"/>
            <a:ext cx="10699690" cy="54578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4514144" y="3902743"/>
              <a:ext cx="4940300" cy="9587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4"/>
            </p:blipFill>
            <p:spPr>
              <a:xfrm>
                <a:off x="4514144" y="3902743"/>
                <a:ext cx="49403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6036027" y="3343697"/>
              <a:ext cx="225778" cy="33838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6036027" y="3343697"/>
                <a:ext cx="22577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050844" y="3374540"/>
              <a:ext cx="206022" cy="3364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6050844" y="3374540"/>
                <a:ext cx="206022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7253111" y="3060650"/>
              <a:ext cx="118533" cy="45999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7253111" y="3060650"/>
                <a:ext cx="118533" cy="459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356827" y="3118810"/>
              <a:ext cx="153812" cy="19034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7356827" y="3118810"/>
                <a:ext cx="153812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7330722" y="3151063"/>
              <a:ext cx="236184" cy="34931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7330722" y="3151063"/>
                <a:ext cx="236184" cy="34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7382933" y="3372601"/>
              <a:ext cx="231422" cy="14945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7382933" y="3372601"/>
                <a:ext cx="23142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7693377" y="3248526"/>
              <a:ext cx="2823" cy="6767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7693377" y="3248526"/>
                <a:ext cx="282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729184" y="3070167"/>
              <a:ext cx="48860" cy="70568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729184" y="3070167"/>
                <a:ext cx="48860" cy="705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7715955" y="3267736"/>
              <a:ext cx="107245" cy="4846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7715955" y="3267736"/>
                <a:ext cx="107245" cy="48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7871177" y="3053071"/>
              <a:ext cx="147462" cy="28745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7871177" y="3053071"/>
                <a:ext cx="147462" cy="287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7828844" y="3242886"/>
              <a:ext cx="195262" cy="29890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7828844" y="3242886"/>
                <a:ext cx="195262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7811911" y="3408379"/>
              <a:ext cx="248356" cy="12213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7811911" y="3408379"/>
                <a:ext cx="248356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8195733" y="3293644"/>
              <a:ext cx="105128" cy="19228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8195733" y="3293644"/>
                <a:ext cx="105128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8150577" y="3186488"/>
              <a:ext cx="155928" cy="26154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8150577" y="3186488"/>
                <a:ext cx="155928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8286044" y="3350042"/>
              <a:ext cx="217311" cy="10010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8286044" y="3350042"/>
                <a:ext cx="217311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469488" y="3301751"/>
              <a:ext cx="140053" cy="15121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469488" y="3301751"/>
                <a:ext cx="140053" cy="151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8500533" y="3178028"/>
              <a:ext cx="256822" cy="43144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8500533" y="3178028"/>
                <a:ext cx="256822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8937977" y="3364142"/>
              <a:ext cx="105018" cy="5995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8937977" y="336414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9121422" y="2985922"/>
              <a:ext cx="383822" cy="48114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9121422" y="2985922"/>
                <a:ext cx="383822" cy="481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9302044" y="3335766"/>
              <a:ext cx="262466" cy="16461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9302044" y="3335766"/>
                <a:ext cx="262466" cy="164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9527822" y="3109470"/>
              <a:ext cx="426861" cy="33433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9527822" y="3109470"/>
                <a:ext cx="426861" cy="334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9779000" y="2966536"/>
              <a:ext cx="76200" cy="87980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9779000" y="2966536"/>
                <a:ext cx="76200" cy="879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10064044" y="3541795"/>
              <a:ext cx="5644" cy="1128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10064044" y="3541795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2662766" y="4062596"/>
              <a:ext cx="210256" cy="2626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2662766" y="4062596"/>
                <a:ext cx="210256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2692400" y="3972888"/>
              <a:ext cx="183444" cy="3697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2692400" y="3972888"/>
                <a:ext cx="183444" cy="369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2975327" y="4105776"/>
              <a:ext cx="168628" cy="1127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2975327" y="4105776"/>
                <a:ext cx="16862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2930172" y="4173454"/>
              <a:ext cx="230716" cy="3383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2930172" y="4173454"/>
                <a:ext cx="23071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3200400" y="4021179"/>
              <a:ext cx="412044" cy="21431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3200400" y="4021179"/>
                <a:ext cx="41204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3646311" y="3932881"/>
              <a:ext cx="67733" cy="7349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3646311" y="3932881"/>
                <a:ext cx="67733" cy="73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3716161" y="3976060"/>
              <a:ext cx="342194" cy="22841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3716161" y="3976060"/>
                <a:ext cx="34219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2661355" y="4605603"/>
              <a:ext cx="1103489" cy="9023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2661355" y="4605603"/>
                <a:ext cx="11034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4551538" y="3998620"/>
              <a:ext cx="71262" cy="7049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4551538" y="3998620"/>
                <a:ext cx="71262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4512027" y="4081807"/>
              <a:ext cx="148344" cy="22418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4512027" y="4081807"/>
                <a:ext cx="148344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4671836" y="4083217"/>
              <a:ext cx="193675" cy="21237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4671836" y="4083217"/>
                <a:ext cx="193675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4727222" y="3933233"/>
              <a:ext cx="36689" cy="31071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4727222" y="3933233"/>
                <a:ext cx="36689" cy="310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4893733" y="3983815"/>
              <a:ext cx="43215" cy="12478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4893733" y="3983815"/>
                <a:ext cx="43215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4893733" y="4108596"/>
              <a:ext cx="81844" cy="15685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4893733" y="4108596"/>
                <a:ext cx="81844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5006622" y="4023999"/>
              <a:ext cx="33866" cy="10239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5006622" y="4023999"/>
                <a:ext cx="33866" cy="102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5046133" y="4028933"/>
              <a:ext cx="21167" cy="7331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5046133" y="4028933"/>
                <a:ext cx="21167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5074355" y="3970420"/>
              <a:ext cx="98778" cy="3101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5074355" y="3970420"/>
                <a:ext cx="9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4958644" y="4049378"/>
              <a:ext cx="143933" cy="17765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4958644" y="4049378"/>
                <a:ext cx="143933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5057422" y="4046029"/>
              <a:ext cx="313266" cy="10768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5057422" y="4046029"/>
                <a:ext cx="313266" cy="107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5060244" y="4133975"/>
              <a:ext cx="36689" cy="13183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5060244" y="4133975"/>
                <a:ext cx="36689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5068711" y="4173454"/>
              <a:ext cx="141111" cy="11632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5068711" y="4173454"/>
                <a:ext cx="141111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墨迹 50"/>
              <p14:cNvContentPartPr/>
              <p14:nvPr/>
            </p14:nvContentPartPr>
            <p14:xfrm>
              <a:off x="9364133" y="4439229"/>
              <a:ext cx="28222" cy="25872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4"/>
            </p:blipFill>
            <p:spPr>
              <a:xfrm>
                <a:off x="9364133" y="4439229"/>
                <a:ext cx="28222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墨迹 51"/>
              <p14:cNvContentPartPr/>
              <p14:nvPr/>
            </p14:nvContentPartPr>
            <p14:xfrm>
              <a:off x="9467673" y="4404685"/>
              <a:ext cx="161749" cy="27635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6"/>
            </p:blipFill>
            <p:spPr>
              <a:xfrm>
                <a:off x="9467673" y="4404685"/>
                <a:ext cx="161749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3" name="墨迹 52"/>
              <p14:cNvContentPartPr/>
              <p14:nvPr/>
            </p14:nvContentPartPr>
            <p14:xfrm>
              <a:off x="9693803" y="4455444"/>
              <a:ext cx="116241" cy="18752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8"/>
            </p:blipFill>
            <p:spPr>
              <a:xfrm>
                <a:off x="9693803" y="4455444"/>
                <a:ext cx="116241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4" name="墨迹 53"/>
              <p14:cNvContentPartPr/>
              <p14:nvPr/>
            </p14:nvContentPartPr>
            <p14:xfrm>
              <a:off x="9654822" y="4374900"/>
              <a:ext cx="228600" cy="28357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0"/>
            </p:blipFill>
            <p:spPr>
              <a:xfrm>
                <a:off x="9654822" y="4374900"/>
                <a:ext cx="228600" cy="283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5" name="墨迹 54"/>
              <p14:cNvContentPartPr/>
              <p14:nvPr/>
            </p14:nvContentPartPr>
            <p14:xfrm>
              <a:off x="8616244" y="4726154"/>
              <a:ext cx="2379133" cy="4511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2"/>
            </p:blipFill>
            <p:spPr>
              <a:xfrm>
                <a:off x="8616244" y="4726154"/>
                <a:ext cx="23791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墨迹 55"/>
              <p14:cNvContentPartPr/>
              <p14:nvPr/>
            </p14:nvContentPartPr>
            <p14:xfrm>
              <a:off x="8971138" y="4829609"/>
              <a:ext cx="108832" cy="23704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4"/>
            </p:blipFill>
            <p:spPr>
              <a:xfrm>
                <a:off x="8971138" y="4829609"/>
                <a:ext cx="108832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墨迹 56"/>
              <p14:cNvContentPartPr/>
              <p14:nvPr/>
            </p14:nvContentPartPr>
            <p14:xfrm>
              <a:off x="9149644" y="4822031"/>
              <a:ext cx="32456" cy="32992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6"/>
            </p:blipFill>
            <p:spPr>
              <a:xfrm>
                <a:off x="9149644" y="4822031"/>
                <a:ext cx="32456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8" name="墨迹 57"/>
              <p14:cNvContentPartPr/>
              <p14:nvPr/>
            </p14:nvContentPartPr>
            <p14:xfrm>
              <a:off x="9219671" y="4800881"/>
              <a:ext cx="169862" cy="28992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8"/>
            </p:blipFill>
            <p:spPr>
              <a:xfrm>
                <a:off x="9219671" y="4800881"/>
                <a:ext cx="169862" cy="289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墨迹 58"/>
              <p14:cNvContentPartPr/>
              <p14:nvPr/>
            </p14:nvContentPartPr>
            <p14:xfrm>
              <a:off x="9435394" y="4940467"/>
              <a:ext cx="179916" cy="2626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0"/>
            </p:blipFill>
            <p:spPr>
              <a:xfrm>
                <a:off x="9435394" y="4940467"/>
                <a:ext cx="179916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0" name="墨迹 59"/>
              <p14:cNvContentPartPr/>
              <p14:nvPr/>
            </p14:nvContentPartPr>
            <p14:xfrm>
              <a:off x="9516533" y="4820973"/>
              <a:ext cx="50800" cy="33662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2"/>
            </p:blipFill>
            <p:spPr>
              <a:xfrm>
                <a:off x="9516533" y="4820973"/>
                <a:ext cx="50800" cy="336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1" name="墨迹 60"/>
              <p14:cNvContentPartPr/>
              <p14:nvPr/>
            </p14:nvContentPartPr>
            <p14:xfrm>
              <a:off x="9766300" y="4835425"/>
              <a:ext cx="43744" cy="31371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4"/>
            </p:blipFill>
            <p:spPr>
              <a:xfrm>
                <a:off x="9766300" y="4835425"/>
                <a:ext cx="43744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2" name="墨迹 61"/>
              <p14:cNvContentPartPr/>
              <p14:nvPr/>
            </p14:nvContentPartPr>
            <p14:xfrm>
              <a:off x="9845851" y="4829081"/>
              <a:ext cx="170215" cy="25661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6"/>
            </p:blipFill>
            <p:spPr>
              <a:xfrm>
                <a:off x="9845851" y="4829081"/>
                <a:ext cx="170215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3" name="墨迹 62"/>
              <p14:cNvContentPartPr/>
              <p14:nvPr/>
            </p14:nvContentPartPr>
            <p14:xfrm>
              <a:off x="10052755" y="4858513"/>
              <a:ext cx="101600" cy="24832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8"/>
            </p:blipFill>
            <p:spPr>
              <a:xfrm>
                <a:off x="10052755" y="4858513"/>
                <a:ext cx="101600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4" name="墨迹 63"/>
              <p14:cNvContentPartPr/>
              <p14:nvPr/>
            </p14:nvContentPartPr>
            <p14:xfrm>
              <a:off x="9945511" y="4814981"/>
              <a:ext cx="258233" cy="30031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0"/>
            </p:blipFill>
            <p:spPr>
              <a:xfrm>
                <a:off x="9945511" y="4814981"/>
                <a:ext cx="258233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5" name="墨迹 64"/>
              <p14:cNvContentPartPr/>
              <p14:nvPr/>
            </p14:nvContentPartPr>
            <p14:xfrm>
              <a:off x="10925880" y="4696545"/>
              <a:ext cx="165452" cy="4088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2"/>
            </p:blipFill>
            <p:spPr>
              <a:xfrm>
                <a:off x="10925880" y="4696545"/>
                <a:ext cx="165452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6" name="墨迹 65"/>
              <p14:cNvContentPartPr/>
              <p14:nvPr/>
            </p14:nvContentPartPr>
            <p14:xfrm>
              <a:off x="10899422" y="4597848"/>
              <a:ext cx="169333" cy="22136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4"/>
            </p:blipFill>
            <p:spPr>
              <a:xfrm>
                <a:off x="10899422" y="4597848"/>
                <a:ext cx="169333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墨迹 66"/>
              <p14:cNvContentPartPr/>
              <p14:nvPr/>
            </p14:nvContentPartPr>
            <p14:xfrm>
              <a:off x="10884957" y="4629572"/>
              <a:ext cx="161220" cy="18681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6"/>
            </p:blipFill>
            <p:spPr>
              <a:xfrm>
                <a:off x="10884957" y="4629572"/>
                <a:ext cx="161220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8" name="墨迹 67"/>
              <p14:cNvContentPartPr/>
              <p14:nvPr/>
            </p14:nvContentPartPr>
            <p14:xfrm>
              <a:off x="11099800" y="4634331"/>
              <a:ext cx="25400" cy="11438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8"/>
            </p:blipFill>
            <p:spPr>
              <a:xfrm>
                <a:off x="11099800" y="4634331"/>
                <a:ext cx="25400" cy="114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9" name="墨迹 68"/>
              <p14:cNvContentPartPr/>
              <p14:nvPr/>
            </p14:nvContentPartPr>
            <p14:xfrm>
              <a:off x="11170355" y="4536516"/>
              <a:ext cx="280282" cy="615443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0"/>
            </p:blipFill>
            <p:spPr>
              <a:xfrm>
                <a:off x="11170355" y="4536516"/>
                <a:ext cx="280282" cy="615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" name="墨迹 69"/>
              <p14:cNvContentPartPr/>
              <p14:nvPr/>
            </p14:nvContentPartPr>
            <p14:xfrm>
              <a:off x="11328400" y="4844590"/>
              <a:ext cx="73377" cy="8812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2"/>
            </p:blipFill>
            <p:spPr>
              <a:xfrm>
                <a:off x="11328400" y="4844590"/>
                <a:ext cx="73377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墨迹 70"/>
              <p14:cNvContentPartPr/>
              <p14:nvPr/>
            </p14:nvContentPartPr>
            <p14:xfrm>
              <a:off x="11427177" y="4737434"/>
              <a:ext cx="181151" cy="366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4"/>
            </p:blipFill>
            <p:spPr>
              <a:xfrm>
                <a:off x="11427177" y="4737434"/>
                <a:ext cx="18115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墨迹 71"/>
              <p14:cNvContentPartPr/>
              <p14:nvPr/>
            </p14:nvContentPartPr>
            <p14:xfrm>
              <a:off x="11400013" y="4822031"/>
              <a:ext cx="176742" cy="2255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6"/>
            </p:blipFill>
            <p:spPr>
              <a:xfrm>
                <a:off x="11400013" y="4822031"/>
                <a:ext cx="17674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3" name="墨迹 72"/>
              <p14:cNvContentPartPr/>
              <p14:nvPr/>
            </p14:nvContentPartPr>
            <p14:xfrm>
              <a:off x="11604977" y="4660944"/>
              <a:ext cx="73377" cy="26824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8"/>
            </p:blipFill>
            <p:spPr>
              <a:xfrm>
                <a:off x="11604977" y="4660944"/>
                <a:ext cx="73377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4" name="墨迹 73"/>
              <p14:cNvContentPartPr/>
              <p14:nvPr/>
            </p14:nvContentPartPr>
            <p14:xfrm>
              <a:off x="11734800" y="4731794"/>
              <a:ext cx="79022" cy="9358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0"/>
            </p:blipFill>
            <p:spPr>
              <a:xfrm>
                <a:off x="11734800" y="4731794"/>
                <a:ext cx="79022" cy="93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5" name="墨迹 74"/>
              <p14:cNvContentPartPr/>
              <p14:nvPr/>
            </p14:nvContentPartPr>
            <p14:xfrm>
              <a:off x="11813822" y="4788192"/>
              <a:ext cx="33867" cy="5639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2"/>
            </p:blipFill>
            <p:spPr>
              <a:xfrm>
                <a:off x="11813822" y="4788192"/>
                <a:ext cx="33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6" name="墨迹 75"/>
              <p14:cNvContentPartPr/>
              <p14:nvPr/>
            </p14:nvContentPartPr>
            <p14:xfrm>
              <a:off x="11892844" y="4677863"/>
              <a:ext cx="43744" cy="15544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4"/>
            </p:blipFill>
            <p:spPr>
              <a:xfrm>
                <a:off x="11892844" y="4677863"/>
                <a:ext cx="43744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7" name="墨迹 76"/>
              <p14:cNvContentPartPr/>
              <p14:nvPr/>
            </p14:nvContentPartPr>
            <p14:xfrm>
              <a:off x="11961988" y="4629572"/>
              <a:ext cx="88900" cy="24321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6"/>
            </p:blipFill>
            <p:spPr>
              <a:xfrm>
                <a:off x="11961988" y="4629572"/>
                <a:ext cx="88900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8" name="墨迹 77"/>
              <p14:cNvContentPartPr/>
              <p14:nvPr/>
            </p14:nvContentPartPr>
            <p14:xfrm>
              <a:off x="12124267" y="4528761"/>
              <a:ext cx="42333" cy="5639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8"/>
            </p:blipFill>
            <p:spPr>
              <a:xfrm>
                <a:off x="12124267" y="4528761"/>
                <a:ext cx="423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9" name="墨迹 78"/>
              <p14:cNvContentPartPr/>
              <p14:nvPr/>
            </p14:nvContentPartPr>
            <p14:xfrm>
              <a:off x="11892844" y="4534401"/>
              <a:ext cx="293511" cy="63729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0"/>
            </p:blipFill>
            <p:spPr>
              <a:xfrm>
                <a:off x="11892844" y="4534401"/>
                <a:ext cx="293511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0" name="墨迹 79"/>
              <p14:cNvContentPartPr/>
              <p14:nvPr/>
            </p14:nvContentPartPr>
            <p14:xfrm>
              <a:off x="12033955" y="4971486"/>
              <a:ext cx="54505" cy="8177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2"/>
            </p:blipFill>
            <p:spPr>
              <a:xfrm>
                <a:off x="12033955" y="4971486"/>
                <a:ext cx="54505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墨迹 80"/>
              <p14:cNvContentPartPr/>
              <p14:nvPr/>
            </p14:nvContentPartPr>
            <p14:xfrm>
              <a:off x="10476088" y="5410509"/>
              <a:ext cx="208844" cy="31741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4"/>
            </p:blipFill>
            <p:spPr>
              <a:xfrm>
                <a:off x="10476088" y="5410509"/>
                <a:ext cx="208844" cy="317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2" name="墨迹 81"/>
              <p14:cNvContentPartPr/>
              <p14:nvPr/>
            </p14:nvContentPartPr>
            <p14:xfrm>
              <a:off x="10490200" y="5397467"/>
              <a:ext cx="271638" cy="315652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6"/>
            </p:blipFill>
            <p:spPr>
              <a:xfrm>
                <a:off x="10490200" y="5397467"/>
                <a:ext cx="271638" cy="315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3" name="墨迹 82"/>
              <p14:cNvContentPartPr/>
              <p14:nvPr/>
            </p14:nvContentPartPr>
            <p14:xfrm>
              <a:off x="10820400" y="5493167"/>
              <a:ext cx="191911" cy="2820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8"/>
            </p:blipFill>
            <p:spPr>
              <a:xfrm>
                <a:off x="10820400" y="5493167"/>
                <a:ext cx="191911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4" name="墨迹 83"/>
              <p14:cNvContentPartPr/>
              <p14:nvPr/>
            </p14:nvContentPartPr>
            <p14:xfrm>
              <a:off x="10828867" y="5600324"/>
              <a:ext cx="194733" cy="112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0"/>
            </p:blipFill>
            <p:spPr>
              <a:xfrm>
                <a:off x="10828867" y="5600324"/>
                <a:ext cx="1947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5" name="墨迹 84"/>
              <p14:cNvContentPartPr/>
              <p14:nvPr/>
            </p14:nvContentPartPr>
            <p14:xfrm>
              <a:off x="11074576" y="5410509"/>
              <a:ext cx="276401" cy="29503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2"/>
            </p:blipFill>
            <p:spPr>
              <a:xfrm>
                <a:off x="11074576" y="5410509"/>
                <a:ext cx="276401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6" name="墨迹 85"/>
              <p14:cNvContentPartPr/>
              <p14:nvPr/>
            </p14:nvContentPartPr>
            <p14:xfrm>
              <a:off x="9525000" y="5301414"/>
              <a:ext cx="115711" cy="15791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4"/>
            </p:blipFill>
            <p:spPr>
              <a:xfrm>
                <a:off x="9525000" y="5301414"/>
                <a:ext cx="115711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7" name="墨迹 86"/>
              <p14:cNvContentPartPr/>
              <p14:nvPr/>
            </p14:nvContentPartPr>
            <p14:xfrm>
              <a:off x="9516533" y="5270042"/>
              <a:ext cx="129822" cy="17236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6"/>
            </p:blipFill>
            <p:spPr>
              <a:xfrm>
                <a:off x="9516533" y="5270042"/>
                <a:ext cx="129822" cy="172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8" name="墨迹 87"/>
              <p14:cNvContentPartPr/>
              <p14:nvPr/>
            </p14:nvContentPartPr>
            <p14:xfrm>
              <a:off x="7890933" y="5935892"/>
              <a:ext cx="341489" cy="24850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8"/>
            </p:blipFill>
            <p:spPr>
              <a:xfrm>
                <a:off x="7890933" y="5935892"/>
                <a:ext cx="341489" cy="248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9" name="墨迹 88"/>
              <p14:cNvContentPartPr/>
              <p14:nvPr/>
            </p14:nvContentPartPr>
            <p14:xfrm>
              <a:off x="8469488" y="255906"/>
              <a:ext cx="31044" cy="25167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0"/>
            </p:blipFill>
            <p:spPr>
              <a:xfrm>
                <a:off x="8469488" y="255906"/>
                <a:ext cx="31044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0" name="墨迹 89"/>
              <p14:cNvContentPartPr/>
              <p14:nvPr/>
            </p14:nvContentPartPr>
            <p14:xfrm>
              <a:off x="8500533" y="332748"/>
              <a:ext cx="84667" cy="1691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2"/>
            </p:blipFill>
            <p:spPr>
              <a:xfrm>
                <a:off x="8500533" y="332748"/>
                <a:ext cx="84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1" name="墨迹 90"/>
              <p14:cNvContentPartPr/>
              <p14:nvPr/>
            </p14:nvContentPartPr>
            <p14:xfrm>
              <a:off x="8571088" y="240396"/>
              <a:ext cx="25400" cy="29820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4"/>
            </p:blipFill>
            <p:spPr>
              <a:xfrm>
                <a:off x="8571088" y="240396"/>
                <a:ext cx="25400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墨迹 91"/>
              <p14:cNvContentPartPr/>
              <p14:nvPr/>
            </p14:nvContentPartPr>
            <p14:xfrm>
              <a:off x="8630355" y="262250"/>
              <a:ext cx="112889" cy="14100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6"/>
            </p:blipFill>
            <p:spPr>
              <a:xfrm>
                <a:off x="8630355" y="262250"/>
                <a:ext cx="1128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3" name="墨迹 92"/>
              <p14:cNvContentPartPr/>
              <p14:nvPr/>
            </p14:nvContentPartPr>
            <p14:xfrm>
              <a:off x="8661400" y="193163"/>
              <a:ext cx="31044" cy="19316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8"/>
            </p:blipFill>
            <p:spPr>
              <a:xfrm>
                <a:off x="8661400" y="193163"/>
                <a:ext cx="31044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4" name="墨迹 93"/>
              <p14:cNvContentPartPr/>
              <p14:nvPr/>
            </p14:nvContentPartPr>
            <p14:xfrm>
              <a:off x="8712200" y="203032"/>
              <a:ext cx="119944" cy="34402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0"/>
            </p:blipFill>
            <p:spPr>
              <a:xfrm>
                <a:off x="8712200" y="203032"/>
                <a:ext cx="11994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5" name="墨迹 94"/>
              <p14:cNvContentPartPr/>
              <p14:nvPr/>
            </p14:nvContentPartPr>
            <p14:xfrm>
              <a:off x="8348133" y="208672"/>
              <a:ext cx="141111" cy="32428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2"/>
            </p:blipFill>
            <p:spPr>
              <a:xfrm>
                <a:off x="8348133" y="208672"/>
                <a:ext cx="141111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6" name="墨迹 95"/>
              <p14:cNvContentPartPr/>
              <p14:nvPr/>
            </p14:nvContentPartPr>
            <p14:xfrm>
              <a:off x="8952088" y="236871"/>
              <a:ext cx="124178" cy="25943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4"/>
            </p:blipFill>
            <p:spPr>
              <a:xfrm>
                <a:off x="8952088" y="236871"/>
                <a:ext cx="1241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7" name="墨迹 96"/>
              <p14:cNvContentPartPr/>
              <p14:nvPr/>
            </p14:nvContentPartPr>
            <p14:xfrm>
              <a:off x="9081911" y="248151"/>
              <a:ext cx="135466" cy="18611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6"/>
            </p:blipFill>
            <p:spPr>
              <a:xfrm>
                <a:off x="9081911" y="248151"/>
                <a:ext cx="13546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8" name="墨迹 97"/>
              <p14:cNvContentPartPr/>
              <p14:nvPr/>
            </p14:nvContentPartPr>
            <p14:xfrm>
              <a:off x="9189155" y="249561"/>
              <a:ext cx="208845" cy="212550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8"/>
            </p:blipFill>
            <p:spPr>
              <a:xfrm>
                <a:off x="9189155" y="249561"/>
                <a:ext cx="208845" cy="21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9" name="墨迹 98"/>
              <p14:cNvContentPartPr/>
              <p14:nvPr/>
            </p14:nvContentPartPr>
            <p14:xfrm>
              <a:off x="9426222" y="304549"/>
              <a:ext cx="101600" cy="10715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0"/>
            </p:blipFill>
            <p:spPr>
              <a:xfrm>
                <a:off x="9426222" y="304549"/>
                <a:ext cx="1016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0" name="墨迹 99"/>
              <p14:cNvContentPartPr/>
              <p14:nvPr/>
            </p14:nvContentPartPr>
            <p14:xfrm>
              <a:off x="9474200" y="321468"/>
              <a:ext cx="47977" cy="267891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2"/>
            </p:blipFill>
            <p:spPr>
              <a:xfrm>
                <a:off x="9474200" y="321468"/>
                <a:ext cx="47977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1" name="墨迹 100"/>
              <p14:cNvContentPartPr/>
              <p14:nvPr/>
            </p14:nvContentPartPr>
            <p14:xfrm>
              <a:off x="9575271" y="163554"/>
              <a:ext cx="82373" cy="116321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4"/>
            </p:blipFill>
            <p:spPr>
              <a:xfrm>
                <a:off x="9575271" y="163554"/>
                <a:ext cx="82373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2" name="墨迹 101"/>
              <p14:cNvContentPartPr/>
              <p14:nvPr/>
            </p14:nvContentPartPr>
            <p14:xfrm>
              <a:off x="9640711" y="219952"/>
              <a:ext cx="79022" cy="5640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6"/>
            </p:blipFill>
            <p:spPr>
              <a:xfrm>
                <a:off x="9640711" y="219952"/>
                <a:ext cx="790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3" name="墨迹 102"/>
              <p14:cNvContentPartPr/>
              <p14:nvPr/>
            </p14:nvContentPartPr>
            <p14:xfrm>
              <a:off x="9663288" y="103455"/>
              <a:ext cx="150989" cy="42386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8"/>
            </p:blipFill>
            <p:spPr>
              <a:xfrm>
                <a:off x="9663288" y="103455"/>
                <a:ext cx="150989" cy="423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" name="墨迹 103"/>
              <p14:cNvContentPartPr/>
              <p14:nvPr/>
            </p14:nvContentPartPr>
            <p14:xfrm>
              <a:off x="8184444" y="558340"/>
              <a:ext cx="1840088" cy="50758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0"/>
            </p:blipFill>
            <p:spPr>
              <a:xfrm>
                <a:off x="8184444" y="558340"/>
                <a:ext cx="184008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5" name="墨迹 104"/>
              <p14:cNvContentPartPr/>
              <p14:nvPr/>
            </p14:nvContentPartPr>
            <p14:xfrm>
              <a:off x="8703733" y="684531"/>
              <a:ext cx="73378" cy="24744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2"/>
            </p:blipFill>
            <p:spPr>
              <a:xfrm>
                <a:off x="8703733" y="684531"/>
                <a:ext cx="73378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6" name="墨迹 105"/>
              <p14:cNvContentPartPr/>
              <p14:nvPr/>
            </p14:nvContentPartPr>
            <p14:xfrm>
              <a:off x="8856133" y="724009"/>
              <a:ext cx="16934" cy="127601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4"/>
            </p:blipFill>
            <p:spPr>
              <a:xfrm>
                <a:off x="8856133" y="724009"/>
                <a:ext cx="16934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7" name="墨迹 106"/>
              <p14:cNvContentPartPr/>
              <p14:nvPr/>
            </p14:nvContentPartPr>
            <p14:xfrm>
              <a:off x="8861777" y="772652"/>
              <a:ext cx="90312" cy="5075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6"/>
            </p:blipFill>
            <p:spPr>
              <a:xfrm>
                <a:off x="8861777" y="772652"/>
                <a:ext cx="9031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8" name="墨迹 107"/>
              <p14:cNvContentPartPr/>
              <p14:nvPr/>
            </p14:nvContentPartPr>
            <p14:xfrm>
              <a:off x="8943622" y="658446"/>
              <a:ext cx="25400" cy="29750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8"/>
            </p:blipFill>
            <p:spPr>
              <a:xfrm>
                <a:off x="8943622" y="658446"/>
                <a:ext cx="25400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9" name="墨迹 108"/>
              <p14:cNvContentPartPr/>
              <p14:nvPr/>
            </p14:nvContentPartPr>
            <p14:xfrm>
              <a:off x="9027406" y="699335"/>
              <a:ext cx="99660" cy="140995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0"/>
            </p:blipFill>
            <p:spPr>
              <a:xfrm>
                <a:off x="9027406" y="699335"/>
                <a:ext cx="9966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0" name="墨迹 109"/>
              <p14:cNvContentPartPr/>
              <p14:nvPr/>
            </p14:nvContentPartPr>
            <p14:xfrm>
              <a:off x="9108722" y="767013"/>
              <a:ext cx="97366" cy="8459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2"/>
            </p:blipFill>
            <p:spPr>
              <a:xfrm>
                <a:off x="9108722" y="767013"/>
                <a:ext cx="973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1" name="墨迹 110"/>
              <p14:cNvContentPartPr/>
              <p14:nvPr/>
            </p14:nvContentPartPr>
            <p14:xfrm>
              <a:off x="9290755" y="648577"/>
              <a:ext cx="95956" cy="16161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4"/>
            </p:blipFill>
            <p:spPr>
              <a:xfrm>
                <a:off x="9290755" y="648577"/>
                <a:ext cx="95956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2" name="墨迹 111"/>
              <p14:cNvContentPartPr/>
              <p14:nvPr/>
            </p14:nvContentPartPr>
            <p14:xfrm>
              <a:off x="9386711" y="699335"/>
              <a:ext cx="73378" cy="12777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6"/>
            </p:blipFill>
            <p:spPr>
              <a:xfrm>
                <a:off x="9386711" y="699335"/>
                <a:ext cx="73378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3" name="墨迹 112"/>
              <p14:cNvContentPartPr/>
              <p14:nvPr/>
            </p14:nvContentPartPr>
            <p14:xfrm>
              <a:off x="9392355" y="738814"/>
              <a:ext cx="90312" cy="21713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8"/>
            </p:blipFill>
            <p:spPr>
              <a:xfrm>
                <a:off x="9392355" y="738814"/>
                <a:ext cx="90312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4" name="墨迹 113"/>
              <p14:cNvContentPartPr/>
              <p14:nvPr/>
            </p14:nvContentPartPr>
            <p14:xfrm>
              <a:off x="9465733" y="637297"/>
              <a:ext cx="146756" cy="32428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0"/>
            </p:blipFill>
            <p:spPr>
              <a:xfrm>
                <a:off x="9465733" y="637297"/>
                <a:ext cx="146756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5" name="墨迹 114"/>
              <p14:cNvContentPartPr/>
              <p14:nvPr/>
            </p14:nvContentPartPr>
            <p14:xfrm>
              <a:off x="10018888" y="541421"/>
              <a:ext cx="133350" cy="3101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2"/>
            </p:blipFill>
            <p:spPr>
              <a:xfrm>
                <a:off x="10018888" y="541421"/>
                <a:ext cx="133350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6" name="墨迹 115"/>
              <p14:cNvContentPartPr/>
              <p14:nvPr/>
            </p14:nvContentPartPr>
            <p14:xfrm>
              <a:off x="9980259" y="631657"/>
              <a:ext cx="168451" cy="1128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4"/>
            </p:blipFill>
            <p:spPr>
              <a:xfrm>
                <a:off x="9980259" y="631657"/>
                <a:ext cx="16845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7" name="墨迹 116"/>
              <p14:cNvContentPartPr/>
              <p14:nvPr/>
            </p14:nvContentPartPr>
            <p14:xfrm>
              <a:off x="10143066" y="475858"/>
              <a:ext cx="169334" cy="23475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6"/>
            </p:blipFill>
            <p:spPr>
              <a:xfrm>
                <a:off x="10143066" y="475858"/>
                <a:ext cx="169334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8" name="墨迹 117"/>
              <p14:cNvContentPartPr/>
              <p14:nvPr/>
            </p14:nvContentPartPr>
            <p14:xfrm>
              <a:off x="10306755" y="473743"/>
              <a:ext cx="98777" cy="2819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8"/>
            </p:blipFill>
            <p:spPr>
              <a:xfrm>
                <a:off x="10306755" y="473743"/>
                <a:ext cx="987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9" name="墨迹 118"/>
              <p14:cNvContentPartPr/>
              <p14:nvPr/>
            </p14:nvContentPartPr>
            <p14:xfrm>
              <a:off x="10393362" y="563980"/>
              <a:ext cx="40393" cy="6979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0"/>
            </p:blipFill>
            <p:spPr>
              <a:xfrm>
                <a:off x="10393362" y="563980"/>
                <a:ext cx="40393" cy="69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0" name="墨迹 119"/>
              <p14:cNvContentPartPr/>
              <p14:nvPr/>
            </p14:nvContentPartPr>
            <p14:xfrm>
              <a:off x="10489318" y="468103"/>
              <a:ext cx="116593" cy="13394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2"/>
            </p:blipFill>
            <p:spPr>
              <a:xfrm>
                <a:off x="10489318" y="468103"/>
                <a:ext cx="116593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1" name="墨迹 120"/>
              <p14:cNvContentPartPr/>
              <p14:nvPr/>
            </p14:nvContentPartPr>
            <p14:xfrm>
              <a:off x="10470444" y="470218"/>
              <a:ext cx="163688" cy="231937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4"/>
            </p:blipFill>
            <p:spPr>
              <a:xfrm>
                <a:off x="10470444" y="470218"/>
                <a:ext cx="163688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2" name="墨迹 121"/>
              <p14:cNvContentPartPr/>
              <p14:nvPr/>
            </p14:nvContentPartPr>
            <p14:xfrm>
              <a:off x="10645422" y="473743"/>
              <a:ext cx="174978" cy="211493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6"/>
            </p:blipFill>
            <p:spPr>
              <a:xfrm>
                <a:off x="10645422" y="473743"/>
                <a:ext cx="1749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3" name="墨迹 122"/>
              <p14:cNvContentPartPr/>
              <p14:nvPr/>
            </p14:nvContentPartPr>
            <p14:xfrm>
              <a:off x="10682817" y="492601"/>
              <a:ext cx="78317" cy="201094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8"/>
            </p:blipFill>
            <p:spPr>
              <a:xfrm>
                <a:off x="10682817" y="492601"/>
                <a:ext cx="78317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4" name="墨迹 123"/>
              <p14:cNvContentPartPr/>
              <p14:nvPr/>
            </p14:nvContentPartPr>
            <p14:xfrm>
              <a:off x="10840155" y="456119"/>
              <a:ext cx="53623" cy="20655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0"/>
            </p:blipFill>
            <p:spPr>
              <a:xfrm>
                <a:off x="10840155" y="456119"/>
                <a:ext cx="53623" cy="206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5" name="墨迹 124"/>
              <p14:cNvContentPartPr/>
              <p14:nvPr/>
            </p14:nvContentPartPr>
            <p14:xfrm>
              <a:off x="10967155" y="470218"/>
              <a:ext cx="107245" cy="19316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2"/>
            </p:blipFill>
            <p:spPr>
              <a:xfrm>
                <a:off x="10967155" y="470218"/>
                <a:ext cx="107245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6" name="墨迹 125"/>
              <p14:cNvContentPartPr/>
              <p14:nvPr/>
            </p14:nvContentPartPr>
            <p14:xfrm>
              <a:off x="11057467" y="439904"/>
              <a:ext cx="112888" cy="1692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4"/>
            </p:blipFill>
            <p:spPr>
              <a:xfrm>
                <a:off x="11057467" y="439904"/>
                <a:ext cx="1128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7" name="墨迹 126"/>
              <p14:cNvContentPartPr/>
              <p14:nvPr/>
            </p14:nvContentPartPr>
            <p14:xfrm>
              <a:off x="11111088" y="332043"/>
              <a:ext cx="143933" cy="229117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6"/>
            </p:blipFill>
            <p:spPr>
              <a:xfrm>
                <a:off x="11111088" y="332043"/>
                <a:ext cx="143933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8" name="墨迹 127"/>
              <p14:cNvContentPartPr/>
              <p14:nvPr/>
            </p14:nvContentPartPr>
            <p14:xfrm>
              <a:off x="11288888" y="304549"/>
              <a:ext cx="129823" cy="2255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8"/>
            </p:blipFill>
            <p:spPr>
              <a:xfrm>
                <a:off x="11288888" y="304549"/>
                <a:ext cx="1298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9" name="墨迹 128"/>
              <p14:cNvContentPartPr/>
              <p14:nvPr/>
            </p14:nvContentPartPr>
            <p14:xfrm>
              <a:off x="9764888" y="1500187"/>
              <a:ext cx="152400" cy="31371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0"/>
            </p:blipFill>
            <p:spPr>
              <a:xfrm>
                <a:off x="9764888" y="1500187"/>
                <a:ext cx="152400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0" name="墨迹 129"/>
              <p14:cNvContentPartPr/>
              <p14:nvPr/>
            </p14:nvContentPartPr>
            <p14:xfrm>
              <a:off x="9922933" y="1535965"/>
              <a:ext cx="33867" cy="206734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2"/>
            </p:blipFill>
            <p:spPr>
              <a:xfrm>
                <a:off x="9922933" y="1535965"/>
                <a:ext cx="3386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1" name="墨迹 130"/>
              <p14:cNvContentPartPr/>
              <p14:nvPr/>
            </p14:nvContentPartPr>
            <p14:xfrm>
              <a:off x="9945511" y="1584784"/>
              <a:ext cx="107244" cy="50758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4"/>
            </p:blipFill>
            <p:spPr>
              <a:xfrm>
                <a:off x="9945511" y="1584784"/>
                <a:ext cx="1072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2" name="墨迹 131"/>
              <p14:cNvContentPartPr/>
              <p14:nvPr/>
            </p14:nvContentPartPr>
            <p14:xfrm>
              <a:off x="10010422" y="1454364"/>
              <a:ext cx="59266" cy="50264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6"/>
            </p:blipFill>
            <p:spPr>
              <a:xfrm>
                <a:off x="10010422" y="1454364"/>
                <a:ext cx="59266" cy="502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3" name="墨迹 132"/>
              <p14:cNvContentPartPr/>
              <p14:nvPr/>
            </p14:nvContentPartPr>
            <p14:xfrm>
              <a:off x="10126133" y="1550945"/>
              <a:ext cx="124178" cy="1128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8"/>
            </p:blipFill>
            <p:spPr>
              <a:xfrm>
                <a:off x="10126133" y="1550945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4" name="墨迹 133"/>
              <p14:cNvContentPartPr/>
              <p14:nvPr/>
            </p14:nvContentPartPr>
            <p14:xfrm>
              <a:off x="10174111" y="1471988"/>
              <a:ext cx="36689" cy="169194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0"/>
            </p:blipFill>
            <p:spPr>
              <a:xfrm>
                <a:off x="10174111" y="1471988"/>
                <a:ext cx="366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5" name="墨迹 134"/>
              <p14:cNvContentPartPr/>
              <p14:nvPr/>
            </p14:nvContentPartPr>
            <p14:xfrm>
              <a:off x="10267244" y="1409950"/>
              <a:ext cx="124178" cy="335568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2"/>
            </p:blipFill>
            <p:spPr>
              <a:xfrm>
                <a:off x="10267244" y="1409950"/>
                <a:ext cx="124178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6" name="墨迹 135"/>
              <p14:cNvContentPartPr/>
              <p14:nvPr/>
            </p14:nvContentPartPr>
            <p14:xfrm>
              <a:off x="10402711" y="1500187"/>
              <a:ext cx="139170" cy="2537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4"/>
            </p:blipFill>
            <p:spPr>
              <a:xfrm>
                <a:off x="10402711" y="1500187"/>
                <a:ext cx="13917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7" name="墨迹 136"/>
              <p14:cNvContentPartPr/>
              <p14:nvPr/>
            </p14:nvContentPartPr>
            <p14:xfrm>
              <a:off x="10396361" y="1590424"/>
              <a:ext cx="195439" cy="112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6"/>
            </p:blipFill>
            <p:spPr>
              <a:xfrm>
                <a:off x="10396361" y="1590424"/>
                <a:ext cx="19543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8" name="墨迹 137"/>
              <p14:cNvContentPartPr/>
              <p14:nvPr/>
            </p14:nvContentPartPr>
            <p14:xfrm>
              <a:off x="10701867" y="1432509"/>
              <a:ext cx="67733" cy="262251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68"/>
            </p:blipFill>
            <p:spPr>
              <a:xfrm>
                <a:off x="10701867" y="1432509"/>
                <a:ext cx="67733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9" name="墨迹 138"/>
              <p14:cNvContentPartPr/>
              <p14:nvPr/>
            </p14:nvContentPartPr>
            <p14:xfrm>
              <a:off x="10792177" y="1479919"/>
              <a:ext cx="112888" cy="18188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0"/>
            </p:blipFill>
            <p:spPr>
              <a:xfrm>
                <a:off x="10792177" y="1479919"/>
                <a:ext cx="112888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0" name="墨迹 139"/>
              <p14:cNvContentPartPr/>
              <p14:nvPr/>
            </p14:nvContentPartPr>
            <p14:xfrm>
              <a:off x="10922000" y="1517106"/>
              <a:ext cx="73377" cy="10151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2"/>
            </p:blipFill>
            <p:spPr>
              <a:xfrm>
                <a:off x="10922000" y="1517106"/>
                <a:ext cx="73377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1" name="墨迹 140"/>
              <p14:cNvContentPartPr/>
              <p14:nvPr/>
            </p14:nvContentPartPr>
            <p14:xfrm>
              <a:off x="11003844" y="1426870"/>
              <a:ext cx="237067" cy="206734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4"/>
            </p:blipFill>
            <p:spPr>
              <a:xfrm>
                <a:off x="11003844" y="1426870"/>
                <a:ext cx="23706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2" name="墨迹 141"/>
              <p14:cNvContentPartPr/>
              <p14:nvPr/>
            </p14:nvContentPartPr>
            <p14:xfrm>
              <a:off x="11207044" y="1396908"/>
              <a:ext cx="194733" cy="23933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6"/>
            </p:blipFill>
            <p:spPr>
              <a:xfrm>
                <a:off x="11207044" y="1396908"/>
                <a:ext cx="194733" cy="239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3" name="墨迹 142"/>
              <p14:cNvContentPartPr/>
              <p14:nvPr/>
            </p14:nvContentPartPr>
            <p14:xfrm>
              <a:off x="11238088" y="1426870"/>
              <a:ext cx="84667" cy="242511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78"/>
            </p:blipFill>
            <p:spPr>
              <a:xfrm>
                <a:off x="11238088" y="1426870"/>
                <a:ext cx="84667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4" name="墨迹 143"/>
              <p14:cNvContentPartPr/>
              <p14:nvPr/>
            </p14:nvContentPartPr>
            <p14:xfrm>
              <a:off x="11396132" y="1420525"/>
              <a:ext cx="45156" cy="16989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0"/>
            </p:blipFill>
            <p:spPr>
              <a:xfrm>
                <a:off x="11396132" y="1420525"/>
                <a:ext cx="45156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5" name="墨迹 144"/>
              <p14:cNvContentPartPr/>
              <p14:nvPr/>
            </p14:nvContentPartPr>
            <p14:xfrm>
              <a:off x="11503377" y="1424050"/>
              <a:ext cx="110949" cy="13623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2"/>
            </p:blipFill>
            <p:spPr>
              <a:xfrm>
                <a:off x="11503377" y="1424050"/>
                <a:ext cx="110949" cy="136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6" name="墨迹 145"/>
              <p14:cNvContentPartPr/>
              <p14:nvPr/>
            </p14:nvContentPartPr>
            <p14:xfrm>
              <a:off x="11604977" y="1356372"/>
              <a:ext cx="112888" cy="2537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4"/>
            </p:blipFill>
            <p:spPr>
              <a:xfrm>
                <a:off x="11604977" y="1356372"/>
                <a:ext cx="1128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7" name="墨迹 146"/>
              <p14:cNvContentPartPr/>
              <p14:nvPr/>
            </p14:nvContentPartPr>
            <p14:xfrm>
              <a:off x="11647311" y="1263315"/>
              <a:ext cx="132644" cy="231232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6"/>
            </p:blipFill>
            <p:spPr>
              <a:xfrm>
                <a:off x="11647311" y="1263315"/>
                <a:ext cx="13264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8" name="墨迹 147"/>
              <p14:cNvContentPartPr/>
              <p14:nvPr/>
            </p14:nvContentPartPr>
            <p14:xfrm>
              <a:off x="11751732" y="1319713"/>
              <a:ext cx="98778" cy="11280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88"/>
            </p:blipFill>
            <p:spPr>
              <a:xfrm>
                <a:off x="11751732" y="1319713"/>
                <a:ext cx="987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9" name="墨迹 148"/>
              <p14:cNvContentPartPr/>
              <p14:nvPr/>
            </p14:nvContentPartPr>
            <p14:xfrm>
              <a:off x="5232400" y="242511"/>
              <a:ext cx="112888" cy="31917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0"/>
            </p:blipFill>
            <p:spPr>
              <a:xfrm>
                <a:off x="5232400" y="242511"/>
                <a:ext cx="112888" cy="319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50" name="墨迹 149"/>
              <p14:cNvContentPartPr/>
              <p14:nvPr/>
            </p14:nvContentPartPr>
            <p14:xfrm>
              <a:off x="5441244" y="225592"/>
              <a:ext cx="124178" cy="19034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2"/>
            </p:blipFill>
            <p:spPr>
              <a:xfrm>
                <a:off x="5441244" y="225592"/>
                <a:ext cx="124178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1" name="墨迹 150"/>
              <p14:cNvContentPartPr/>
              <p14:nvPr/>
            </p14:nvContentPartPr>
            <p14:xfrm>
              <a:off x="5530144" y="253791"/>
              <a:ext cx="213078" cy="191753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4"/>
            </p:blipFill>
            <p:spPr>
              <a:xfrm>
                <a:off x="5530144" y="253791"/>
                <a:ext cx="2130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2" name="墨迹 151"/>
              <p14:cNvContentPartPr/>
              <p14:nvPr/>
            </p14:nvContentPartPr>
            <p14:xfrm>
              <a:off x="5751688" y="304549"/>
              <a:ext cx="121356" cy="11843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6"/>
            </p:blipFill>
            <p:spPr>
              <a:xfrm>
                <a:off x="5751688" y="304549"/>
                <a:ext cx="1213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3" name="墨迹 152"/>
              <p14:cNvContentPartPr/>
              <p14:nvPr/>
            </p14:nvContentPartPr>
            <p14:xfrm>
              <a:off x="5788377" y="306488"/>
              <a:ext cx="87489" cy="33644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98"/>
            </p:blipFill>
            <p:spPr>
              <a:xfrm>
                <a:off x="5788377" y="306488"/>
                <a:ext cx="87489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4" name="墨迹 153"/>
              <p14:cNvContentPartPr/>
              <p14:nvPr/>
            </p14:nvContentPartPr>
            <p14:xfrm>
              <a:off x="5842000" y="203032"/>
              <a:ext cx="95955" cy="107157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0"/>
            </p:blipFill>
            <p:spPr>
              <a:xfrm>
                <a:off x="5842000" y="203032"/>
                <a:ext cx="95955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5" name="墨迹 154"/>
              <p14:cNvContentPartPr/>
              <p14:nvPr/>
            </p14:nvContentPartPr>
            <p14:xfrm>
              <a:off x="5937955" y="231231"/>
              <a:ext cx="76200" cy="564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2"/>
            </p:blipFill>
            <p:spPr>
              <a:xfrm>
                <a:off x="5937955" y="231231"/>
                <a:ext cx="76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6" name="墨迹 155"/>
              <p14:cNvContentPartPr/>
              <p14:nvPr/>
            </p14:nvContentPartPr>
            <p14:xfrm>
              <a:off x="5983111" y="140995"/>
              <a:ext cx="124178" cy="355307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4"/>
            </p:blipFill>
            <p:spPr>
              <a:xfrm>
                <a:off x="5983111" y="140995"/>
                <a:ext cx="124178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7" name="墨迹 156"/>
              <p14:cNvContentPartPr/>
              <p14:nvPr/>
            </p14:nvContentPartPr>
            <p14:xfrm>
              <a:off x="4950177" y="541421"/>
              <a:ext cx="1157111" cy="56398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6"/>
            </p:blipFill>
            <p:spPr>
              <a:xfrm>
                <a:off x="4950177" y="541421"/>
                <a:ext cx="11571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8" name="墨迹 157"/>
              <p14:cNvContentPartPr/>
              <p14:nvPr/>
            </p14:nvContentPartPr>
            <p14:xfrm>
              <a:off x="5260622" y="648577"/>
              <a:ext cx="112888" cy="253791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08"/>
            </p:blipFill>
            <p:spPr>
              <a:xfrm>
                <a:off x="5260622" y="648577"/>
                <a:ext cx="11288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9" name="墨迹 158"/>
              <p14:cNvContentPartPr/>
              <p14:nvPr/>
            </p14:nvContentPartPr>
            <p14:xfrm>
              <a:off x="5435600" y="680301"/>
              <a:ext cx="16933" cy="162849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0"/>
            </p:blipFill>
            <p:spPr>
              <a:xfrm>
                <a:off x="5435600" y="680301"/>
                <a:ext cx="16933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0" name="墨迹 159"/>
              <p14:cNvContentPartPr/>
              <p14:nvPr/>
            </p14:nvContentPartPr>
            <p14:xfrm>
              <a:off x="5418666" y="761373"/>
              <a:ext cx="135466" cy="3947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2"/>
            </p:blipFill>
            <p:spPr>
              <a:xfrm>
                <a:off x="5418666" y="761373"/>
                <a:ext cx="1354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1" name="墨迹 160"/>
              <p14:cNvContentPartPr/>
              <p14:nvPr/>
            </p14:nvContentPartPr>
            <p14:xfrm>
              <a:off x="5548488" y="645757"/>
              <a:ext cx="28222" cy="231232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4"/>
            </p:blipFill>
            <p:spPr>
              <a:xfrm>
                <a:off x="5548488" y="645757"/>
                <a:ext cx="2822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2" name="墨迹 161"/>
              <p14:cNvContentPartPr/>
              <p14:nvPr/>
            </p14:nvContentPartPr>
            <p14:xfrm>
              <a:off x="5644444" y="671136"/>
              <a:ext cx="124178" cy="135355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6"/>
            </p:blipFill>
            <p:spPr>
              <a:xfrm>
                <a:off x="5644444" y="671136"/>
                <a:ext cx="12417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3" name="墨迹 162"/>
              <p14:cNvContentPartPr/>
              <p14:nvPr/>
            </p14:nvContentPartPr>
            <p14:xfrm>
              <a:off x="5729111" y="665496"/>
              <a:ext cx="361244" cy="179769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18"/>
            </p:blipFill>
            <p:spPr>
              <a:xfrm>
                <a:off x="5729111" y="665496"/>
                <a:ext cx="361244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4" name="墨迹 163"/>
              <p14:cNvContentPartPr/>
              <p14:nvPr/>
            </p14:nvContentPartPr>
            <p14:xfrm>
              <a:off x="5988755" y="721894"/>
              <a:ext cx="101600" cy="30736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0"/>
            </p:blipFill>
            <p:spPr>
              <a:xfrm>
                <a:off x="5988755" y="721894"/>
                <a:ext cx="10160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5" name="墨迹 164"/>
              <p14:cNvContentPartPr/>
              <p14:nvPr/>
            </p14:nvContentPartPr>
            <p14:xfrm>
              <a:off x="6062133" y="721894"/>
              <a:ext cx="118534" cy="16920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2"/>
            </p:blipFill>
            <p:spPr>
              <a:xfrm>
                <a:off x="6062133" y="721894"/>
                <a:ext cx="1185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6" name="墨迹 165"/>
              <p14:cNvContentPartPr/>
              <p14:nvPr/>
            </p14:nvContentPartPr>
            <p14:xfrm>
              <a:off x="6121400" y="626018"/>
              <a:ext cx="127000" cy="31018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4"/>
            </p:blipFill>
            <p:spPr>
              <a:xfrm>
                <a:off x="6121400" y="626018"/>
                <a:ext cx="127000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7" name="墨迹 166"/>
              <p14:cNvContentPartPr/>
              <p14:nvPr/>
            </p14:nvContentPartPr>
            <p14:xfrm>
              <a:off x="6324600" y="503881"/>
              <a:ext cx="121355" cy="2626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6"/>
            </p:blipFill>
            <p:spPr>
              <a:xfrm>
                <a:off x="6324600" y="503881"/>
                <a:ext cx="121355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8" name="墨迹 167"/>
              <p14:cNvContentPartPr/>
              <p14:nvPr/>
            </p14:nvContentPartPr>
            <p14:xfrm>
              <a:off x="6335183" y="597819"/>
              <a:ext cx="119239" cy="2255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28"/>
            </p:blipFill>
            <p:spPr>
              <a:xfrm>
                <a:off x="6335183" y="597819"/>
                <a:ext cx="11923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9" name="墨迹 168"/>
              <p14:cNvContentPartPr/>
              <p14:nvPr/>
            </p14:nvContentPartPr>
            <p14:xfrm>
              <a:off x="6762044" y="224005"/>
              <a:ext cx="16933" cy="22435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0"/>
            </p:blipFill>
            <p:spPr>
              <a:xfrm>
                <a:off x="6762044" y="224005"/>
                <a:ext cx="16933" cy="224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70" name="墨迹 169"/>
              <p14:cNvContentPartPr/>
              <p14:nvPr/>
            </p14:nvContentPartPr>
            <p14:xfrm>
              <a:off x="6620227" y="507582"/>
              <a:ext cx="333728" cy="2255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2"/>
            </p:blipFill>
            <p:spPr>
              <a:xfrm>
                <a:off x="6620227" y="507582"/>
                <a:ext cx="33372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1" name="墨迹 170"/>
              <p14:cNvContentPartPr/>
              <p14:nvPr/>
            </p14:nvContentPartPr>
            <p14:xfrm>
              <a:off x="6699955" y="603458"/>
              <a:ext cx="361245" cy="193516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4"/>
            </p:blipFill>
            <p:spPr>
              <a:xfrm>
                <a:off x="6699955" y="603458"/>
                <a:ext cx="361245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2" name="墨迹 171"/>
              <p14:cNvContentPartPr/>
              <p14:nvPr/>
            </p14:nvContentPartPr>
            <p14:xfrm>
              <a:off x="6327422" y="3154588"/>
              <a:ext cx="56444" cy="20179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6"/>
            </p:blipFill>
            <p:spPr>
              <a:xfrm>
                <a:off x="6327422" y="3154588"/>
                <a:ext cx="56444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3" name="墨迹 172"/>
              <p14:cNvContentPartPr/>
              <p14:nvPr/>
            </p14:nvContentPartPr>
            <p14:xfrm>
              <a:off x="6417733" y="2990505"/>
              <a:ext cx="276578" cy="238281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38"/>
            </p:blipFill>
            <p:spPr>
              <a:xfrm>
                <a:off x="6417733" y="2990505"/>
                <a:ext cx="276578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4" name="墨迹 173"/>
              <p14:cNvContentPartPr/>
              <p14:nvPr/>
            </p14:nvContentPartPr>
            <p14:xfrm>
              <a:off x="6404327" y="3204817"/>
              <a:ext cx="197556" cy="187171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0"/>
            </p:blipFill>
            <p:spPr>
              <a:xfrm>
                <a:off x="6404327" y="3204817"/>
                <a:ext cx="197556" cy="187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5" name="墨迹 174"/>
              <p14:cNvContentPartPr/>
              <p14:nvPr/>
            </p14:nvContentPartPr>
            <p14:xfrm>
              <a:off x="6389511" y="3211691"/>
              <a:ext cx="138289" cy="20884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2"/>
            </p:blipFill>
            <p:spPr>
              <a:xfrm>
                <a:off x="6389511" y="3211691"/>
                <a:ext cx="138289" cy="208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6" name="墨迹 175"/>
              <p14:cNvContentPartPr/>
              <p14:nvPr/>
            </p14:nvContentPartPr>
            <p14:xfrm>
              <a:off x="6660444" y="3113170"/>
              <a:ext cx="143933" cy="31724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4"/>
            </p:blipFill>
            <p:spPr>
              <a:xfrm>
                <a:off x="6660444" y="3113170"/>
                <a:ext cx="143933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7" name="墨迹 176"/>
              <p14:cNvContentPartPr/>
              <p14:nvPr/>
            </p14:nvContentPartPr>
            <p14:xfrm>
              <a:off x="6637866" y="3013593"/>
              <a:ext cx="194734" cy="336449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6"/>
            </p:blipFill>
            <p:spPr>
              <a:xfrm>
                <a:off x="6637866" y="3013593"/>
                <a:ext cx="194734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78" name="墨迹 177"/>
              <p14:cNvContentPartPr/>
              <p14:nvPr/>
            </p14:nvContentPartPr>
            <p14:xfrm>
              <a:off x="6824133" y="3032098"/>
              <a:ext cx="104422" cy="269301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48"/>
            </p:blipFill>
            <p:spPr>
              <a:xfrm>
                <a:off x="6824133" y="3032098"/>
                <a:ext cx="104422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79" name="墨迹 178"/>
              <p14:cNvContentPartPr/>
              <p14:nvPr/>
            </p14:nvContentPartPr>
            <p14:xfrm>
              <a:off x="6862056" y="3062412"/>
              <a:ext cx="108832" cy="78958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0"/>
            </p:blipFill>
            <p:spPr>
              <a:xfrm>
                <a:off x="6862056" y="3062412"/>
                <a:ext cx="108832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80" name="墨迹 179"/>
              <p14:cNvContentPartPr/>
              <p14:nvPr/>
            </p14:nvContentPartPr>
            <p14:xfrm>
              <a:off x="6937022" y="2976229"/>
              <a:ext cx="138288" cy="30613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2"/>
            </p:blipFill>
            <p:spPr>
              <a:xfrm>
                <a:off x="6937022" y="2976229"/>
                <a:ext cx="138288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1" name="墨迹 180"/>
              <p14:cNvContentPartPr/>
              <p14:nvPr/>
            </p14:nvContentPartPr>
            <p14:xfrm>
              <a:off x="6860822" y="3004781"/>
              <a:ext cx="211666" cy="317062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4"/>
            </p:blipFill>
            <p:spPr>
              <a:xfrm>
                <a:off x="6860822" y="3004781"/>
                <a:ext cx="211666" cy="317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2" name="墨迹 181"/>
              <p14:cNvContentPartPr/>
              <p14:nvPr/>
            </p14:nvContentPartPr>
            <p14:xfrm>
              <a:off x="5525205" y="3923540"/>
              <a:ext cx="337962" cy="540363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6"/>
            </p:blipFill>
            <p:spPr>
              <a:xfrm>
                <a:off x="5525205" y="3923540"/>
                <a:ext cx="337962" cy="540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3" name="墨迹 182"/>
              <p14:cNvContentPartPr/>
              <p14:nvPr/>
            </p14:nvContentPartPr>
            <p14:xfrm>
              <a:off x="5929488" y="3947861"/>
              <a:ext cx="125589" cy="232995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58"/>
            </p:blipFill>
            <p:spPr>
              <a:xfrm>
                <a:off x="5929488" y="3947861"/>
                <a:ext cx="125589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4" name="墨迹 183"/>
              <p14:cNvContentPartPr/>
              <p14:nvPr/>
            </p14:nvContentPartPr>
            <p14:xfrm>
              <a:off x="5904088" y="3936582"/>
              <a:ext cx="241300" cy="379100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0"/>
            </p:blipFill>
            <p:spPr>
              <a:xfrm>
                <a:off x="5904088" y="3936582"/>
                <a:ext cx="241300" cy="379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5" name="墨迹 184"/>
              <p14:cNvContentPartPr/>
              <p14:nvPr/>
            </p14:nvContentPartPr>
            <p14:xfrm>
              <a:off x="6062133" y="4032458"/>
              <a:ext cx="163689" cy="62038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2"/>
            </p:blipFill>
            <p:spPr>
              <a:xfrm>
                <a:off x="6062133" y="4032458"/>
                <a:ext cx="1636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6" name="墨迹 185"/>
              <p14:cNvContentPartPr/>
              <p14:nvPr/>
            </p14:nvContentPartPr>
            <p14:xfrm>
              <a:off x="6084711" y="4122695"/>
              <a:ext cx="169333" cy="109976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4"/>
            </p:blipFill>
            <p:spPr>
              <a:xfrm>
                <a:off x="6084711" y="4122695"/>
                <a:ext cx="169333" cy="10997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" name="墨迹 1"/>
              <p14:cNvContentPartPr/>
              <p14:nvPr/>
            </p14:nvContentPartPr>
            <p14:xfrm>
              <a:off x="4168080" y="688680"/>
              <a:ext cx="5415120" cy="4132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158720" y="679320"/>
                <a:ext cx="5433840" cy="415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30" y="652456"/>
            <a:ext cx="11500807" cy="25265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12" y="5400676"/>
            <a:ext cx="5219738" cy="8048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248400" y="2658638"/>
              <a:ext cx="210608" cy="31565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6248400" y="2658638"/>
                <a:ext cx="210608" cy="315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310488" y="2658285"/>
              <a:ext cx="101600" cy="26595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6310488" y="2658285"/>
                <a:ext cx="101600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6558138" y="5930252"/>
              <a:ext cx="452262" cy="37222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6558138" y="5930252"/>
                <a:ext cx="452262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7114822" y="6231981"/>
              <a:ext cx="262466" cy="564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7114822" y="6231981"/>
                <a:ext cx="2624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7710311" y="6220702"/>
              <a:ext cx="149578" cy="225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710311" y="6220702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7433733" y="5895003"/>
              <a:ext cx="395111" cy="40747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433733" y="5895003"/>
                <a:ext cx="395111" cy="407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8782755" y="6198143"/>
              <a:ext cx="381000" cy="112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8782755" y="6198143"/>
                <a:ext cx="381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476022" y="3760162"/>
              <a:ext cx="42333" cy="49224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476022" y="3760162"/>
                <a:ext cx="42333" cy="492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475140" y="3902743"/>
              <a:ext cx="173037" cy="23123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475140" y="3902743"/>
                <a:ext cx="17303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646413" y="4026819"/>
              <a:ext cx="92075" cy="14663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646413" y="4026819"/>
                <a:ext cx="92075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1840088" y="3744829"/>
              <a:ext cx="152400" cy="47162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1840088" y="3744829"/>
                <a:ext cx="152400" cy="471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2009422" y="3806866"/>
              <a:ext cx="225778" cy="33838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2009422" y="3806866"/>
                <a:ext cx="22577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2355144" y="3891463"/>
              <a:ext cx="71967" cy="25943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2355144" y="3891463"/>
                <a:ext cx="7196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2460977" y="3875954"/>
              <a:ext cx="180623" cy="23264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2460977" y="3875954"/>
                <a:ext cx="180623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2600677" y="3882123"/>
              <a:ext cx="220134" cy="23140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2600677" y="3882123"/>
                <a:ext cx="220134" cy="231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2834922" y="3947861"/>
              <a:ext cx="114300" cy="14099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2834922" y="3947861"/>
                <a:ext cx="114300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2875844" y="3953501"/>
              <a:ext cx="47978" cy="25943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2875844" y="3953501"/>
                <a:ext cx="479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2968977" y="3795587"/>
              <a:ext cx="107245" cy="34120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2968977" y="3795587"/>
                <a:ext cx="107245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3110088" y="3959141"/>
              <a:ext cx="90312" cy="13535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3110088" y="3959141"/>
                <a:ext cx="9031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3197577" y="3722269"/>
              <a:ext cx="115711" cy="44272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3197577" y="3722269"/>
                <a:ext cx="115711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3476977" y="3919662"/>
              <a:ext cx="50800" cy="5639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3476977" y="3919662"/>
                <a:ext cx="508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3651955" y="3846345"/>
              <a:ext cx="186267" cy="18470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3651955" y="3846345"/>
                <a:ext cx="186267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3911600" y="3837533"/>
              <a:ext cx="16933" cy="18170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3911600" y="3837533"/>
                <a:ext cx="16933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3911600" y="3894283"/>
              <a:ext cx="98777" cy="7613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3911600" y="3894283"/>
                <a:ext cx="98777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4001911" y="3737602"/>
              <a:ext cx="22577" cy="38227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4001911" y="3737602"/>
                <a:ext cx="22577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4047066" y="3865203"/>
              <a:ext cx="364949" cy="17289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4047066" y="3865203"/>
                <a:ext cx="364949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1490133" y="4993164"/>
              <a:ext cx="26282" cy="50282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1490133" y="4993164"/>
                <a:ext cx="26282" cy="502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493661" y="5143500"/>
              <a:ext cx="188383" cy="23969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493661" y="5143500"/>
                <a:ext cx="188383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713794" y="5222457"/>
              <a:ext cx="103717" cy="13535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713794" y="5222457"/>
                <a:ext cx="10371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913466" y="5036343"/>
              <a:ext cx="146756" cy="39848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913466" y="5036343"/>
                <a:ext cx="146756" cy="398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2061633" y="5078642"/>
              <a:ext cx="269522" cy="27353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2061633" y="5078642"/>
                <a:ext cx="269522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2421466" y="5098381"/>
              <a:ext cx="79022" cy="26507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2421466" y="5098381"/>
                <a:ext cx="7902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2592740" y="5075822"/>
              <a:ext cx="150460" cy="197393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2592740" y="5075822"/>
                <a:ext cx="15046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2717447" y="5098381"/>
              <a:ext cx="212019" cy="19809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2717447" y="5098381"/>
                <a:ext cx="212019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2940755" y="5143500"/>
              <a:ext cx="104422" cy="11491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2940755" y="5143500"/>
                <a:ext cx="104422" cy="114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2983088" y="5145791"/>
              <a:ext cx="36689" cy="17536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2983088" y="5145791"/>
                <a:ext cx="36689" cy="175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3081866" y="4987876"/>
              <a:ext cx="99660" cy="3276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3081866" y="4987876"/>
                <a:ext cx="99660" cy="327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3218744" y="5160419"/>
              <a:ext cx="134056" cy="10927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3218744" y="5160419"/>
                <a:ext cx="134056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3338688" y="4878429"/>
              <a:ext cx="155223" cy="53296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3338688" y="4878429"/>
                <a:ext cx="155223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3648251" y="5156718"/>
              <a:ext cx="51682" cy="5164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3648251" y="5156718"/>
                <a:ext cx="51682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3814938" y="5034581"/>
              <a:ext cx="198262" cy="13570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3814938" y="5034581"/>
                <a:ext cx="198262" cy="13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3939822" y="5034228"/>
              <a:ext cx="45155" cy="23898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3939822" y="5034228"/>
                <a:ext cx="45155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4075288" y="5034933"/>
              <a:ext cx="26282" cy="14575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4075288" y="5034933"/>
                <a:ext cx="26282" cy="145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4075288" y="5087101"/>
              <a:ext cx="101600" cy="6203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4075288" y="5087101"/>
                <a:ext cx="1016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4114800" y="4926367"/>
              <a:ext cx="95955" cy="51322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4114800" y="4926367"/>
                <a:ext cx="95955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4188177" y="5154779"/>
              <a:ext cx="336727" cy="15544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4188177" y="5154779"/>
                <a:ext cx="336727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5619044" y="3601013"/>
              <a:ext cx="105017" cy="5995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5619044" y="3601013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2494844" y="4413850"/>
              <a:ext cx="248356" cy="21924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2494844" y="4413850"/>
                <a:ext cx="248356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2565400" y="4313039"/>
              <a:ext cx="232833" cy="34261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2565400" y="4313039"/>
                <a:ext cx="232833" cy="3426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2779712" y="5497750"/>
              <a:ext cx="248532" cy="49736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2779712" y="5497750"/>
                <a:ext cx="248532" cy="497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9923109" y="1703220"/>
              <a:ext cx="186091" cy="18981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9923109" y="1703220"/>
                <a:ext cx="186091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10148711" y="1729304"/>
              <a:ext cx="139700" cy="13888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10148711" y="1729304"/>
                <a:ext cx="13970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10143066" y="1650699"/>
              <a:ext cx="207434" cy="28375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10143066" y="1650699"/>
                <a:ext cx="207434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10318044" y="1770897"/>
              <a:ext cx="183444" cy="2256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10318044" y="1770897"/>
                <a:ext cx="1834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10394244" y="1684891"/>
              <a:ext cx="36688" cy="2664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10394244" y="1684891"/>
                <a:ext cx="36688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10517717" y="1686300"/>
              <a:ext cx="209550" cy="13394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10517717" y="1686300"/>
                <a:ext cx="209550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10705394" y="1611221"/>
              <a:ext cx="208138" cy="39461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10705394" y="1611221"/>
                <a:ext cx="208138" cy="394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10944577" y="1708860"/>
              <a:ext cx="121355" cy="1127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10944577" y="1708860"/>
                <a:ext cx="1213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10920588" y="1782177"/>
              <a:ext cx="187677" cy="225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10920588" y="1782177"/>
                <a:ext cx="1876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11123082" y="1646822"/>
              <a:ext cx="157339" cy="27353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11123082" y="1646822"/>
                <a:ext cx="157339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9938102" y="2095891"/>
              <a:ext cx="176742" cy="16003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9938102" y="2095891"/>
                <a:ext cx="176742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10148711" y="2081087"/>
              <a:ext cx="139700" cy="18364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10148711" y="2081087"/>
                <a:ext cx="139700" cy="18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10134600" y="2055531"/>
              <a:ext cx="196497" cy="20884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10134600" y="2055531"/>
                <a:ext cx="196497" cy="208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10357555" y="2137485"/>
              <a:ext cx="165806" cy="1691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10357555" y="2137485"/>
                <a:ext cx="1658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10439400" y="2034558"/>
              <a:ext cx="31044" cy="25520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10439400" y="2034558"/>
                <a:ext cx="31044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10583332" y="2032267"/>
              <a:ext cx="155223" cy="13341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10583332" y="2032267"/>
                <a:ext cx="155223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10690577" y="2060466"/>
              <a:ext cx="39511" cy="16443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10690577" y="2060466"/>
                <a:ext cx="39511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10833981" y="2000014"/>
              <a:ext cx="209374" cy="35742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10833981" y="2000014"/>
                <a:ext cx="209374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11074400" y="2052888"/>
              <a:ext cx="138288" cy="197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11074400" y="2052888"/>
                <a:ext cx="13828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11044589" y="2114925"/>
              <a:ext cx="190676" cy="2256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11044589" y="2114925"/>
                <a:ext cx="19067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11325048" y="1876468"/>
              <a:ext cx="167040" cy="30331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11325048" y="1876468"/>
                <a:ext cx="167040" cy="303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7608711" y="1767549"/>
              <a:ext cx="152400" cy="19792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7608711" y="1767549"/>
                <a:ext cx="152400" cy="197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9378244" y="1679956"/>
              <a:ext cx="132644" cy="21836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9378244" y="1679956"/>
                <a:ext cx="132644" cy="218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8621888" y="834690"/>
              <a:ext cx="53622" cy="564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8621888" y="834690"/>
                <a:ext cx="536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6939138" y="1274595"/>
              <a:ext cx="153106" cy="17201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6939138" y="1274595"/>
                <a:ext cx="15310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7095066" y="1270894"/>
              <a:ext cx="118534" cy="16443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7095066" y="1270894"/>
                <a:ext cx="118534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7112000" y="1205331"/>
              <a:ext cx="145344" cy="21871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7112000" y="1205331"/>
                <a:ext cx="145344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7300383" y="1297154"/>
              <a:ext cx="155928" cy="3383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7300383" y="1297154"/>
                <a:ext cx="1559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7371644" y="1216082"/>
              <a:ext cx="11288" cy="22206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7371644" y="1216082"/>
                <a:ext cx="11288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7534098" y="1195638"/>
              <a:ext cx="142346" cy="19034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7534098" y="1195638"/>
                <a:ext cx="142346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7704666" y="1164090"/>
              <a:ext cx="129822" cy="30225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7704666" y="1164090"/>
                <a:ext cx="129822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7924800" y="1206917"/>
              <a:ext cx="99659" cy="225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7924800" y="1206917"/>
                <a:ext cx="9965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7910688" y="1288694"/>
              <a:ext cx="112889" cy="1410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7910688" y="1288694"/>
                <a:ext cx="1128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8128000" y="1169377"/>
              <a:ext cx="152400" cy="25185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8128000" y="1169377"/>
                <a:ext cx="152400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6997347" y="1032083"/>
              <a:ext cx="101424" cy="12407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6997347" y="1032083"/>
                <a:ext cx="10142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7038622" y="1005823"/>
              <a:ext cx="124178" cy="17853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7038622" y="1005823"/>
                <a:ext cx="124178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7021688" y="938498"/>
              <a:ext cx="191912" cy="24022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7021688" y="938498"/>
                <a:ext cx="191912" cy="240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7234413" y="1054643"/>
              <a:ext cx="193675" cy="2819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7234413" y="1054643"/>
                <a:ext cx="19367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7320844" y="957180"/>
              <a:ext cx="28222" cy="24973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7320844" y="957180"/>
                <a:ext cx="28222" cy="249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7552266" y="845265"/>
              <a:ext cx="139171" cy="31371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7552266" y="845265"/>
                <a:ext cx="139171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7789333" y="986965"/>
              <a:ext cx="156104" cy="3101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7789333" y="986965"/>
                <a:ext cx="15610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7770636" y="1065922"/>
              <a:ext cx="190853" cy="1692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7770636" y="1065922"/>
                <a:ext cx="19085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7969955" y="804376"/>
              <a:ext cx="174978" cy="28410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7969955" y="804376"/>
                <a:ext cx="174978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7509403" y="850200"/>
              <a:ext cx="282752" cy="377867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7509403" y="850200"/>
                <a:ext cx="282752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7360355" y="984145"/>
              <a:ext cx="45156" cy="4793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7360355" y="984145"/>
                <a:ext cx="4515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3804355" y="1462647"/>
              <a:ext cx="98778" cy="179240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3804355" y="1462647"/>
                <a:ext cx="98778" cy="179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3798711" y="1435329"/>
              <a:ext cx="144815" cy="214313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3798711" y="1435329"/>
                <a:ext cx="14481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3968044" y="1445728"/>
              <a:ext cx="95956" cy="17571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3968044" y="1445728"/>
                <a:ext cx="95956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4047066" y="1449429"/>
              <a:ext cx="127000" cy="188933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4047066" y="1449429"/>
                <a:ext cx="127000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4272844" y="1528386"/>
              <a:ext cx="360" cy="12125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4272844" y="1528386"/>
                <a:ext cx="360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4304594" y="1517106"/>
              <a:ext cx="157339" cy="14981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4304594" y="1517106"/>
                <a:ext cx="15733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4382911" y="1434448"/>
              <a:ext cx="19755" cy="22929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4382911" y="1434448"/>
                <a:ext cx="1975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4577644" y="1393031"/>
              <a:ext cx="143933" cy="296971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4577644" y="1393031"/>
                <a:ext cx="143933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4741333" y="1398671"/>
              <a:ext cx="124178" cy="185937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4741333" y="1398671"/>
                <a:ext cx="124178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4837288" y="1426165"/>
              <a:ext cx="124178" cy="13606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4837288" y="1426165"/>
                <a:ext cx="124178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5004505" y="1471988"/>
              <a:ext cx="58561" cy="11279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5004505" y="1471988"/>
                <a:ext cx="5856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5113866" y="1438149"/>
              <a:ext cx="98778" cy="846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5113866" y="1438149"/>
                <a:ext cx="987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5095698" y="1517106"/>
              <a:ext cx="147990" cy="564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5095698" y="1517106"/>
                <a:ext cx="14799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5303661" y="1396908"/>
              <a:ext cx="210961" cy="17377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5303661" y="1396908"/>
                <a:ext cx="210961" cy="173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3990622" y="1731419"/>
              <a:ext cx="163689" cy="10715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3990622" y="1731419"/>
                <a:ext cx="163689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4163483" y="1742699"/>
              <a:ext cx="81139" cy="14945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4163483" y="1742699"/>
                <a:ext cx="81139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4165600" y="1714500"/>
              <a:ext cx="120297" cy="12689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4165600" y="1714500"/>
                <a:ext cx="120297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4329288" y="1770897"/>
              <a:ext cx="180623" cy="1128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4329288" y="1770897"/>
                <a:ext cx="1806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4411133" y="1705335"/>
              <a:ext cx="36689" cy="1727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4411133" y="1705335"/>
                <a:ext cx="36689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4632677" y="1684538"/>
              <a:ext cx="320323" cy="328871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4632677" y="1684538"/>
                <a:ext cx="320323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4967111" y="1770897"/>
              <a:ext cx="129822" cy="2538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4967111" y="1770897"/>
                <a:ext cx="129822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4960231" y="1844215"/>
              <a:ext cx="162102" cy="1409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4960231" y="1844215"/>
                <a:ext cx="16210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5195711" y="1728599"/>
              <a:ext cx="146755" cy="18047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5195711" y="1728599"/>
                <a:ext cx="146755" cy="18047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6" y="273833"/>
            <a:ext cx="10195130" cy="52197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051800" y="1401490"/>
              <a:ext cx="105013" cy="5995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8051800" y="1401490"/>
                <a:ext cx="105013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2280355" y="2039493"/>
              <a:ext cx="5645" cy="17976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"/>
            </p:blipFill>
            <p:spPr>
              <a:xfrm>
                <a:off x="2280355" y="2039493"/>
                <a:ext cx="5645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2280355" y="2109286"/>
              <a:ext cx="53622" cy="2255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2280355" y="2109286"/>
                <a:ext cx="53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2348088" y="2013585"/>
              <a:ext cx="208845" cy="25925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2348088" y="2013585"/>
                <a:ext cx="208845" cy="259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2580216" y="2095186"/>
              <a:ext cx="126295" cy="282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2580216" y="2095186"/>
                <a:ext cx="12629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2647244" y="2016229"/>
              <a:ext cx="22578" cy="19739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2647244" y="2016229"/>
                <a:ext cx="22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2782711" y="1992965"/>
              <a:ext cx="84666" cy="16707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2782711" y="1992965"/>
                <a:ext cx="84666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2912533" y="2069807"/>
              <a:ext cx="251178" cy="15721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2912533" y="2069807"/>
                <a:ext cx="251178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2098322" y="2047248"/>
              <a:ext cx="232833" cy="18047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2098322" y="2047248"/>
                <a:ext cx="2328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2681111" y="1906253"/>
              <a:ext cx="107244" cy="53014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2681111" y="1906253"/>
                <a:ext cx="107244" cy="53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3138311" y="2024689"/>
              <a:ext cx="141111" cy="1409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3138311" y="2024689"/>
                <a:ext cx="1411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3125787" y="2086727"/>
              <a:ext cx="181857" cy="1127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3125787" y="2086727"/>
                <a:ext cx="18185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3389488" y="1896383"/>
              <a:ext cx="234245" cy="23193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3389488" y="1896383"/>
                <a:ext cx="234245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3668888" y="1957011"/>
              <a:ext cx="220134" cy="1431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3668888" y="1957011"/>
                <a:ext cx="220134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3863445" y="1982390"/>
              <a:ext cx="124355" cy="197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3863445" y="1982390"/>
                <a:ext cx="12435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3917244" y="1871180"/>
              <a:ext cx="39511" cy="31142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3917244" y="1871180"/>
                <a:ext cx="39511" cy="311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4033661" y="1872414"/>
              <a:ext cx="106539" cy="1522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4033661" y="1872414"/>
                <a:ext cx="10653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4148666" y="1849855"/>
              <a:ext cx="39511" cy="13324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4148666" y="1849855"/>
                <a:ext cx="39511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4205111" y="1777242"/>
              <a:ext cx="265289" cy="2312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4205111" y="1777242"/>
                <a:ext cx="2652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5971822" y="2987333"/>
              <a:ext cx="79022" cy="12795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5971822" y="2987333"/>
                <a:ext cx="79022" cy="127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6050844" y="2966536"/>
              <a:ext cx="150283" cy="14804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6050844" y="2966536"/>
                <a:ext cx="150283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165144" y="2991034"/>
              <a:ext cx="255411" cy="15809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165144" y="2991034"/>
                <a:ext cx="255411" cy="158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6412088" y="2941861"/>
              <a:ext cx="33867" cy="26718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6412088" y="2941861"/>
                <a:ext cx="33867" cy="267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6464300" y="2943976"/>
              <a:ext cx="103716" cy="22700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6464300" y="2943976"/>
                <a:ext cx="103716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6609644" y="2943976"/>
              <a:ext cx="73378" cy="17694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6609644" y="2943976"/>
                <a:ext cx="73378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671733" y="3011654"/>
              <a:ext cx="150460" cy="41452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671733" y="3011654"/>
                <a:ext cx="150460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8242828" y="3093431"/>
              <a:ext cx="86431" cy="18505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8242828" y="3093431"/>
                <a:ext cx="86431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8308622" y="3044788"/>
              <a:ext cx="186266" cy="23475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8308622" y="3044788"/>
                <a:ext cx="186266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8479366" y="3095194"/>
              <a:ext cx="306211" cy="16672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8479366" y="3095194"/>
                <a:ext cx="306211" cy="166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8794044" y="3039853"/>
              <a:ext cx="16933" cy="23123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8794044" y="3039853"/>
                <a:ext cx="16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8853311" y="3034213"/>
              <a:ext cx="87489" cy="22277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8853311" y="3034213"/>
                <a:ext cx="87489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8991600" y="3024873"/>
              <a:ext cx="212372" cy="49154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8991600" y="3024873"/>
                <a:ext cx="212372" cy="491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8035043" y="3051133"/>
              <a:ext cx="338490" cy="24621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8035043" y="3051133"/>
                <a:ext cx="338490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9347200" y="3113170"/>
              <a:ext cx="251177" cy="2819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9347200" y="3113170"/>
                <a:ext cx="251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9311922" y="3214687"/>
              <a:ext cx="357011" cy="1691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9311922" y="3214687"/>
                <a:ext cx="3570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墨迹 43"/>
              <p14:cNvContentPartPr/>
              <p14:nvPr/>
            </p14:nvContentPartPr>
            <p14:xfrm>
              <a:off x="9862961" y="3028573"/>
              <a:ext cx="88194" cy="19245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74"/>
            </p:blipFill>
            <p:spPr>
              <a:xfrm>
                <a:off x="9862961" y="3028573"/>
                <a:ext cx="88194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墨迹 44"/>
              <p14:cNvContentPartPr/>
              <p14:nvPr/>
            </p14:nvContentPartPr>
            <p14:xfrm>
              <a:off x="9945511" y="2972176"/>
              <a:ext cx="167393" cy="23651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76"/>
            </p:blipFill>
            <p:spPr>
              <a:xfrm>
                <a:off x="9945511" y="2972176"/>
                <a:ext cx="167393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6" name="墨迹 45"/>
              <p14:cNvContentPartPr/>
              <p14:nvPr/>
            </p14:nvContentPartPr>
            <p14:xfrm>
              <a:off x="10103555" y="3054658"/>
              <a:ext cx="95956" cy="12953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78"/>
            </p:blipFill>
            <p:spPr>
              <a:xfrm>
                <a:off x="10103555" y="3054658"/>
                <a:ext cx="95956" cy="129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7" name="墨迹 46"/>
              <p14:cNvContentPartPr/>
              <p14:nvPr/>
            </p14:nvContentPartPr>
            <p14:xfrm>
              <a:off x="10227733" y="3073692"/>
              <a:ext cx="152400" cy="12002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0"/>
            </p:blipFill>
            <p:spPr>
              <a:xfrm>
                <a:off x="10227733" y="3073692"/>
                <a:ext cx="152400" cy="120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墨迹 47"/>
              <p14:cNvContentPartPr/>
              <p14:nvPr/>
            </p14:nvContentPartPr>
            <p14:xfrm>
              <a:off x="10354733" y="2981340"/>
              <a:ext cx="72320" cy="22206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82"/>
            </p:blipFill>
            <p:spPr>
              <a:xfrm>
                <a:off x="10354733" y="2981340"/>
                <a:ext cx="72320" cy="222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墨迹 48"/>
              <p14:cNvContentPartPr/>
              <p14:nvPr/>
            </p14:nvContentPartPr>
            <p14:xfrm>
              <a:off x="10425288" y="2974995"/>
              <a:ext cx="259644" cy="20585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84"/>
            </p:blipFill>
            <p:spPr>
              <a:xfrm>
                <a:off x="10425288" y="2974995"/>
                <a:ext cx="25964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墨迹 49"/>
              <p14:cNvContentPartPr/>
              <p14:nvPr/>
            </p14:nvContentPartPr>
            <p14:xfrm>
              <a:off x="10617200" y="3096251"/>
              <a:ext cx="107244" cy="24533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6"/>
            </p:blipFill>
            <p:spPr>
              <a:xfrm>
                <a:off x="10617200" y="3096251"/>
                <a:ext cx="107244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1" name="墨迹 50"/>
              <p14:cNvContentPartPr/>
              <p14:nvPr/>
            </p14:nvContentPartPr>
            <p14:xfrm>
              <a:off x="10668000" y="3118810"/>
              <a:ext cx="90311" cy="846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88"/>
            </p:blipFill>
            <p:spPr>
              <a:xfrm>
                <a:off x="10668000" y="3118810"/>
                <a:ext cx="903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2" name="墨迹 51"/>
              <p14:cNvContentPartPr/>
              <p14:nvPr/>
            </p14:nvContentPartPr>
            <p14:xfrm>
              <a:off x="10820400" y="3073692"/>
              <a:ext cx="174977" cy="1691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0"/>
            </p:blipFill>
            <p:spPr>
              <a:xfrm>
                <a:off x="10820400" y="3073692"/>
                <a:ext cx="1749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3" name="墨迹 52"/>
              <p14:cNvContentPartPr/>
              <p14:nvPr/>
            </p14:nvContentPartPr>
            <p14:xfrm>
              <a:off x="10916355" y="2980635"/>
              <a:ext cx="25400" cy="24251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92"/>
            </p:blipFill>
            <p:spPr>
              <a:xfrm>
                <a:off x="10916355" y="2980635"/>
                <a:ext cx="254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墨迹 53"/>
              <p14:cNvContentPartPr/>
              <p14:nvPr/>
            </p14:nvContentPartPr>
            <p14:xfrm>
              <a:off x="11068755" y="2989095"/>
              <a:ext cx="22577" cy="16355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94"/>
            </p:blipFill>
            <p:spPr>
              <a:xfrm>
                <a:off x="11068755" y="2989095"/>
                <a:ext cx="2257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墨迹 54"/>
              <p14:cNvContentPartPr/>
              <p14:nvPr/>
            </p14:nvContentPartPr>
            <p14:xfrm>
              <a:off x="11085688" y="3042673"/>
              <a:ext cx="93133" cy="4229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6"/>
            </p:blipFill>
            <p:spPr>
              <a:xfrm>
                <a:off x="11085688" y="3042673"/>
                <a:ext cx="931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墨迹 55"/>
              <p14:cNvContentPartPr/>
              <p14:nvPr/>
            </p14:nvContentPartPr>
            <p14:xfrm>
              <a:off x="11176000" y="2935517"/>
              <a:ext cx="355600" cy="28992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8"/>
            </p:blipFill>
            <p:spPr>
              <a:xfrm>
                <a:off x="11176000" y="2935517"/>
                <a:ext cx="355600" cy="289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7" name="墨迹 56"/>
              <p14:cNvContentPartPr/>
              <p14:nvPr/>
            </p14:nvContentPartPr>
            <p14:xfrm>
              <a:off x="5628922" y="1336633"/>
              <a:ext cx="218722" cy="15015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0"/>
            </p:blipFill>
            <p:spPr>
              <a:xfrm>
                <a:off x="5628922" y="1336633"/>
                <a:ext cx="218722" cy="150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8" name="墨迹 57"/>
              <p14:cNvContentPartPr/>
              <p14:nvPr/>
            </p14:nvContentPartPr>
            <p14:xfrm>
              <a:off x="5892800" y="1363246"/>
              <a:ext cx="90311" cy="12566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2"/>
            </p:blipFill>
            <p:spPr>
              <a:xfrm>
                <a:off x="5892800" y="1363246"/>
                <a:ext cx="90311" cy="125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墨迹 58"/>
              <p14:cNvContentPartPr/>
              <p14:nvPr/>
            </p14:nvContentPartPr>
            <p14:xfrm>
              <a:off x="5621866" y="1590600"/>
              <a:ext cx="114653" cy="20003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4"/>
            </p:blipFill>
            <p:spPr>
              <a:xfrm>
                <a:off x="5621866" y="1590600"/>
                <a:ext cx="114653" cy="200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墨迹 59"/>
              <p14:cNvContentPartPr/>
              <p14:nvPr/>
            </p14:nvContentPartPr>
            <p14:xfrm>
              <a:off x="5813777" y="1603642"/>
              <a:ext cx="358423" cy="158972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6"/>
            </p:blipFill>
            <p:spPr>
              <a:xfrm>
                <a:off x="5813777" y="1603642"/>
                <a:ext cx="358423" cy="158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墨迹 64"/>
              <p14:cNvContentPartPr/>
              <p14:nvPr/>
            </p14:nvContentPartPr>
            <p14:xfrm>
              <a:off x="7930444" y="1530325"/>
              <a:ext cx="11288" cy="370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08"/>
            </p:blipFill>
            <p:spPr>
              <a:xfrm>
                <a:off x="7930444" y="1530325"/>
                <a:ext cx="11288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6" name="墨迹 65"/>
              <p14:cNvContentPartPr/>
              <p14:nvPr/>
            </p14:nvContentPartPr>
            <p14:xfrm>
              <a:off x="7998177" y="1370472"/>
              <a:ext cx="135467" cy="23123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0"/>
            </p:blipFill>
            <p:spPr>
              <a:xfrm>
                <a:off x="7998177" y="1370472"/>
                <a:ext cx="135467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7" name="墨迹 66"/>
              <p14:cNvContentPartPr/>
              <p14:nvPr/>
            </p14:nvContentPartPr>
            <p14:xfrm>
              <a:off x="8161866" y="1412241"/>
              <a:ext cx="84666" cy="11614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2"/>
            </p:blipFill>
            <p:spPr>
              <a:xfrm>
                <a:off x="8161866" y="1412241"/>
                <a:ext cx="84666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墨迹 67"/>
              <p14:cNvContentPartPr/>
              <p14:nvPr/>
            </p14:nvContentPartPr>
            <p14:xfrm>
              <a:off x="8235244" y="1460708"/>
              <a:ext cx="194733" cy="14663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4"/>
            </p:blipFill>
            <p:spPr>
              <a:xfrm>
                <a:off x="8235244" y="1460708"/>
                <a:ext cx="194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9" name="墨迹 68"/>
              <p14:cNvContentPartPr/>
              <p14:nvPr/>
            </p14:nvContentPartPr>
            <p14:xfrm>
              <a:off x="8365066" y="1455069"/>
              <a:ext cx="146756" cy="1691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16"/>
            </p:blipFill>
            <p:spPr>
              <a:xfrm>
                <a:off x="8365066" y="1455069"/>
                <a:ext cx="146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" name="墨迹 69"/>
              <p14:cNvContentPartPr/>
              <p14:nvPr/>
            </p14:nvContentPartPr>
            <p14:xfrm>
              <a:off x="8439855" y="1378755"/>
              <a:ext cx="26812" cy="25114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18"/>
            </p:blipFill>
            <p:spPr>
              <a:xfrm>
                <a:off x="8439855" y="1378755"/>
                <a:ext cx="26812" cy="251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1" name="墨迹 70"/>
              <p14:cNvContentPartPr/>
              <p14:nvPr/>
            </p14:nvContentPartPr>
            <p14:xfrm>
              <a:off x="8621183" y="1396908"/>
              <a:ext cx="116417" cy="16707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0"/>
            </p:blipFill>
            <p:spPr>
              <a:xfrm>
                <a:off x="8621183" y="1396908"/>
                <a:ext cx="116417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2" name="墨迹 71"/>
              <p14:cNvContentPartPr/>
              <p14:nvPr/>
            </p14:nvContentPartPr>
            <p14:xfrm>
              <a:off x="8698088" y="1370472"/>
              <a:ext cx="161572" cy="1473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2"/>
            </p:blipFill>
            <p:spPr>
              <a:xfrm>
                <a:off x="8698088" y="1370472"/>
                <a:ext cx="161572" cy="147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3" name="墨迹 72"/>
              <p14:cNvContentPartPr/>
              <p14:nvPr/>
            </p14:nvContentPartPr>
            <p14:xfrm>
              <a:off x="8836025" y="1380694"/>
              <a:ext cx="398286" cy="31688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4"/>
            </p:blipFill>
            <p:spPr>
              <a:xfrm>
                <a:off x="8836025" y="1380694"/>
                <a:ext cx="398286" cy="316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4" name="墨迹 73"/>
              <p14:cNvContentPartPr/>
              <p14:nvPr/>
            </p14:nvContentPartPr>
            <p14:xfrm>
              <a:off x="8541984" y="1312311"/>
              <a:ext cx="105304" cy="22242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26"/>
            </p:blipFill>
            <p:spPr>
              <a:xfrm>
                <a:off x="8541984" y="1312311"/>
                <a:ext cx="105304" cy="22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墨迹 74"/>
              <p14:cNvContentPartPr/>
              <p14:nvPr/>
            </p14:nvContentPartPr>
            <p14:xfrm>
              <a:off x="9381066" y="1443789"/>
              <a:ext cx="158044" cy="2255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28"/>
            </p:blipFill>
            <p:spPr>
              <a:xfrm>
                <a:off x="9381066" y="1443789"/>
                <a:ext cx="158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墨迹 75"/>
              <p14:cNvContentPartPr/>
              <p14:nvPr/>
            </p14:nvContentPartPr>
            <p14:xfrm>
              <a:off x="9368719" y="1491727"/>
              <a:ext cx="221191" cy="1410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30"/>
            </p:blipFill>
            <p:spPr>
              <a:xfrm>
                <a:off x="9368719" y="1491727"/>
                <a:ext cx="22119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7" name="墨迹 76"/>
              <p14:cNvContentPartPr/>
              <p14:nvPr/>
            </p14:nvContentPartPr>
            <p14:xfrm>
              <a:off x="9672813" y="1323943"/>
              <a:ext cx="221897" cy="19809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32"/>
            </p:blipFill>
            <p:spPr>
              <a:xfrm>
                <a:off x="9672813" y="1323943"/>
                <a:ext cx="221897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8" name="墨迹 77"/>
              <p14:cNvContentPartPr/>
              <p14:nvPr/>
            </p14:nvContentPartPr>
            <p14:xfrm>
              <a:off x="9871427" y="1345797"/>
              <a:ext cx="350662" cy="20321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34"/>
            </p:blipFill>
            <p:spPr>
              <a:xfrm>
                <a:off x="9871427" y="1345797"/>
                <a:ext cx="350662" cy="203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9" name="墨迹 78"/>
              <p14:cNvContentPartPr/>
              <p14:nvPr/>
            </p14:nvContentPartPr>
            <p14:xfrm>
              <a:off x="10302522" y="1345092"/>
              <a:ext cx="158750" cy="383507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36"/>
            </p:blipFill>
            <p:spPr>
              <a:xfrm>
                <a:off x="10302522" y="1345092"/>
                <a:ext cx="158750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0" name="墨迹 79"/>
              <p14:cNvContentPartPr/>
              <p14:nvPr/>
            </p14:nvContentPartPr>
            <p14:xfrm>
              <a:off x="10464800" y="1393031"/>
              <a:ext cx="208668" cy="3947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8"/>
            </p:blipFill>
            <p:spPr>
              <a:xfrm>
                <a:off x="10464800" y="1393031"/>
                <a:ext cx="20866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1" name="墨迹 80"/>
              <p14:cNvContentPartPr/>
              <p14:nvPr/>
            </p14:nvContentPartPr>
            <p14:xfrm>
              <a:off x="10566400" y="1307729"/>
              <a:ext cx="28222" cy="16989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40"/>
            </p:blipFill>
            <p:spPr>
              <a:xfrm>
                <a:off x="10566400" y="1307729"/>
                <a:ext cx="28222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2" name="墨迹 81"/>
              <p14:cNvContentPartPr/>
              <p14:nvPr/>
            </p14:nvContentPartPr>
            <p14:xfrm>
              <a:off x="10752667" y="1306319"/>
              <a:ext cx="16933" cy="16848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42"/>
            </p:blipFill>
            <p:spPr>
              <a:xfrm>
                <a:off x="10752667" y="1306319"/>
                <a:ext cx="16933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3" name="墨迹 82"/>
              <p14:cNvContentPartPr/>
              <p14:nvPr/>
            </p14:nvContentPartPr>
            <p14:xfrm>
              <a:off x="10769600" y="1339453"/>
              <a:ext cx="81844" cy="7613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44"/>
            </p:blipFill>
            <p:spPr>
              <a:xfrm>
                <a:off x="10769600" y="1339453"/>
                <a:ext cx="8184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墨迹 83"/>
              <p14:cNvContentPartPr/>
              <p14:nvPr/>
            </p14:nvContentPartPr>
            <p14:xfrm>
              <a:off x="10831688" y="1239522"/>
              <a:ext cx="346427" cy="23581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46"/>
            </p:blipFill>
            <p:spPr>
              <a:xfrm>
                <a:off x="10831688" y="1239522"/>
                <a:ext cx="346427" cy="235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墨迹 84"/>
              <p14:cNvContentPartPr/>
              <p14:nvPr/>
            </p14:nvContentPartPr>
            <p14:xfrm>
              <a:off x="7960606" y="1782177"/>
              <a:ext cx="407282" cy="19510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8"/>
            </p:blipFill>
            <p:spPr>
              <a:xfrm>
                <a:off x="7960606" y="1782177"/>
                <a:ext cx="407282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6" name="墨迹 85"/>
              <p14:cNvContentPartPr/>
              <p14:nvPr/>
            </p14:nvContentPartPr>
            <p14:xfrm>
              <a:off x="8398933" y="1799097"/>
              <a:ext cx="203200" cy="2819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50"/>
            </p:blipFill>
            <p:spPr>
              <a:xfrm>
                <a:off x="8398933" y="1799097"/>
                <a:ext cx="203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7" name="墨迹 86"/>
              <p14:cNvContentPartPr/>
              <p14:nvPr/>
            </p14:nvContentPartPr>
            <p14:xfrm>
              <a:off x="8487127" y="1735649"/>
              <a:ext cx="24695" cy="20162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52"/>
            </p:blipFill>
            <p:spPr>
              <a:xfrm>
                <a:off x="8487127" y="1735649"/>
                <a:ext cx="24695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8" name="墨迹 87"/>
              <p14:cNvContentPartPr/>
              <p14:nvPr/>
            </p14:nvContentPartPr>
            <p14:xfrm>
              <a:off x="8698088" y="1760323"/>
              <a:ext cx="73378" cy="14875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54"/>
            </p:blipFill>
            <p:spPr>
              <a:xfrm>
                <a:off x="8698088" y="1760323"/>
                <a:ext cx="73378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墨迹 88"/>
              <p14:cNvContentPartPr/>
              <p14:nvPr/>
            </p14:nvContentPartPr>
            <p14:xfrm>
              <a:off x="8771466" y="1728247"/>
              <a:ext cx="161572" cy="18681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56"/>
            </p:blipFill>
            <p:spPr>
              <a:xfrm>
                <a:off x="8771466" y="1728247"/>
                <a:ext cx="161572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墨迹 89"/>
              <p14:cNvContentPartPr/>
              <p14:nvPr/>
            </p14:nvContentPartPr>
            <p14:xfrm>
              <a:off x="8898290" y="1751158"/>
              <a:ext cx="443265" cy="33556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8"/>
            </p:blipFill>
            <p:spPr>
              <a:xfrm>
                <a:off x="8898290" y="1751158"/>
                <a:ext cx="443265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1" name="墨迹 90"/>
              <p14:cNvContentPartPr/>
              <p14:nvPr/>
            </p14:nvContentPartPr>
            <p14:xfrm>
              <a:off x="8593137" y="1727718"/>
              <a:ext cx="130351" cy="20426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60"/>
            </p:blipFill>
            <p:spPr>
              <a:xfrm>
                <a:off x="8593137" y="1727718"/>
                <a:ext cx="130351" cy="204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墨迹 91"/>
              <p14:cNvContentPartPr/>
              <p14:nvPr/>
            </p14:nvContentPartPr>
            <p14:xfrm>
              <a:off x="9560983" y="1759618"/>
              <a:ext cx="88194" cy="169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62"/>
            </p:blipFill>
            <p:spPr>
              <a:xfrm>
                <a:off x="9560983" y="1759618"/>
                <a:ext cx="881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3" name="墨迹 92"/>
              <p14:cNvContentPartPr/>
              <p14:nvPr/>
            </p14:nvContentPartPr>
            <p14:xfrm>
              <a:off x="9521648" y="1816016"/>
              <a:ext cx="220663" cy="169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64"/>
            </p:blipFill>
            <p:spPr>
              <a:xfrm>
                <a:off x="9521648" y="1816016"/>
                <a:ext cx="22066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4" name="墨迹 93"/>
              <p14:cNvContentPartPr/>
              <p14:nvPr/>
            </p14:nvContentPartPr>
            <p14:xfrm>
              <a:off x="9829800" y="1722254"/>
              <a:ext cx="93133" cy="123723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66"/>
            </p:blipFill>
            <p:spPr>
              <a:xfrm>
                <a:off x="9829800" y="1722254"/>
                <a:ext cx="93133" cy="123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5" name="墨迹 94"/>
              <p14:cNvContentPartPr/>
              <p14:nvPr/>
            </p14:nvContentPartPr>
            <p14:xfrm>
              <a:off x="9872133" y="1668676"/>
              <a:ext cx="212549" cy="170604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8"/>
            </p:blipFill>
            <p:spPr>
              <a:xfrm>
                <a:off x="9872133" y="1668676"/>
                <a:ext cx="212549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6" name="墨迹 95"/>
              <p14:cNvContentPartPr/>
              <p14:nvPr/>
            </p14:nvContentPartPr>
            <p14:xfrm>
              <a:off x="10088915" y="1675021"/>
              <a:ext cx="494417" cy="36376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70"/>
            </p:blipFill>
            <p:spPr>
              <a:xfrm>
                <a:off x="10088915" y="1675021"/>
                <a:ext cx="494417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7" name="墨迹 96"/>
              <p14:cNvContentPartPr/>
              <p14:nvPr/>
            </p14:nvContentPartPr>
            <p14:xfrm>
              <a:off x="10617200" y="1714500"/>
              <a:ext cx="194732" cy="2255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72"/>
            </p:blipFill>
            <p:spPr>
              <a:xfrm>
                <a:off x="10617200" y="1714500"/>
                <a:ext cx="19473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8" name="墨迹 97"/>
              <p14:cNvContentPartPr/>
              <p14:nvPr/>
            </p14:nvContentPartPr>
            <p14:xfrm>
              <a:off x="10713155" y="1645588"/>
              <a:ext cx="33867" cy="167608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74"/>
            </p:blipFill>
            <p:spPr>
              <a:xfrm>
                <a:off x="10713155" y="1645588"/>
                <a:ext cx="33867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9" name="墨迹 98"/>
              <p14:cNvContentPartPr/>
              <p14:nvPr/>
            </p14:nvContentPartPr>
            <p14:xfrm>
              <a:off x="10890955" y="1660216"/>
              <a:ext cx="19756" cy="127601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76"/>
            </p:blipFill>
            <p:spPr>
              <a:xfrm>
                <a:off x="10890955" y="1660216"/>
                <a:ext cx="19756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0" name="墨迹 99"/>
              <p14:cNvContentPartPr/>
              <p14:nvPr/>
            </p14:nvContentPartPr>
            <p14:xfrm>
              <a:off x="10905067" y="1703220"/>
              <a:ext cx="76200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8"/>
            </p:blipFill>
            <p:spPr>
              <a:xfrm>
                <a:off x="10905067" y="1703220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1" name="墨迹 100"/>
              <p14:cNvContentPartPr/>
              <p14:nvPr/>
            </p14:nvContentPartPr>
            <p14:xfrm>
              <a:off x="10969095" y="1673611"/>
              <a:ext cx="139170" cy="108566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80"/>
            </p:blipFill>
            <p:spPr>
              <a:xfrm>
                <a:off x="10969095" y="1673611"/>
                <a:ext cx="139170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2" name="墨迹 101"/>
              <p14:cNvContentPartPr/>
              <p14:nvPr/>
            </p14:nvContentPartPr>
            <p14:xfrm>
              <a:off x="11192932" y="1722959"/>
              <a:ext cx="144463" cy="119141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82"/>
            </p:blipFill>
            <p:spPr>
              <a:xfrm>
                <a:off x="11192932" y="1722959"/>
                <a:ext cx="144463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3" name="墨迹 102"/>
              <p14:cNvContentPartPr/>
              <p14:nvPr/>
            </p14:nvContentPartPr>
            <p14:xfrm>
              <a:off x="4667955" y="5476248"/>
              <a:ext cx="5645" cy="24251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84"/>
            </p:blipFill>
            <p:spPr>
              <a:xfrm>
                <a:off x="4667955" y="5476248"/>
                <a:ext cx="564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4" name="墨迹 103"/>
              <p14:cNvContentPartPr/>
              <p14:nvPr/>
            </p14:nvContentPartPr>
            <p14:xfrm>
              <a:off x="4665133" y="5583404"/>
              <a:ext cx="135467" cy="1691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86"/>
            </p:blipFill>
            <p:spPr>
              <a:xfrm>
                <a:off x="4665133" y="5583404"/>
                <a:ext cx="135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5" name="墨迹 104"/>
              <p14:cNvContentPartPr/>
              <p14:nvPr/>
            </p14:nvContentPartPr>
            <p14:xfrm>
              <a:off x="4809066" y="5388831"/>
              <a:ext cx="16934" cy="527321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8"/>
            </p:blipFill>
            <p:spPr>
              <a:xfrm>
                <a:off x="4809066" y="5388831"/>
                <a:ext cx="16934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6" name="墨迹 105"/>
              <p14:cNvContentPartPr/>
              <p14:nvPr/>
            </p14:nvContentPartPr>
            <p14:xfrm>
              <a:off x="4831644" y="5462853"/>
              <a:ext cx="282222" cy="25766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90"/>
            </p:blipFill>
            <p:spPr>
              <a:xfrm>
                <a:off x="4831644" y="5462853"/>
                <a:ext cx="282222" cy="257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7" name="墨迹 106"/>
              <p14:cNvContentPartPr/>
              <p14:nvPr/>
            </p14:nvContentPartPr>
            <p14:xfrm>
              <a:off x="5170311" y="5449987"/>
              <a:ext cx="90311" cy="218014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92"/>
            </p:blipFill>
            <p:spPr>
              <a:xfrm>
                <a:off x="5170311" y="5449987"/>
                <a:ext cx="90311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8" name="墨迹 107"/>
              <p14:cNvContentPartPr/>
              <p14:nvPr/>
            </p14:nvContentPartPr>
            <p14:xfrm>
              <a:off x="5254977" y="5515727"/>
              <a:ext cx="105834" cy="31582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94"/>
            </p:blipFill>
            <p:spPr>
              <a:xfrm>
                <a:off x="5254977" y="5515727"/>
                <a:ext cx="105834" cy="315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9" name="墨迹 108"/>
              <p14:cNvContentPartPr/>
              <p14:nvPr/>
            </p14:nvContentPartPr>
            <p14:xfrm>
              <a:off x="5575300" y="5521366"/>
              <a:ext cx="221544" cy="236872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96"/>
            </p:blipFill>
            <p:spPr>
              <a:xfrm>
                <a:off x="5575300" y="5521366"/>
                <a:ext cx="2215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0" name="墨迹 109"/>
              <p14:cNvContentPartPr/>
              <p14:nvPr/>
            </p14:nvContentPartPr>
            <p14:xfrm>
              <a:off x="6011333" y="5518017"/>
              <a:ext cx="11289" cy="18100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98"/>
            </p:blipFill>
            <p:spPr>
              <a:xfrm>
                <a:off x="6011333" y="5518017"/>
                <a:ext cx="11289" cy="181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1" name="墨迹 110"/>
              <p14:cNvContentPartPr/>
              <p14:nvPr/>
            </p14:nvContentPartPr>
            <p14:xfrm>
              <a:off x="6033911" y="5563665"/>
              <a:ext cx="95956" cy="5357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00"/>
            </p:blipFill>
            <p:spPr>
              <a:xfrm>
                <a:off x="6033911" y="5563665"/>
                <a:ext cx="959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2" name="墨迹 111"/>
              <p14:cNvContentPartPr/>
              <p14:nvPr/>
            </p14:nvContentPartPr>
            <p14:xfrm>
              <a:off x="6137451" y="5433949"/>
              <a:ext cx="3704" cy="29609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02"/>
            </p:blipFill>
            <p:spPr>
              <a:xfrm>
                <a:off x="6137451" y="5433949"/>
                <a:ext cx="370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3" name="墨迹 112"/>
              <p14:cNvContentPartPr/>
              <p14:nvPr/>
            </p14:nvContentPartPr>
            <p14:xfrm>
              <a:off x="6180666" y="5443819"/>
              <a:ext cx="366889" cy="22418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04"/>
            </p:blipFill>
            <p:spPr>
              <a:xfrm>
                <a:off x="6180666" y="5443819"/>
                <a:ext cx="366889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4" name="墨迹 113"/>
              <p14:cNvContentPartPr/>
              <p14:nvPr/>
            </p14:nvContentPartPr>
            <p14:xfrm>
              <a:off x="6547555" y="5481888"/>
              <a:ext cx="133526" cy="36094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06"/>
            </p:blipFill>
            <p:spPr>
              <a:xfrm>
                <a:off x="6547555" y="5481888"/>
                <a:ext cx="133526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5" name="墨迹 114"/>
              <p14:cNvContentPartPr/>
              <p14:nvPr/>
            </p14:nvContentPartPr>
            <p14:xfrm>
              <a:off x="6877755" y="5453689"/>
              <a:ext cx="258939" cy="236872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08"/>
            </p:blipFill>
            <p:spPr>
              <a:xfrm>
                <a:off x="6877755" y="5453689"/>
                <a:ext cx="25893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6" name="墨迹 115"/>
              <p14:cNvContentPartPr/>
              <p14:nvPr/>
            </p14:nvContentPartPr>
            <p14:xfrm>
              <a:off x="7411155" y="5402930"/>
              <a:ext cx="16934" cy="17201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10"/>
            </p:blipFill>
            <p:spPr>
              <a:xfrm>
                <a:off x="7411155" y="5402930"/>
                <a:ext cx="1693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7" name="墨迹 116"/>
              <p14:cNvContentPartPr/>
              <p14:nvPr/>
            </p14:nvContentPartPr>
            <p14:xfrm>
              <a:off x="7405511" y="5449458"/>
              <a:ext cx="149578" cy="32430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12"/>
            </p:blipFill>
            <p:spPr>
              <a:xfrm>
                <a:off x="7405511" y="5449458"/>
                <a:ext cx="149578" cy="32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8" name="墨迹 117"/>
              <p14:cNvContentPartPr/>
              <p14:nvPr/>
            </p14:nvContentPartPr>
            <p14:xfrm>
              <a:off x="7548033" y="5339835"/>
              <a:ext cx="7056" cy="28586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14"/>
            </p:blipFill>
            <p:spPr>
              <a:xfrm>
                <a:off x="7548033" y="5339835"/>
                <a:ext cx="7056" cy="285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9" name="墨迹 118"/>
              <p14:cNvContentPartPr/>
              <p14:nvPr/>
            </p14:nvContentPartPr>
            <p14:xfrm>
              <a:off x="7595658" y="5384249"/>
              <a:ext cx="142875" cy="247623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16"/>
            </p:blipFill>
            <p:spPr>
              <a:xfrm>
                <a:off x="7595658" y="5384249"/>
                <a:ext cx="142875" cy="247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0" name="墨迹 119"/>
              <p14:cNvContentPartPr/>
              <p14:nvPr/>
            </p14:nvContentPartPr>
            <p14:xfrm>
              <a:off x="7772400" y="5410509"/>
              <a:ext cx="116416" cy="193163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8"/>
            </p:blipFill>
            <p:spPr>
              <a:xfrm>
                <a:off x="7772400" y="5410509"/>
                <a:ext cx="116416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1" name="墨迹 120"/>
              <p14:cNvContentPartPr/>
              <p14:nvPr/>
            </p14:nvContentPartPr>
            <p14:xfrm>
              <a:off x="7885288" y="5453689"/>
              <a:ext cx="146756" cy="383506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20"/>
            </p:blipFill>
            <p:spPr>
              <a:xfrm>
                <a:off x="7885288" y="5453689"/>
                <a:ext cx="146756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2" name="墨迹 121"/>
              <p14:cNvContentPartPr/>
              <p14:nvPr/>
            </p14:nvContentPartPr>
            <p14:xfrm>
              <a:off x="7988828" y="5402930"/>
              <a:ext cx="150460" cy="22560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22"/>
            </p:blipFill>
            <p:spPr>
              <a:xfrm>
                <a:off x="7988828" y="5402930"/>
                <a:ext cx="15046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3" name="墨迹 122"/>
              <p14:cNvContentPartPr/>
              <p14:nvPr/>
            </p14:nvContentPartPr>
            <p14:xfrm>
              <a:off x="8489950" y="5377552"/>
              <a:ext cx="256998" cy="27353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24"/>
            </p:blipFill>
            <p:spPr>
              <a:xfrm>
                <a:off x="8489950" y="5377552"/>
                <a:ext cx="256998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4" name="墨迹 123"/>
              <p14:cNvContentPartPr/>
              <p14:nvPr/>
            </p14:nvContentPartPr>
            <p14:xfrm>
              <a:off x="8946444" y="5356050"/>
              <a:ext cx="22578" cy="20761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26"/>
            </p:blipFill>
            <p:spPr>
              <a:xfrm>
                <a:off x="8946444" y="5356050"/>
                <a:ext cx="22578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5" name="墨迹 124"/>
              <p14:cNvContentPartPr/>
              <p14:nvPr/>
            </p14:nvContentPartPr>
            <p14:xfrm>
              <a:off x="8974666" y="5419850"/>
              <a:ext cx="101600" cy="4511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8"/>
            </p:blipFill>
            <p:spPr>
              <a:xfrm>
                <a:off x="8974666" y="5419850"/>
                <a:ext cx="1016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6" name="墨迹 125"/>
              <p14:cNvContentPartPr/>
              <p14:nvPr/>
            </p14:nvContentPartPr>
            <p14:xfrm>
              <a:off x="9089496" y="5246074"/>
              <a:ext cx="17815" cy="37680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30"/>
            </p:blipFill>
            <p:spPr>
              <a:xfrm>
                <a:off x="9089496" y="5246074"/>
                <a:ext cx="17815" cy="376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7" name="墨迹 126"/>
              <p14:cNvContentPartPr/>
              <p14:nvPr/>
            </p14:nvContentPartPr>
            <p14:xfrm>
              <a:off x="9161286" y="5310931"/>
              <a:ext cx="262996" cy="18946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32"/>
            </p:blipFill>
            <p:spPr>
              <a:xfrm>
                <a:off x="9161286" y="5310931"/>
                <a:ext cx="262996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8" name="墨迹 127"/>
              <p14:cNvContentPartPr/>
              <p14:nvPr/>
            </p14:nvContentPartPr>
            <p14:xfrm>
              <a:off x="9417755" y="5431130"/>
              <a:ext cx="104422" cy="35248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34"/>
            </p:blipFill>
            <p:spPr>
              <a:xfrm>
                <a:off x="9417755" y="5431130"/>
                <a:ext cx="104422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9" name="墨迹 128"/>
              <p14:cNvContentPartPr/>
              <p14:nvPr/>
            </p14:nvContentPartPr>
            <p14:xfrm>
              <a:off x="9567333" y="5303353"/>
              <a:ext cx="177800" cy="7930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36"/>
            </p:blipFill>
            <p:spPr>
              <a:xfrm>
                <a:off x="9567333" y="5303353"/>
                <a:ext cx="177800" cy="7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0" name="墨迹 129"/>
              <p14:cNvContentPartPr/>
              <p14:nvPr/>
            </p14:nvContentPartPr>
            <p14:xfrm>
              <a:off x="4636029" y="6294019"/>
              <a:ext cx="71437" cy="24956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8"/>
            </p:blipFill>
            <p:spPr>
              <a:xfrm>
                <a:off x="4636029" y="6294019"/>
                <a:ext cx="71437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1" name="墨迹 130"/>
              <p14:cNvContentPartPr/>
              <p14:nvPr/>
            </p14:nvContentPartPr>
            <p14:xfrm>
              <a:off x="4679244" y="6305299"/>
              <a:ext cx="190500" cy="24004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40"/>
            </p:blipFill>
            <p:spPr>
              <a:xfrm>
                <a:off x="4679244" y="6305299"/>
                <a:ext cx="190500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2" name="墨迹 131"/>
              <p14:cNvContentPartPr/>
              <p14:nvPr/>
            </p14:nvContentPartPr>
            <p14:xfrm>
              <a:off x="4854222" y="6357996"/>
              <a:ext cx="129822" cy="20391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42"/>
            </p:blipFill>
            <p:spPr>
              <a:xfrm>
                <a:off x="4854222" y="6357996"/>
                <a:ext cx="129822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3" name="墨迹 132"/>
              <p14:cNvContentPartPr/>
              <p14:nvPr/>
            </p14:nvContentPartPr>
            <p14:xfrm>
              <a:off x="5068711" y="6325743"/>
              <a:ext cx="11289" cy="17976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44"/>
            </p:blipFill>
            <p:spPr>
              <a:xfrm>
                <a:off x="5068711" y="6325743"/>
                <a:ext cx="11289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4" name="墨迹 133"/>
              <p14:cNvContentPartPr/>
              <p14:nvPr/>
            </p14:nvContentPartPr>
            <p14:xfrm>
              <a:off x="5074355" y="6384256"/>
              <a:ext cx="101600" cy="3383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46"/>
            </p:blipFill>
            <p:spPr>
              <a:xfrm>
                <a:off x="5074355" y="6384256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5" name="墨迹 134"/>
              <p14:cNvContentPartPr/>
              <p14:nvPr/>
            </p14:nvContentPartPr>
            <p14:xfrm>
              <a:off x="5161315" y="6273751"/>
              <a:ext cx="11818" cy="25150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8"/>
            </p:blipFill>
            <p:spPr>
              <a:xfrm>
                <a:off x="5161315" y="6273751"/>
                <a:ext cx="11818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6" name="墨迹 135"/>
              <p14:cNvContentPartPr/>
              <p14:nvPr/>
            </p14:nvContentPartPr>
            <p14:xfrm>
              <a:off x="5232400" y="6277100"/>
              <a:ext cx="101600" cy="244626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50"/>
            </p:blipFill>
            <p:spPr>
              <a:xfrm>
                <a:off x="5232400" y="6277100"/>
                <a:ext cx="101600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7" name="墨迹 136"/>
              <p14:cNvContentPartPr/>
              <p14:nvPr/>
            </p14:nvContentPartPr>
            <p14:xfrm>
              <a:off x="5379155" y="6260180"/>
              <a:ext cx="73378" cy="19510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52"/>
            </p:blipFill>
            <p:spPr>
              <a:xfrm>
                <a:off x="5379155" y="6260180"/>
                <a:ext cx="73378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8" name="墨迹 137"/>
              <p14:cNvContentPartPr/>
              <p14:nvPr/>
            </p14:nvContentPartPr>
            <p14:xfrm>
              <a:off x="5475111" y="6340548"/>
              <a:ext cx="73378" cy="336978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54"/>
            </p:blipFill>
            <p:spPr>
              <a:xfrm>
                <a:off x="5475111" y="6340548"/>
                <a:ext cx="73378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9" name="墨迹 138"/>
              <p14:cNvContentPartPr/>
              <p14:nvPr/>
            </p14:nvContentPartPr>
            <p14:xfrm>
              <a:off x="6163733" y="6246081"/>
              <a:ext cx="62089" cy="21713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56"/>
            </p:blipFill>
            <p:spPr>
              <a:xfrm>
                <a:off x="6163733" y="6246081"/>
                <a:ext cx="6208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0" name="墨迹 139"/>
              <p14:cNvContentPartPr/>
              <p14:nvPr/>
            </p14:nvContentPartPr>
            <p14:xfrm>
              <a:off x="6237111" y="6243261"/>
              <a:ext cx="115711" cy="17095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8"/>
            </p:blipFill>
            <p:spPr>
              <a:xfrm>
                <a:off x="6237111" y="6243261"/>
                <a:ext cx="115711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1" name="墨迹 140"/>
              <p14:cNvContentPartPr/>
              <p14:nvPr/>
            </p14:nvContentPartPr>
            <p14:xfrm>
              <a:off x="6355644" y="6262119"/>
              <a:ext cx="208844" cy="15809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60"/>
            </p:blipFill>
            <p:spPr>
              <a:xfrm>
                <a:off x="6355644" y="6262119"/>
                <a:ext cx="208844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2" name="墨迹 141"/>
              <p14:cNvContentPartPr/>
              <p14:nvPr/>
            </p14:nvContentPartPr>
            <p14:xfrm>
              <a:off x="6564488" y="6327858"/>
              <a:ext cx="95956" cy="5075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62"/>
            </p:blipFill>
            <p:spPr>
              <a:xfrm>
                <a:off x="6564488" y="6327858"/>
                <a:ext cx="9595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3" name="墨迹 142"/>
              <p14:cNvContentPartPr/>
              <p14:nvPr/>
            </p14:nvContentPartPr>
            <p14:xfrm>
              <a:off x="6651977" y="6222111"/>
              <a:ext cx="31045" cy="232642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64"/>
            </p:blipFill>
            <p:spPr>
              <a:xfrm>
                <a:off x="6651977" y="6222111"/>
                <a:ext cx="31045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4" name="墨迹 143"/>
              <p14:cNvContentPartPr/>
              <p14:nvPr/>
            </p14:nvContentPartPr>
            <p14:xfrm>
              <a:off x="6731705" y="6247315"/>
              <a:ext cx="194028" cy="17642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66"/>
            </p:blipFill>
            <p:spPr>
              <a:xfrm>
                <a:off x="6731705" y="6247315"/>
                <a:ext cx="194028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45" name="墨迹 144"/>
              <p14:cNvContentPartPr/>
              <p14:nvPr/>
            </p14:nvContentPartPr>
            <p14:xfrm>
              <a:off x="6841066" y="6333498"/>
              <a:ext cx="141111" cy="414525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8"/>
            </p:blipFill>
            <p:spPr>
              <a:xfrm>
                <a:off x="6841066" y="6333498"/>
                <a:ext cx="141111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46" name="墨迹 145"/>
              <p14:cNvContentPartPr/>
              <p14:nvPr/>
            </p14:nvContentPartPr>
            <p14:xfrm>
              <a:off x="7646811" y="6169944"/>
              <a:ext cx="238478" cy="219776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70"/>
            </p:blipFill>
            <p:spPr>
              <a:xfrm>
                <a:off x="7646811" y="6169944"/>
                <a:ext cx="238478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47" name="墨迹 146"/>
              <p14:cNvContentPartPr/>
              <p14:nvPr/>
            </p14:nvContentPartPr>
            <p14:xfrm>
              <a:off x="7869766" y="6209422"/>
              <a:ext cx="100189" cy="140995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72"/>
            </p:blipFill>
            <p:spPr>
              <a:xfrm>
                <a:off x="7869766" y="6209422"/>
                <a:ext cx="1001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8" name="墨迹 147"/>
              <p14:cNvContentPartPr/>
              <p14:nvPr/>
            </p14:nvContentPartPr>
            <p14:xfrm>
              <a:off x="8015111" y="6140159"/>
              <a:ext cx="189971" cy="277936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74"/>
            </p:blipFill>
            <p:spPr>
              <a:xfrm>
                <a:off x="8015111" y="6140159"/>
                <a:ext cx="189971" cy="277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9" name="墨迹 148"/>
              <p14:cNvContentPartPr/>
              <p14:nvPr/>
            </p14:nvContentPartPr>
            <p14:xfrm>
              <a:off x="8246533" y="6124120"/>
              <a:ext cx="71967" cy="19545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76"/>
            </p:blipFill>
            <p:spPr>
              <a:xfrm>
                <a:off x="8246533" y="6124120"/>
                <a:ext cx="71967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0" name="墨迹 149"/>
              <p14:cNvContentPartPr/>
              <p14:nvPr/>
            </p14:nvContentPartPr>
            <p14:xfrm>
              <a:off x="8257822" y="6209422"/>
              <a:ext cx="144462" cy="470924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78"/>
            </p:blipFill>
            <p:spPr>
              <a:xfrm>
                <a:off x="8257822" y="6209422"/>
                <a:ext cx="144462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1" name="墨迹 150"/>
              <p14:cNvContentPartPr/>
              <p14:nvPr/>
            </p14:nvContentPartPr>
            <p14:xfrm>
              <a:off x="9155288" y="6123592"/>
              <a:ext cx="101600" cy="221185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80"/>
            </p:blipFill>
            <p:spPr>
              <a:xfrm>
                <a:off x="9155288" y="6123592"/>
                <a:ext cx="101600" cy="221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2" name="墨迹 151"/>
              <p14:cNvContentPartPr/>
              <p14:nvPr/>
            </p14:nvContentPartPr>
            <p14:xfrm>
              <a:off x="9245600" y="6057147"/>
              <a:ext cx="212548" cy="26507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82"/>
            </p:blipFill>
            <p:spPr>
              <a:xfrm>
                <a:off x="9245600" y="6057147"/>
                <a:ext cx="21254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53" name="墨迹 152"/>
              <p14:cNvContentPartPr/>
              <p14:nvPr/>
            </p14:nvContentPartPr>
            <p14:xfrm>
              <a:off x="9420577" y="6141744"/>
              <a:ext cx="101600" cy="17483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84"/>
            </p:blipFill>
            <p:spPr>
              <a:xfrm>
                <a:off x="9420577" y="6141744"/>
                <a:ext cx="1016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54" name="墨迹 153"/>
              <p14:cNvContentPartPr/>
              <p14:nvPr/>
            </p14:nvContentPartPr>
            <p14:xfrm>
              <a:off x="9578622" y="6132580"/>
              <a:ext cx="314678" cy="179945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86"/>
            </p:blipFill>
            <p:spPr>
              <a:xfrm>
                <a:off x="9578622" y="6132580"/>
                <a:ext cx="314678" cy="179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55" name="墨迹 154"/>
              <p14:cNvContentPartPr/>
              <p14:nvPr/>
            </p14:nvContentPartPr>
            <p14:xfrm>
              <a:off x="9719733" y="6243261"/>
              <a:ext cx="259644" cy="62319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88"/>
            </p:blipFill>
            <p:spPr>
              <a:xfrm>
                <a:off x="9719733" y="6243261"/>
                <a:ext cx="259644" cy="62319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38" name="墨迹 37"/>
              <p14:cNvContentPartPr/>
              <p14:nvPr/>
            </p14:nvContentPartPr>
            <p14:xfrm>
              <a:off x="1835640" y="868680"/>
              <a:ext cx="9783000" cy="5705280"/>
            </p14:xfrm>
          </p:contentPart>
        </mc:Choice>
        <mc:Fallback>
          <p:pic>
            <p:nvPicPr>
              <p:cNvPr id="38" name="墨迹 37"/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826280" y="859320"/>
                <a:ext cx="9801720" cy="572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6" y="626260"/>
            <a:ext cx="11146988" cy="37885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958" y="4051258"/>
            <a:ext cx="4683944" cy="14208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763911" y="3169569"/>
              <a:ext cx="643466" cy="48361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4763911" y="3169569"/>
                <a:ext cx="643466" cy="483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818488" y="1957011"/>
              <a:ext cx="231422" cy="162144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6818488" y="1957011"/>
                <a:ext cx="231422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7078133" y="1955249"/>
              <a:ext cx="16934" cy="16743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7078133" y="1955249"/>
                <a:ext cx="16934" cy="167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7078133" y="2019049"/>
              <a:ext cx="81844" cy="4511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7078133" y="2019049"/>
                <a:ext cx="818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7151511" y="1892153"/>
              <a:ext cx="22578" cy="43708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151511" y="1892153"/>
                <a:ext cx="2257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7179733" y="1935157"/>
              <a:ext cx="289278" cy="31230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179733" y="1935157"/>
                <a:ext cx="289278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7552266" y="2002129"/>
              <a:ext cx="180622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7552266" y="2002129"/>
                <a:ext cx="1806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7632700" y="1876644"/>
              <a:ext cx="26811" cy="28622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7632700" y="1876644"/>
                <a:ext cx="26811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848600" y="1880874"/>
              <a:ext cx="91016" cy="29979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848600" y="1880874"/>
                <a:ext cx="91016" cy="299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8065911" y="1891625"/>
              <a:ext cx="122237" cy="19880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8065911" y="1891625"/>
                <a:ext cx="122237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8218311" y="1957011"/>
              <a:ext cx="101600" cy="15791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8218311" y="1957011"/>
                <a:ext cx="1016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8421511" y="1929517"/>
              <a:ext cx="62089" cy="12689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8421511" y="1929517"/>
                <a:ext cx="6208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8500533" y="1934452"/>
              <a:ext cx="76200" cy="25167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8500533" y="1934452"/>
                <a:ext cx="76200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8638822" y="1875939"/>
              <a:ext cx="102129" cy="27564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8638822" y="1875939"/>
                <a:ext cx="102129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7473244" y="2165684"/>
              <a:ext cx="39511" cy="14663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7473244" y="2165684"/>
                <a:ext cx="395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7540977" y="2171324"/>
              <a:ext cx="98778" cy="23546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7540977" y="2171324"/>
                <a:ext cx="98778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7642577" y="2135370"/>
              <a:ext cx="93134" cy="22488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7642577" y="2135370"/>
                <a:ext cx="93134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8915400" y="1953310"/>
              <a:ext cx="221544" cy="3754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8915400" y="1953310"/>
                <a:ext cx="221544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8926688" y="2047248"/>
              <a:ext cx="222956" cy="84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8926688" y="2047248"/>
                <a:ext cx="2229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9255125" y="1861134"/>
              <a:ext cx="230363" cy="22929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9255125" y="1861134"/>
                <a:ext cx="230363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9460088" y="1832230"/>
              <a:ext cx="118534" cy="26577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9460088" y="1832230"/>
                <a:ext cx="118534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9623777" y="1829587"/>
              <a:ext cx="118534" cy="23246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9623777" y="1829587"/>
                <a:ext cx="118534" cy="232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9712325" y="1973930"/>
              <a:ext cx="120297" cy="14099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9712325" y="1973930"/>
                <a:ext cx="120297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849555" y="1934452"/>
              <a:ext cx="183445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849555" y="1934452"/>
                <a:ext cx="1834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9925755" y="1819893"/>
              <a:ext cx="25400" cy="24145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9925755" y="1819893"/>
                <a:ext cx="25400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0077450" y="1818836"/>
              <a:ext cx="218016" cy="20391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0077450" y="1818836"/>
                <a:ext cx="218016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10318044" y="1818131"/>
              <a:ext cx="16933" cy="19527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10318044" y="1818131"/>
                <a:ext cx="16933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0329333" y="1878054"/>
              <a:ext cx="73378" cy="6203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0329333" y="1878054"/>
                <a:ext cx="73378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0391422" y="1729833"/>
              <a:ext cx="320322" cy="33944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0391422" y="1729833"/>
                <a:ext cx="320322" cy="339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803467" y="1770897"/>
              <a:ext cx="56444" cy="18611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803467" y="1770897"/>
                <a:ext cx="5644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0893777" y="1753978"/>
              <a:ext cx="101600" cy="31230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0893777" y="1753978"/>
                <a:ext cx="101600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1068755" y="1714500"/>
              <a:ext cx="115712" cy="29890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1068755" y="1714500"/>
                <a:ext cx="115712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9815688" y="2086727"/>
              <a:ext cx="56444" cy="13042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9815688" y="2086727"/>
                <a:ext cx="56444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9855200" y="2094305"/>
              <a:ext cx="146755" cy="28569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9855200" y="2094305"/>
                <a:ext cx="146755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018888" y="2092366"/>
              <a:ext cx="67734" cy="22277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018888" y="2092366"/>
                <a:ext cx="67734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1358914" y="1768783"/>
              <a:ext cx="150107" cy="13183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1358914" y="1768783"/>
                <a:ext cx="150107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1568288" y="1725779"/>
              <a:ext cx="31044" cy="18329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1568288" y="1725779"/>
                <a:ext cx="3104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11604977" y="1793457"/>
              <a:ext cx="81844" cy="2255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11604977" y="1793457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11686822" y="1635542"/>
              <a:ext cx="47978" cy="43990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11686822" y="1635542"/>
                <a:ext cx="47978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11201223" y="2188243"/>
              <a:ext cx="155399" cy="2255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11201223" y="2188243"/>
                <a:ext cx="15539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11195755" y="2267200"/>
              <a:ext cx="186267" cy="2537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11195755" y="2267200"/>
                <a:ext cx="1862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2585155" y="642937"/>
              <a:ext cx="265289" cy="29327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2585155" y="642937"/>
                <a:ext cx="26528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2737555" y="710615"/>
              <a:ext cx="25400" cy="18611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2737555" y="710615"/>
                <a:ext cx="2540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411338" y="1421230"/>
              <a:ext cx="170039" cy="16002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411338" y="1421230"/>
                <a:ext cx="170039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304800" y="1294158"/>
              <a:ext cx="366888" cy="40976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304800" y="1294158"/>
                <a:ext cx="366888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6547555" y="285867"/>
              <a:ext cx="28222" cy="29503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6547555" y="285867"/>
                <a:ext cx="28222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6406444" y="205147"/>
              <a:ext cx="285926" cy="36817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6406444" y="205147"/>
                <a:ext cx="285926" cy="368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6795911" y="235109"/>
              <a:ext cx="133526" cy="23017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6795911" y="235109"/>
                <a:ext cx="133526" cy="230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6790266" y="270710"/>
              <a:ext cx="129822" cy="21995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6790266" y="270710"/>
                <a:ext cx="1298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6991702" y="193691"/>
              <a:ext cx="162631" cy="24057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6991702" y="193691"/>
                <a:ext cx="162631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6958894" y="186113"/>
              <a:ext cx="229306" cy="27353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6958894" y="186113"/>
                <a:ext cx="229306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7189611" y="304549"/>
              <a:ext cx="193322" cy="1127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7189611" y="304549"/>
                <a:ext cx="1933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7286977" y="179239"/>
              <a:ext cx="28223" cy="37064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7286977" y="179239"/>
                <a:ext cx="28223" cy="37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7699022" y="204442"/>
              <a:ext cx="169333" cy="15439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7699022" y="204442"/>
                <a:ext cx="169333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7599362" y="90236"/>
              <a:ext cx="368300" cy="38667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7599362" y="90236"/>
                <a:ext cx="368300" cy="386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8043333" y="216251"/>
              <a:ext cx="163689" cy="20109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8043333" y="216251"/>
                <a:ext cx="163689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8069438" y="214312"/>
              <a:ext cx="117828" cy="21149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8069438" y="214312"/>
                <a:ext cx="11782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8324850" y="180473"/>
              <a:ext cx="136172" cy="16355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8324850" y="180473"/>
                <a:ext cx="13617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8652933" y="225592"/>
              <a:ext cx="172156" cy="84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8652933" y="225592"/>
                <a:ext cx="17215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8636881" y="322878"/>
              <a:ext cx="255941" cy="1269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8636881" y="322878"/>
                <a:ext cx="255941" cy="1269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99" y="992970"/>
            <a:ext cx="11121802" cy="47434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306586" y="1845625"/>
              <a:ext cx="1163814" cy="3806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306586" y="1845625"/>
                <a:ext cx="1163814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542116" y="1469873"/>
              <a:ext cx="209550" cy="21025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2542116" y="1469873"/>
                <a:ext cx="209550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2737555" y="1477628"/>
              <a:ext cx="299156" cy="18681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2737555" y="1477628"/>
                <a:ext cx="299156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028244" y="1469168"/>
              <a:ext cx="47978" cy="25661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028244" y="1469168"/>
                <a:ext cx="479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081866" y="1479919"/>
              <a:ext cx="112889" cy="22118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081866" y="1479919"/>
                <a:ext cx="112889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231444" y="1471988"/>
              <a:ext cx="96661" cy="16637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231444" y="1471988"/>
                <a:ext cx="96661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3268133" y="1517106"/>
              <a:ext cx="174978" cy="46810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3268133" y="1517106"/>
                <a:ext cx="174978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2611261" y="2017639"/>
              <a:ext cx="109361" cy="18752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2611261" y="2017639"/>
                <a:ext cx="109361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2700866" y="1987325"/>
              <a:ext cx="146050" cy="20655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2700866" y="1987325"/>
                <a:ext cx="146050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2856088" y="2019049"/>
              <a:ext cx="191912" cy="24251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2856088" y="2019049"/>
                <a:ext cx="19191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3124200" y="1964942"/>
              <a:ext cx="31044" cy="18100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3124200" y="1964942"/>
                <a:ext cx="31044" cy="18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3132666" y="2058527"/>
              <a:ext cx="90311" cy="1128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3132666" y="2058527"/>
                <a:ext cx="903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3239911" y="1936567"/>
              <a:ext cx="22577" cy="32499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3239911" y="1936567"/>
                <a:ext cx="22577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3318933" y="1951371"/>
              <a:ext cx="118533" cy="22365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3318933" y="1951371"/>
                <a:ext cx="118533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3439406" y="1977455"/>
              <a:ext cx="127882" cy="16884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3439406" y="1977455"/>
                <a:ext cx="127882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3572933" y="2010237"/>
              <a:ext cx="118533" cy="36129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3572933" y="2010237"/>
                <a:ext cx="118533" cy="361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3757083" y="2058527"/>
              <a:ext cx="208139" cy="1692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3757083" y="2058527"/>
                <a:ext cx="20813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3828873" y="1944674"/>
              <a:ext cx="20638" cy="29714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3828873" y="1944674"/>
                <a:ext cx="20638" cy="297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4038600" y="1964766"/>
              <a:ext cx="104422" cy="17818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4038600" y="1964766"/>
                <a:ext cx="104422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4126088" y="1916827"/>
              <a:ext cx="156634" cy="18822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4126088" y="1916827"/>
                <a:ext cx="156634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4250266" y="1979570"/>
              <a:ext cx="121356" cy="12619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4250266" y="1979570"/>
                <a:ext cx="121356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4397022" y="1925463"/>
              <a:ext cx="355600" cy="19510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4397022" y="1925463"/>
                <a:ext cx="355600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4746977" y="2024689"/>
              <a:ext cx="116594" cy="36940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4746977" y="2024689"/>
                <a:ext cx="116594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4957233" y="2069807"/>
              <a:ext cx="438855" cy="846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4957233" y="2069807"/>
                <a:ext cx="43885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7433733" y="904835"/>
              <a:ext cx="73378" cy="2009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7433733" y="904835"/>
                <a:ext cx="73378" cy="20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592711" y="225592"/>
              <a:ext cx="16933" cy="36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592711" y="225592"/>
                <a:ext cx="169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581422" y="148044"/>
              <a:ext cx="11288" cy="24233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581422" y="148044"/>
                <a:ext cx="11288" cy="242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6596238" y="248151"/>
              <a:ext cx="92428" cy="2255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6596238" y="248151"/>
                <a:ext cx="9242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6680200" y="84597"/>
              <a:ext cx="36688" cy="43144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6680200" y="84597"/>
                <a:ext cx="36688" cy="431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6738408" y="151569"/>
              <a:ext cx="187325" cy="24885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6738408" y="151569"/>
                <a:ext cx="187325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973711" y="180473"/>
              <a:ext cx="80433" cy="16531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973711" y="180473"/>
                <a:ext cx="80433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7024511" y="242511"/>
              <a:ext cx="93133" cy="33556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7024511" y="242511"/>
                <a:ext cx="93133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7353476" y="177653"/>
              <a:ext cx="162454" cy="21431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7353476" y="177653"/>
                <a:ext cx="16245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7800622" y="143462"/>
              <a:ext cx="11288" cy="16108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7800622" y="143462"/>
                <a:ext cx="11288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7806266" y="214312"/>
              <a:ext cx="90311" cy="281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7806266" y="214312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7902222" y="90765"/>
              <a:ext cx="22578" cy="33222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7902222" y="90765"/>
                <a:ext cx="22578" cy="332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7956550" y="225592"/>
              <a:ext cx="137583" cy="13183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7956550" y="225592"/>
                <a:ext cx="137583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8139288" y="127953"/>
              <a:ext cx="355600" cy="37962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8139288" y="127953"/>
                <a:ext cx="355600" cy="379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8621888" y="163554"/>
              <a:ext cx="316618" cy="29327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8621888" y="163554"/>
                <a:ext cx="31661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9180688" y="83892"/>
              <a:ext cx="14112" cy="20091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9180688" y="83892"/>
                <a:ext cx="14112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9206088" y="174833"/>
              <a:ext cx="73378" cy="2256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9206088" y="174833"/>
                <a:ext cx="733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9273822" y="59922"/>
              <a:ext cx="33866" cy="26718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9273822" y="59922"/>
                <a:ext cx="33866" cy="267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9352844" y="86535"/>
              <a:ext cx="129822" cy="24339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9352844" y="86535"/>
                <a:ext cx="129822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9516533" y="148573"/>
              <a:ext cx="144815" cy="34490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9516533" y="148573"/>
                <a:ext cx="144815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9680222" y="108566"/>
              <a:ext cx="98778" cy="2678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9680222" y="108566"/>
                <a:ext cx="9877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9945511" y="124075"/>
              <a:ext cx="220133" cy="21431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9945511" y="124075"/>
                <a:ext cx="22013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10275711" y="115087"/>
              <a:ext cx="31044" cy="16690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10275711" y="115087"/>
                <a:ext cx="31044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10295466" y="174833"/>
              <a:ext cx="93134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10295466" y="174833"/>
                <a:ext cx="931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10380133" y="55340"/>
              <a:ext cx="28222" cy="24356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10380133" y="55340"/>
                <a:ext cx="28222" cy="243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10399888" y="107156"/>
              <a:ext cx="335844" cy="39478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10399888" y="107156"/>
                <a:ext cx="335844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10763955" y="129715"/>
              <a:ext cx="127000" cy="1409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10763955" y="129715"/>
                <a:ext cx="1270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10212740" y="755733"/>
              <a:ext cx="82726" cy="17201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10212740" y="755733"/>
                <a:ext cx="8272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10289822" y="720484"/>
              <a:ext cx="158045" cy="17025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10289822" y="720484"/>
                <a:ext cx="158045" cy="170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10394068" y="781112"/>
              <a:ext cx="525638" cy="44554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10394068" y="781112"/>
                <a:ext cx="525638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9753600" y="349667"/>
              <a:ext cx="491066" cy="45682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9753600" y="349667"/>
                <a:ext cx="491066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10010422" y="642937"/>
              <a:ext cx="222955" cy="21713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10010422" y="642937"/>
                <a:ext cx="222955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9124950" y="678186"/>
              <a:ext cx="92427" cy="20162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9124950" y="678186"/>
                <a:ext cx="92427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9223022" y="645757"/>
              <a:ext cx="135466" cy="18963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9223022" y="645757"/>
                <a:ext cx="135466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9352844" y="652807"/>
              <a:ext cx="101600" cy="16778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9352844" y="652807"/>
                <a:ext cx="101600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9482666" y="668140"/>
              <a:ext cx="203200" cy="23422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9482666" y="668140"/>
                <a:ext cx="203200" cy="234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9716911" y="704975"/>
              <a:ext cx="85549" cy="16690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9716911" y="704975"/>
                <a:ext cx="85549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9719733" y="778292"/>
              <a:ext cx="201084" cy="41734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9719733" y="778292"/>
                <a:ext cx="201084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6146800" y="2284120"/>
              <a:ext cx="173037" cy="16355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6146800" y="2284120"/>
                <a:ext cx="17303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6135687" y="2261560"/>
              <a:ext cx="146579" cy="29432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6135687" y="2261560"/>
                <a:ext cx="146579" cy="294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6287911" y="2280418"/>
              <a:ext cx="112889" cy="21448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6287911" y="2280418"/>
                <a:ext cx="112889" cy="214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6420378" y="2368717"/>
              <a:ext cx="90488" cy="11085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6420378" y="2368717"/>
                <a:ext cx="90488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6477000" y="2367307"/>
              <a:ext cx="31044" cy="35389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6477000" y="2367307"/>
                <a:ext cx="31044" cy="353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6513688" y="2114925"/>
              <a:ext cx="101600" cy="14416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6513688" y="2114925"/>
                <a:ext cx="101600" cy="144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6630634" y="2137485"/>
              <a:ext cx="100366" cy="1691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6630634" y="2137485"/>
                <a:ext cx="1003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8012288" y="2292579"/>
              <a:ext cx="105012" cy="5995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8012288" y="2292579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6163733" y="2881939"/>
              <a:ext cx="129822" cy="26824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6163733" y="2881939"/>
                <a:ext cx="129822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6333066" y="2904498"/>
              <a:ext cx="88371" cy="18611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6333066" y="2904498"/>
                <a:ext cx="8837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6406444" y="2977815"/>
              <a:ext cx="101600" cy="35812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6406444" y="2977815"/>
                <a:ext cx="101600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6489876" y="2786062"/>
              <a:ext cx="111301" cy="14663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6489876" y="2786062"/>
                <a:ext cx="11130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6601883" y="2848100"/>
              <a:ext cx="78317" cy="169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6601883" y="2848100"/>
                <a:ext cx="7831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6873169" y="3006014"/>
              <a:ext cx="791986" cy="1691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6873169" y="3006014"/>
                <a:ext cx="79198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7625644" y="2915777"/>
              <a:ext cx="155928" cy="22841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7625644" y="2915777"/>
                <a:ext cx="155928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7100711" y="2712745"/>
              <a:ext cx="67733" cy="25943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7100711" y="2712745"/>
                <a:ext cx="6773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7224888" y="2763503"/>
              <a:ext cx="84667" cy="13535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7224888" y="2763503"/>
                <a:ext cx="846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7382933" y="2661986"/>
              <a:ext cx="95956" cy="30173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7382933" y="2661986"/>
                <a:ext cx="95956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7811911" y="2895157"/>
              <a:ext cx="169333" cy="29485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7811911" y="2895157"/>
                <a:ext cx="169333" cy="294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7998177" y="2915777"/>
              <a:ext cx="211667" cy="21995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7998177" y="2915777"/>
                <a:ext cx="2116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8139288" y="3021171"/>
              <a:ext cx="45156" cy="44448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8139288" y="3021171"/>
                <a:ext cx="45156" cy="444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8098719" y="2709043"/>
              <a:ext cx="113947" cy="16020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8098719" y="2709043"/>
                <a:ext cx="113947" cy="160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8218311" y="2740944"/>
              <a:ext cx="87489" cy="2255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8218311" y="2740944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6948311" y="2162864"/>
              <a:ext cx="28222" cy="4229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6948311" y="2162864"/>
                <a:ext cx="282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4622800" y="3064880"/>
              <a:ext cx="225777" cy="18576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4622800" y="3064880"/>
                <a:ext cx="225777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4909961" y="3152649"/>
              <a:ext cx="79727" cy="12266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4909961" y="3152649"/>
                <a:ext cx="79727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5175955" y="3030512"/>
              <a:ext cx="118534" cy="25749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5175955" y="3030512"/>
                <a:ext cx="118534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5350933" y="3041792"/>
              <a:ext cx="90311" cy="17994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5350933" y="3041792"/>
                <a:ext cx="90311" cy="179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5480755" y="3113170"/>
              <a:ext cx="138289" cy="1727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5480755" y="3113170"/>
                <a:ext cx="138289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8334727" y="2805801"/>
              <a:ext cx="411339" cy="27564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6"/>
            </p:blipFill>
            <p:spPr>
              <a:xfrm>
                <a:off x="8334727" y="2805801"/>
                <a:ext cx="411339" cy="275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5" name="墨迹 94"/>
              <p14:cNvContentPartPr/>
              <p14:nvPr/>
            </p14:nvContentPartPr>
            <p14:xfrm>
              <a:off x="8658577" y="2816200"/>
              <a:ext cx="191912" cy="74198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8"/>
            </p:blipFill>
            <p:spPr>
              <a:xfrm>
                <a:off x="8658577" y="2816200"/>
                <a:ext cx="191912" cy="74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6" name="墨迹 95"/>
              <p14:cNvContentPartPr/>
              <p14:nvPr/>
            </p14:nvContentPartPr>
            <p14:xfrm>
              <a:off x="8492772" y="2537911"/>
              <a:ext cx="109361" cy="208672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0"/>
            </p:blipFill>
            <p:spPr>
              <a:xfrm>
                <a:off x="8492772" y="2537911"/>
                <a:ext cx="10936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7" name="墨迹 96"/>
              <p14:cNvContentPartPr/>
              <p14:nvPr/>
            </p14:nvContentPartPr>
            <p14:xfrm>
              <a:off x="8619066" y="2554830"/>
              <a:ext cx="146756" cy="39196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2"/>
            </p:blipFill>
            <p:spPr>
              <a:xfrm>
                <a:off x="8619066" y="2554830"/>
                <a:ext cx="146756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98" name="墨迹 97"/>
              <p14:cNvContentPartPr/>
              <p14:nvPr/>
            </p14:nvContentPartPr>
            <p14:xfrm>
              <a:off x="8760177" y="2419475"/>
              <a:ext cx="124178" cy="18611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4"/>
            </p:blipFill>
            <p:spPr>
              <a:xfrm>
                <a:off x="8760177" y="2419475"/>
                <a:ext cx="1241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9" name="墨迹 98"/>
              <p14:cNvContentPartPr/>
              <p14:nvPr/>
            </p14:nvContentPartPr>
            <p14:xfrm>
              <a:off x="8850488" y="2481513"/>
              <a:ext cx="127000" cy="1127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6"/>
            </p:blipFill>
            <p:spPr>
              <a:xfrm>
                <a:off x="8850488" y="2481513"/>
                <a:ext cx="1270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0" name="墨迹 99"/>
              <p14:cNvContentPartPr/>
              <p14:nvPr/>
            </p14:nvContentPartPr>
            <p14:xfrm>
              <a:off x="5312833" y="4763518"/>
              <a:ext cx="105834" cy="28622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8"/>
            </p:blipFill>
            <p:spPr>
              <a:xfrm>
                <a:off x="5312833" y="4763518"/>
                <a:ext cx="105834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1" name="墨迹 100"/>
              <p14:cNvContentPartPr/>
              <p14:nvPr/>
            </p14:nvContentPartPr>
            <p14:xfrm>
              <a:off x="5492044" y="4745012"/>
              <a:ext cx="95956" cy="20814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0"/>
            </p:blipFill>
            <p:spPr>
              <a:xfrm>
                <a:off x="5492044" y="4745012"/>
                <a:ext cx="95956" cy="208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2" name="墨迹 101"/>
              <p14:cNvContentPartPr/>
              <p14:nvPr/>
            </p14:nvContentPartPr>
            <p14:xfrm>
              <a:off x="5576711" y="4833310"/>
              <a:ext cx="90311" cy="33556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2"/>
            </p:blipFill>
            <p:spPr>
              <a:xfrm>
                <a:off x="5576711" y="4833310"/>
                <a:ext cx="90311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3" name="墨迹 102"/>
              <p14:cNvContentPartPr/>
              <p14:nvPr/>
            </p14:nvContentPartPr>
            <p14:xfrm>
              <a:off x="5678311" y="4596439"/>
              <a:ext cx="124178" cy="16707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4"/>
            </p:blipFill>
            <p:spPr>
              <a:xfrm>
                <a:off x="5678311" y="4596439"/>
                <a:ext cx="124178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4" name="墨迹 103"/>
              <p14:cNvContentPartPr/>
              <p14:nvPr/>
            </p14:nvContentPartPr>
            <p14:xfrm>
              <a:off x="5787496" y="4641557"/>
              <a:ext cx="116593" cy="2819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6"/>
            </p:blipFill>
            <p:spPr>
              <a:xfrm>
                <a:off x="5787496" y="4641557"/>
                <a:ext cx="11659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5" name="墨迹 104"/>
              <p14:cNvContentPartPr/>
              <p14:nvPr/>
            </p14:nvContentPartPr>
            <p14:xfrm>
              <a:off x="4120444" y="5735679"/>
              <a:ext cx="275167" cy="30313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8"/>
            </p:blipFill>
            <p:spPr>
              <a:xfrm>
                <a:off x="4120444" y="5735679"/>
                <a:ext cx="275167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6" name="墨迹 105"/>
              <p14:cNvContentPartPr/>
              <p14:nvPr/>
            </p14:nvContentPartPr>
            <p14:xfrm>
              <a:off x="4286955" y="5859755"/>
              <a:ext cx="14111" cy="15227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0"/>
            </p:blipFill>
            <p:spPr>
              <a:xfrm>
                <a:off x="4286955" y="5859755"/>
                <a:ext cx="14111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7" name="墨迹 106"/>
              <p14:cNvContentPartPr/>
              <p14:nvPr/>
            </p14:nvContentPartPr>
            <p14:xfrm>
              <a:off x="5164666" y="5724399"/>
              <a:ext cx="135467" cy="268772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2"/>
            </p:blipFill>
            <p:spPr>
              <a:xfrm>
                <a:off x="5164666" y="5724399"/>
                <a:ext cx="135467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8" name="墨迹 107"/>
              <p14:cNvContentPartPr/>
              <p14:nvPr/>
            </p14:nvContentPartPr>
            <p14:xfrm>
              <a:off x="5328355" y="5741319"/>
              <a:ext cx="122767" cy="203033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4"/>
            </p:blipFill>
            <p:spPr>
              <a:xfrm>
                <a:off x="5328355" y="5741319"/>
                <a:ext cx="1227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09" name="墨迹 108"/>
              <p14:cNvContentPartPr/>
              <p14:nvPr/>
            </p14:nvContentPartPr>
            <p14:xfrm>
              <a:off x="5427133" y="5825916"/>
              <a:ext cx="87489" cy="38914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6"/>
            </p:blipFill>
            <p:spPr>
              <a:xfrm>
                <a:off x="5427133" y="5825916"/>
                <a:ext cx="87489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0" name="墨迹 109"/>
              <p14:cNvContentPartPr/>
              <p14:nvPr/>
            </p14:nvContentPartPr>
            <p14:xfrm>
              <a:off x="5558366" y="5658132"/>
              <a:ext cx="136878" cy="13394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8"/>
            </p:blipFill>
            <p:spPr>
              <a:xfrm>
                <a:off x="5558366" y="5658132"/>
                <a:ext cx="136878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1" name="墨迹 110"/>
              <p14:cNvContentPartPr/>
              <p14:nvPr/>
            </p14:nvContentPartPr>
            <p14:xfrm>
              <a:off x="5669844" y="5686330"/>
              <a:ext cx="110066" cy="2114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0"/>
            </p:blipFill>
            <p:spPr>
              <a:xfrm>
                <a:off x="5669844" y="5686330"/>
                <a:ext cx="11006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2" name="墨迹 111"/>
              <p14:cNvContentPartPr/>
              <p14:nvPr/>
            </p14:nvContentPartPr>
            <p14:xfrm>
              <a:off x="5793493" y="5876674"/>
              <a:ext cx="186796" cy="281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2"/>
            </p:blipFill>
            <p:spPr>
              <a:xfrm>
                <a:off x="5793493" y="5876674"/>
                <a:ext cx="18679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3" name="墨迹 112"/>
              <p14:cNvContentPartPr/>
              <p14:nvPr/>
            </p14:nvContentPartPr>
            <p14:xfrm>
              <a:off x="5847644" y="5760353"/>
              <a:ext cx="28222" cy="327814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4"/>
            </p:blipFill>
            <p:spPr>
              <a:xfrm>
                <a:off x="5847644" y="5760353"/>
                <a:ext cx="28222" cy="327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4" name="墨迹 113"/>
              <p14:cNvContentPartPr/>
              <p14:nvPr/>
            </p14:nvContentPartPr>
            <p14:xfrm>
              <a:off x="6052784" y="5799655"/>
              <a:ext cx="122238" cy="271592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6"/>
            </p:blipFill>
            <p:spPr>
              <a:xfrm>
                <a:off x="6052784" y="5799655"/>
                <a:ext cx="122238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5" name="墨迹 114"/>
              <p14:cNvContentPartPr/>
              <p14:nvPr/>
            </p14:nvContentPartPr>
            <p14:xfrm>
              <a:off x="6237111" y="5803356"/>
              <a:ext cx="122766" cy="214313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8"/>
            </p:blipFill>
            <p:spPr>
              <a:xfrm>
                <a:off x="6237111" y="5803356"/>
                <a:ext cx="12276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6" name="墨迹 115"/>
              <p14:cNvContentPartPr/>
              <p14:nvPr/>
            </p14:nvContentPartPr>
            <p14:xfrm>
              <a:off x="6412088" y="5890245"/>
              <a:ext cx="149578" cy="14857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0"/>
            </p:blipFill>
            <p:spPr>
              <a:xfrm>
                <a:off x="6412088" y="5890245"/>
                <a:ext cx="149578" cy="148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7" name="墨迹 116"/>
              <p14:cNvContentPartPr/>
              <p14:nvPr/>
            </p14:nvContentPartPr>
            <p14:xfrm>
              <a:off x="6575953" y="5865394"/>
              <a:ext cx="203024" cy="1127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2"/>
            </p:blipFill>
            <p:spPr>
              <a:xfrm>
                <a:off x="6575953" y="5865394"/>
                <a:ext cx="20302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8" name="墨迹 117"/>
              <p14:cNvContentPartPr/>
              <p14:nvPr/>
            </p14:nvContentPartPr>
            <p14:xfrm>
              <a:off x="6666088" y="5752775"/>
              <a:ext cx="39512" cy="27899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4"/>
            </p:blipFill>
            <p:spPr>
              <a:xfrm>
                <a:off x="6666088" y="5752775"/>
                <a:ext cx="39512" cy="278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9" name="墨迹 118"/>
              <p14:cNvContentPartPr/>
              <p14:nvPr/>
            </p14:nvContentPartPr>
            <p14:xfrm>
              <a:off x="6953955" y="5770927"/>
              <a:ext cx="33867" cy="23828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6"/>
            </p:blipFill>
            <p:spPr>
              <a:xfrm>
                <a:off x="6953955" y="5770927"/>
                <a:ext cx="33867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0" name="墨迹 119"/>
              <p14:cNvContentPartPr/>
              <p14:nvPr/>
            </p14:nvContentPartPr>
            <p14:xfrm>
              <a:off x="6971594" y="5842835"/>
              <a:ext cx="69850" cy="33838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8"/>
            </p:blipFill>
            <p:spPr>
              <a:xfrm>
                <a:off x="6971594" y="5842835"/>
                <a:ext cx="6985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1" name="墨迹 120"/>
              <p14:cNvContentPartPr/>
              <p14:nvPr/>
            </p14:nvContentPartPr>
            <p14:xfrm>
              <a:off x="7032977" y="5715940"/>
              <a:ext cx="327378" cy="330633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0"/>
            </p:blipFill>
            <p:spPr>
              <a:xfrm>
                <a:off x="7032977" y="5715940"/>
                <a:ext cx="327378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2" name="墨迹 121"/>
              <p14:cNvContentPartPr/>
              <p14:nvPr/>
            </p14:nvContentPartPr>
            <p14:xfrm>
              <a:off x="7532511" y="5814636"/>
              <a:ext cx="333022" cy="3383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2"/>
            </p:blipFill>
            <p:spPr>
              <a:xfrm>
                <a:off x="7532511" y="5814636"/>
                <a:ext cx="3330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3" name="墨迹 122"/>
              <p14:cNvContentPartPr/>
              <p14:nvPr/>
            </p14:nvContentPartPr>
            <p14:xfrm>
              <a:off x="7819848" y="5720698"/>
              <a:ext cx="141641" cy="7137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4"/>
            </p:blipFill>
            <p:spPr>
              <a:xfrm>
                <a:off x="7819848" y="5720698"/>
                <a:ext cx="141641" cy="71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" name="墨迹 123"/>
              <p14:cNvContentPartPr/>
              <p14:nvPr/>
            </p14:nvContentPartPr>
            <p14:xfrm>
              <a:off x="7582605" y="5882314"/>
              <a:ext cx="274462" cy="2255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6"/>
            </p:blipFill>
            <p:spPr>
              <a:xfrm>
                <a:off x="7582605" y="5882314"/>
                <a:ext cx="27446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5" name="墨迹 124"/>
              <p14:cNvContentPartPr/>
              <p14:nvPr/>
            </p14:nvContentPartPr>
            <p14:xfrm>
              <a:off x="7580488" y="5908750"/>
              <a:ext cx="104422" cy="77900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8"/>
            </p:blipFill>
            <p:spPr>
              <a:xfrm>
                <a:off x="7580488" y="5908750"/>
                <a:ext cx="104422" cy="77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6" name="墨迹 125"/>
              <p14:cNvContentPartPr/>
              <p14:nvPr/>
            </p14:nvContentPartPr>
            <p14:xfrm>
              <a:off x="8197144" y="5684921"/>
              <a:ext cx="210256" cy="242511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0"/>
            </p:blipFill>
            <p:spPr>
              <a:xfrm>
                <a:off x="8197144" y="5684921"/>
                <a:ext cx="210256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7" name="墨迹 126"/>
              <p14:cNvContentPartPr/>
              <p14:nvPr/>
            </p14:nvContentPartPr>
            <p14:xfrm>
              <a:off x="8477955" y="5694438"/>
              <a:ext cx="129822" cy="272472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2"/>
            </p:blipFill>
            <p:spPr>
              <a:xfrm>
                <a:off x="8477955" y="5694438"/>
                <a:ext cx="129822" cy="272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8" name="墨迹 127"/>
              <p14:cNvContentPartPr/>
              <p14:nvPr/>
            </p14:nvContentPartPr>
            <p14:xfrm>
              <a:off x="8681155" y="5676108"/>
              <a:ext cx="124178" cy="245684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4"/>
            </p:blipFill>
            <p:spPr>
              <a:xfrm>
                <a:off x="8681155" y="5676108"/>
                <a:ext cx="124178" cy="245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9" name="墨迹 128"/>
              <p14:cNvContentPartPr/>
              <p14:nvPr/>
            </p14:nvContentPartPr>
            <p14:xfrm>
              <a:off x="8839200" y="5703955"/>
              <a:ext cx="252059" cy="46598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6"/>
            </p:blipFill>
            <p:spPr>
              <a:xfrm>
                <a:off x="8839200" y="5703955"/>
                <a:ext cx="252059" cy="465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0" name="墨迹 129"/>
              <p14:cNvContentPartPr/>
              <p14:nvPr/>
            </p14:nvContentPartPr>
            <p14:xfrm>
              <a:off x="9132005" y="5696200"/>
              <a:ext cx="209550" cy="33839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8"/>
            </p:blipFill>
            <p:spPr>
              <a:xfrm>
                <a:off x="9132005" y="5696200"/>
                <a:ext cx="2095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1" name="墨迹 130"/>
              <p14:cNvContentPartPr/>
              <p14:nvPr/>
            </p14:nvContentPartPr>
            <p14:xfrm>
              <a:off x="4186061" y="6397474"/>
              <a:ext cx="146050" cy="15950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0"/>
            </p:blipFill>
            <p:spPr>
              <a:xfrm>
                <a:off x="4186061" y="6397474"/>
                <a:ext cx="146050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2" name="墨迹 131"/>
              <p14:cNvContentPartPr/>
              <p14:nvPr/>
            </p14:nvContentPartPr>
            <p14:xfrm>
              <a:off x="3996266" y="6248901"/>
              <a:ext cx="481189" cy="408885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2"/>
            </p:blipFill>
            <p:spPr>
              <a:xfrm>
                <a:off x="3996266" y="6248901"/>
                <a:ext cx="481189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3" name="墨迹 132"/>
              <p14:cNvContentPartPr/>
              <p14:nvPr/>
            </p14:nvContentPartPr>
            <p14:xfrm>
              <a:off x="5283200" y="6327858"/>
              <a:ext cx="22577" cy="21713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4"/>
            </p:blipFill>
            <p:spPr>
              <a:xfrm>
                <a:off x="5283200" y="6327858"/>
                <a:ext cx="2257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4" name="墨迹 133"/>
              <p14:cNvContentPartPr/>
              <p14:nvPr/>
            </p14:nvContentPartPr>
            <p14:xfrm>
              <a:off x="5271911" y="6406815"/>
              <a:ext cx="118533" cy="5075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6"/>
            </p:blipFill>
            <p:spPr>
              <a:xfrm>
                <a:off x="5271911" y="6406815"/>
                <a:ext cx="1185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5" name="墨迹 134"/>
              <p14:cNvContentPartPr/>
              <p14:nvPr/>
            </p14:nvContentPartPr>
            <p14:xfrm>
              <a:off x="5392384" y="6324686"/>
              <a:ext cx="20638" cy="248504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8"/>
            </p:blipFill>
            <p:spPr>
              <a:xfrm>
                <a:off x="5392384" y="6324686"/>
                <a:ext cx="20638" cy="248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6" name="墨迹 135"/>
              <p14:cNvContentPartPr/>
              <p14:nvPr/>
            </p14:nvContentPartPr>
            <p14:xfrm>
              <a:off x="5469466" y="6335613"/>
              <a:ext cx="342900" cy="49136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0"/>
            </p:blipFill>
            <p:spPr>
              <a:xfrm>
                <a:off x="5469466" y="6335613"/>
                <a:ext cx="342900" cy="491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7" name="墨迹 136"/>
              <p14:cNvContentPartPr/>
              <p14:nvPr/>
            </p14:nvContentPartPr>
            <p14:xfrm>
              <a:off x="5842000" y="6322218"/>
              <a:ext cx="146755" cy="3383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2"/>
            </p:blipFill>
            <p:spPr>
              <a:xfrm>
                <a:off x="5842000" y="6322218"/>
                <a:ext cx="1467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8" name="墨迹 137"/>
              <p14:cNvContentPartPr/>
              <p14:nvPr/>
            </p14:nvContentPartPr>
            <p14:xfrm>
              <a:off x="6054372" y="6435014"/>
              <a:ext cx="239183" cy="3947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4"/>
            </p:blipFill>
            <p:spPr>
              <a:xfrm>
                <a:off x="6054372" y="6435014"/>
                <a:ext cx="23918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39" name="墨迹 138"/>
              <p14:cNvContentPartPr/>
              <p14:nvPr/>
            </p14:nvContentPartPr>
            <p14:xfrm>
              <a:off x="6136922" y="6307237"/>
              <a:ext cx="15522" cy="327990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6"/>
            </p:blipFill>
            <p:spPr>
              <a:xfrm>
                <a:off x="6136922" y="6307237"/>
                <a:ext cx="15522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0" name="墨迹 139"/>
              <p14:cNvContentPartPr/>
              <p14:nvPr/>
            </p14:nvContentPartPr>
            <p14:xfrm>
              <a:off x="6570133" y="6350417"/>
              <a:ext cx="180622" cy="29750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8"/>
            </p:blipFill>
            <p:spPr>
              <a:xfrm>
                <a:off x="6570133" y="6350417"/>
                <a:ext cx="180622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1" name="墨迹 140"/>
              <p14:cNvContentPartPr/>
              <p14:nvPr/>
            </p14:nvContentPartPr>
            <p14:xfrm>
              <a:off x="6795911" y="6369628"/>
              <a:ext cx="299156" cy="228941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0"/>
            </p:blipFill>
            <p:spPr>
              <a:xfrm>
                <a:off x="6795911" y="6369628"/>
                <a:ext cx="299156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2" name="墨迹 141"/>
              <p14:cNvContentPartPr/>
              <p14:nvPr/>
            </p14:nvContentPartPr>
            <p14:xfrm>
              <a:off x="7330546" y="6392716"/>
              <a:ext cx="351543" cy="2537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2"/>
            </p:blipFill>
            <p:spPr>
              <a:xfrm>
                <a:off x="7330546" y="6392716"/>
                <a:ext cx="35154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3" name="墨迹 142"/>
              <p14:cNvContentPartPr/>
              <p14:nvPr/>
            </p14:nvContentPartPr>
            <p14:xfrm>
              <a:off x="7636933" y="6301950"/>
              <a:ext cx="149578" cy="8794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4"/>
            </p:blipFill>
            <p:spPr>
              <a:xfrm>
                <a:off x="7636933" y="6301950"/>
                <a:ext cx="149578" cy="87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4" name="墨迹 143"/>
              <p14:cNvContentPartPr/>
              <p14:nvPr/>
            </p14:nvContentPartPr>
            <p14:xfrm>
              <a:off x="7342011" y="6497052"/>
              <a:ext cx="328789" cy="1128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6"/>
            </p:blipFill>
            <p:spPr>
              <a:xfrm>
                <a:off x="7342011" y="6497052"/>
                <a:ext cx="3287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5" name="墨迹 144"/>
              <p14:cNvContentPartPr/>
              <p14:nvPr/>
            </p14:nvContentPartPr>
            <p14:xfrm>
              <a:off x="7368293" y="6504631"/>
              <a:ext cx="150107" cy="9957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8"/>
            </p:blipFill>
            <p:spPr>
              <a:xfrm>
                <a:off x="7368293" y="6504631"/>
                <a:ext cx="150107" cy="99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6" name="墨迹 145"/>
              <p14:cNvContentPartPr/>
              <p14:nvPr/>
            </p14:nvContentPartPr>
            <p14:xfrm>
              <a:off x="8054622" y="6341253"/>
              <a:ext cx="73378" cy="24409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0"/>
            </p:blipFill>
            <p:spPr>
              <a:xfrm>
                <a:off x="8054622" y="6341253"/>
                <a:ext cx="73378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7" name="墨迹 146"/>
              <p14:cNvContentPartPr/>
              <p14:nvPr/>
            </p14:nvContentPartPr>
            <p14:xfrm>
              <a:off x="8077200" y="6451934"/>
              <a:ext cx="121355" cy="50758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2"/>
            </p:blipFill>
            <p:spPr>
              <a:xfrm>
                <a:off x="8077200" y="6451934"/>
                <a:ext cx="1213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48" name="墨迹 147"/>
              <p14:cNvContentPartPr/>
              <p14:nvPr/>
            </p14:nvContentPartPr>
            <p14:xfrm>
              <a:off x="8207022" y="6341429"/>
              <a:ext cx="33866" cy="254320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4"/>
            </p:blipFill>
            <p:spPr>
              <a:xfrm>
                <a:off x="8207022" y="6341429"/>
                <a:ext cx="33866" cy="254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49" name="墨迹 148"/>
              <p14:cNvContentPartPr/>
              <p14:nvPr/>
            </p14:nvContentPartPr>
            <p14:xfrm>
              <a:off x="8314266" y="6296134"/>
              <a:ext cx="129822" cy="268596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6"/>
            </p:blipFill>
            <p:spPr>
              <a:xfrm>
                <a:off x="8314266" y="6296134"/>
                <a:ext cx="129822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0" name="墨迹 149"/>
              <p14:cNvContentPartPr/>
              <p14:nvPr/>
            </p14:nvContentPartPr>
            <p14:xfrm>
              <a:off x="8523111" y="6307237"/>
              <a:ext cx="110949" cy="172896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8"/>
            </p:blipFill>
            <p:spPr>
              <a:xfrm>
                <a:off x="8523111" y="6307237"/>
                <a:ext cx="110949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1" name="墨迹 150"/>
              <p14:cNvContentPartPr/>
              <p14:nvPr/>
            </p14:nvContentPartPr>
            <p14:xfrm>
              <a:off x="8638822" y="6372977"/>
              <a:ext cx="87488" cy="324288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0"/>
            </p:blipFill>
            <p:spPr>
              <a:xfrm>
                <a:off x="8638822" y="6372977"/>
                <a:ext cx="87488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2" name="墨迹 151"/>
              <p14:cNvContentPartPr/>
              <p14:nvPr/>
            </p14:nvContentPartPr>
            <p14:xfrm>
              <a:off x="8798101" y="6310939"/>
              <a:ext cx="159631" cy="16919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2"/>
            </p:blipFill>
            <p:spPr>
              <a:xfrm>
                <a:off x="8798101" y="6310939"/>
                <a:ext cx="15963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3" name="墨迹 152"/>
              <p14:cNvContentPartPr/>
              <p14:nvPr/>
            </p14:nvContentPartPr>
            <p14:xfrm>
              <a:off x="9078206" y="6406815"/>
              <a:ext cx="227366" cy="43180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4"/>
            </p:blipFill>
            <p:spPr>
              <a:xfrm>
                <a:off x="9078206" y="6406815"/>
                <a:ext cx="227366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4" name="墨迹 153"/>
              <p14:cNvContentPartPr/>
              <p14:nvPr/>
            </p14:nvContentPartPr>
            <p14:xfrm>
              <a:off x="9191977" y="6312877"/>
              <a:ext cx="47978" cy="311071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6"/>
            </p:blipFill>
            <p:spPr>
              <a:xfrm>
                <a:off x="9191977" y="6312877"/>
                <a:ext cx="47978" cy="311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5" name="墨迹 154"/>
              <p14:cNvContentPartPr/>
              <p14:nvPr/>
            </p14:nvContentPartPr>
            <p14:xfrm>
              <a:off x="9419519" y="6329797"/>
              <a:ext cx="528813" cy="257492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8"/>
            </p:blipFill>
            <p:spPr>
              <a:xfrm>
                <a:off x="9419519" y="6329797"/>
                <a:ext cx="528813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6" name="墨迹 155"/>
              <p14:cNvContentPartPr/>
              <p14:nvPr/>
            </p14:nvContentPartPr>
            <p14:xfrm>
              <a:off x="9285111" y="6062787"/>
              <a:ext cx="716844" cy="727535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0"/>
            </p:blipFill>
            <p:spPr>
              <a:xfrm>
                <a:off x="9285111" y="6062787"/>
                <a:ext cx="716844" cy="727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7" name="墨迹 156"/>
              <p14:cNvContentPartPr/>
              <p14:nvPr/>
            </p14:nvContentPartPr>
            <p14:xfrm>
              <a:off x="10148711" y="6021194"/>
              <a:ext cx="196144" cy="819181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2"/>
            </p:blipFill>
            <p:spPr>
              <a:xfrm>
                <a:off x="10148711" y="6021194"/>
                <a:ext cx="196144" cy="819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58" name="墨迹 157"/>
              <p14:cNvContentPartPr/>
              <p14:nvPr/>
            </p14:nvContentPartPr>
            <p14:xfrm>
              <a:off x="10154355" y="6048688"/>
              <a:ext cx="174978" cy="239691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4"/>
            </p:blipFill>
            <p:spPr>
              <a:xfrm>
                <a:off x="10154355" y="6048688"/>
                <a:ext cx="174978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59" name="墨迹 158"/>
              <p14:cNvContentPartPr/>
              <p14:nvPr/>
            </p14:nvContentPartPr>
            <p14:xfrm>
              <a:off x="10368844" y="6090986"/>
              <a:ext cx="141111" cy="186114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6"/>
            </p:blipFill>
            <p:spPr>
              <a:xfrm>
                <a:off x="10368844" y="6090986"/>
                <a:ext cx="1411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0" name="墨迹 159"/>
              <p14:cNvContentPartPr/>
              <p14:nvPr/>
            </p14:nvContentPartPr>
            <p14:xfrm>
              <a:off x="6967537" y="6750843"/>
              <a:ext cx="1127301" cy="22559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8"/>
            </p:blipFill>
            <p:spPr>
              <a:xfrm>
                <a:off x="6967537" y="6750843"/>
                <a:ext cx="112730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1" name="墨迹 160"/>
              <p14:cNvContentPartPr/>
              <p14:nvPr/>
            </p14:nvContentPartPr>
            <p14:xfrm>
              <a:off x="7930444" y="6660606"/>
              <a:ext cx="251883" cy="26789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0"/>
            </p:blipFill>
            <p:spPr>
              <a:xfrm>
                <a:off x="7930444" y="6660606"/>
                <a:ext cx="25188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2" name="墨迹 161"/>
              <p14:cNvContentPartPr/>
              <p14:nvPr/>
            </p14:nvContentPartPr>
            <p14:xfrm>
              <a:off x="9063566" y="4924957"/>
              <a:ext cx="52211" cy="526617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2"/>
            </p:blipFill>
            <p:spPr>
              <a:xfrm>
                <a:off x="9063566" y="4924957"/>
                <a:ext cx="52211" cy="5266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3" name="墨迹 162"/>
              <p14:cNvContentPartPr/>
              <p14:nvPr/>
            </p14:nvContentPartPr>
            <p14:xfrm>
              <a:off x="9027406" y="4937118"/>
              <a:ext cx="71438" cy="178183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4"/>
            </p:blipFill>
            <p:spPr>
              <a:xfrm>
                <a:off x="9027406" y="4937118"/>
                <a:ext cx="71438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4" name="墨迹 163"/>
              <p14:cNvContentPartPr/>
              <p14:nvPr/>
            </p14:nvContentPartPr>
            <p14:xfrm>
              <a:off x="9127066" y="4917202"/>
              <a:ext cx="90311" cy="147340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6"/>
            </p:blipFill>
            <p:spPr>
              <a:xfrm>
                <a:off x="9127066" y="4917202"/>
                <a:ext cx="90311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5" name="墨迹 164"/>
              <p14:cNvContentPartPr/>
              <p14:nvPr/>
            </p14:nvContentPartPr>
            <p14:xfrm>
              <a:off x="7133343" y="5122350"/>
              <a:ext cx="779815" cy="3242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8"/>
            </p:blipFill>
            <p:spPr>
              <a:xfrm>
                <a:off x="7133343" y="5122350"/>
                <a:ext cx="77981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6" name="墨迹 165"/>
              <p14:cNvContentPartPr/>
              <p14:nvPr/>
            </p14:nvContentPartPr>
            <p14:xfrm>
              <a:off x="7041444" y="4987524"/>
              <a:ext cx="383822" cy="44078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0"/>
            </p:blipFill>
            <p:spPr>
              <a:xfrm>
                <a:off x="7041444" y="4987524"/>
                <a:ext cx="383822" cy="44078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67" name="墨迹 166"/>
              <p14:cNvContentPartPr/>
              <p14:nvPr/>
            </p14:nvContentPartPr>
            <p14:xfrm>
              <a:off x="2668680" y="346320"/>
              <a:ext cx="8987760" cy="6451560"/>
            </p14:xfrm>
          </p:contentPart>
        </mc:Choice>
        <mc:Fallback>
          <p:pic>
            <p:nvPicPr>
              <p:cNvPr id="167" name="墨迹 166"/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659320" y="336960"/>
                <a:ext cx="9006480" cy="647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7" y="511962"/>
            <a:ext cx="10916396" cy="26312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0" y="3056367"/>
            <a:ext cx="10498958" cy="34784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9715500" y="1767549"/>
              <a:ext cx="1133122" cy="149014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9715500" y="1767549"/>
                <a:ext cx="1133122" cy="149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098013" y="830989"/>
              <a:ext cx="24342" cy="934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098013" y="830989"/>
                <a:ext cx="24342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7356122" y="2092366"/>
              <a:ext cx="173566" cy="35742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7356122" y="2092366"/>
                <a:ext cx="173566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7362472" y="2158634"/>
              <a:ext cx="167216" cy="21572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7362472" y="2158634"/>
                <a:ext cx="167216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2139244" y="2126205"/>
              <a:ext cx="553156" cy="56398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2139244" y="2126205"/>
                <a:ext cx="553156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9383888" y="3530516"/>
              <a:ext cx="175860" cy="35812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9383888" y="3530516"/>
                <a:ext cx="175860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6131806" y="3909793"/>
              <a:ext cx="1499482" cy="5498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6131806" y="3909793"/>
                <a:ext cx="1499482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388856" y="3857625"/>
              <a:ext cx="794632" cy="4511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388856" y="3857625"/>
                <a:ext cx="79463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6886222" y="3959141"/>
              <a:ext cx="73378" cy="10997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6886222" y="3959141"/>
                <a:ext cx="7337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墨迹 25"/>
              <p14:cNvContentPartPr/>
              <p14:nvPr/>
            </p14:nvContentPartPr>
            <p14:xfrm>
              <a:off x="1721555" y="2526631"/>
              <a:ext cx="101600" cy="25308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23"/>
            </p:blipFill>
            <p:spPr>
              <a:xfrm>
                <a:off x="1721555" y="2526631"/>
                <a:ext cx="101600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墨迹 26"/>
              <p14:cNvContentPartPr/>
              <p14:nvPr/>
            </p14:nvContentPartPr>
            <p14:xfrm>
              <a:off x="1840088" y="2556945"/>
              <a:ext cx="146756" cy="21783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25"/>
            </p:blipFill>
            <p:spPr>
              <a:xfrm>
                <a:off x="1840088" y="2556945"/>
                <a:ext cx="146756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1845733" y="2631672"/>
              <a:ext cx="121355" cy="14311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27"/>
            </p:blipFill>
            <p:spPr>
              <a:xfrm>
                <a:off x="1845733" y="2631672"/>
                <a:ext cx="121355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1952977" y="2563114"/>
              <a:ext cx="124178" cy="22294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9"/>
            </p:blipFill>
            <p:spPr>
              <a:xfrm>
                <a:off x="1952977" y="2563114"/>
                <a:ext cx="124178" cy="222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2071511" y="2594309"/>
              <a:ext cx="62089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31"/>
            </p:blipFill>
            <p:spPr>
              <a:xfrm>
                <a:off x="2071511" y="2594309"/>
                <a:ext cx="62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2077155" y="2480455"/>
              <a:ext cx="138818" cy="32534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33"/>
            </p:blipFill>
            <p:spPr>
              <a:xfrm>
                <a:off x="2077155" y="2480455"/>
                <a:ext cx="138818" cy="325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墨迹 31"/>
              <p14:cNvContentPartPr/>
              <p14:nvPr/>
            </p14:nvContentPartPr>
            <p14:xfrm>
              <a:off x="2500488" y="2633787"/>
              <a:ext cx="39512" cy="17271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35"/>
            </p:blipFill>
            <p:spPr>
              <a:xfrm>
                <a:off x="2500488" y="2633787"/>
                <a:ext cx="39512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墨迹 32"/>
              <p14:cNvContentPartPr/>
              <p14:nvPr/>
            </p14:nvContentPartPr>
            <p14:xfrm>
              <a:off x="2560813" y="2566110"/>
              <a:ext cx="101953" cy="26119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7"/>
            </p:blipFill>
            <p:spPr>
              <a:xfrm>
                <a:off x="2560813" y="2566110"/>
                <a:ext cx="101953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墨迹 33"/>
              <p14:cNvContentPartPr/>
              <p14:nvPr/>
            </p14:nvContentPartPr>
            <p14:xfrm>
              <a:off x="2751666" y="2605588"/>
              <a:ext cx="129117" cy="19457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9"/>
            </p:blipFill>
            <p:spPr>
              <a:xfrm>
                <a:off x="2751666" y="2605588"/>
                <a:ext cx="129117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墨迹 34"/>
              <p14:cNvContentPartPr/>
              <p14:nvPr/>
            </p14:nvContentPartPr>
            <p14:xfrm>
              <a:off x="2748844" y="2654232"/>
              <a:ext cx="104422" cy="16566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41"/>
            </p:blipFill>
            <p:spPr>
              <a:xfrm>
                <a:off x="2748844" y="2654232"/>
                <a:ext cx="104422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墨迹 35"/>
              <p14:cNvContentPartPr/>
              <p14:nvPr/>
            </p14:nvContentPartPr>
            <p14:xfrm>
              <a:off x="2908829" y="2554830"/>
              <a:ext cx="58737" cy="22277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43"/>
            </p:blipFill>
            <p:spPr>
              <a:xfrm>
                <a:off x="2908829" y="2554830"/>
                <a:ext cx="5873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墨迹 36"/>
              <p14:cNvContentPartPr/>
              <p14:nvPr/>
            </p14:nvContentPartPr>
            <p14:xfrm>
              <a:off x="3019777" y="2566110"/>
              <a:ext cx="143934" cy="14381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45"/>
            </p:blipFill>
            <p:spPr>
              <a:xfrm>
                <a:off x="3019777" y="2566110"/>
                <a:ext cx="143934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墨迹 37"/>
              <p14:cNvContentPartPr/>
              <p14:nvPr/>
            </p14:nvContentPartPr>
            <p14:xfrm>
              <a:off x="1794933" y="2935517"/>
              <a:ext cx="45155" cy="8177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47"/>
            </p:blipFill>
            <p:spPr>
              <a:xfrm>
                <a:off x="1794933" y="2935517"/>
                <a:ext cx="45155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墨迹 38"/>
              <p14:cNvContentPartPr/>
              <p14:nvPr/>
            </p14:nvContentPartPr>
            <p14:xfrm>
              <a:off x="1682220" y="2977815"/>
              <a:ext cx="152224" cy="45682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49"/>
            </p:blipFill>
            <p:spPr>
              <a:xfrm>
                <a:off x="1682220" y="2977815"/>
                <a:ext cx="152224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墨迹 39"/>
              <p14:cNvContentPartPr/>
              <p14:nvPr/>
            </p14:nvContentPartPr>
            <p14:xfrm>
              <a:off x="3216275" y="1564340"/>
              <a:ext cx="847725" cy="5992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51"/>
            </p:blipFill>
            <p:spPr>
              <a:xfrm>
                <a:off x="3216275" y="1564340"/>
                <a:ext cx="847725" cy="5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墨迹 40"/>
              <p14:cNvContentPartPr/>
              <p14:nvPr/>
            </p14:nvContentPartPr>
            <p14:xfrm>
              <a:off x="3561644" y="1043539"/>
              <a:ext cx="240771" cy="18770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53"/>
            </p:blipFill>
            <p:spPr>
              <a:xfrm>
                <a:off x="3561644" y="1043539"/>
                <a:ext cx="240771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墨迹 41"/>
              <p14:cNvContentPartPr/>
              <p14:nvPr/>
            </p14:nvContentPartPr>
            <p14:xfrm>
              <a:off x="3513666" y="1150519"/>
              <a:ext cx="245534" cy="40324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55"/>
            </p:blipFill>
            <p:spPr>
              <a:xfrm>
                <a:off x="3513666" y="1150519"/>
                <a:ext cx="245534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墨迹 42"/>
              <p14:cNvContentPartPr/>
              <p14:nvPr/>
            </p14:nvContentPartPr>
            <p14:xfrm>
              <a:off x="3719688" y="989256"/>
              <a:ext cx="428978" cy="36993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57"/>
            </p:blipFill>
            <p:spPr>
              <a:xfrm>
                <a:off x="3719688" y="989256"/>
                <a:ext cx="428978" cy="369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墨迹 43"/>
              <p14:cNvContentPartPr/>
              <p14:nvPr/>
            </p14:nvContentPartPr>
            <p14:xfrm>
              <a:off x="4905022" y="1020804"/>
              <a:ext cx="341488" cy="31582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59"/>
            </p:blipFill>
            <p:spPr>
              <a:xfrm>
                <a:off x="4905022" y="1020804"/>
                <a:ext cx="34148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墨迹 44"/>
              <p14:cNvContentPartPr/>
              <p14:nvPr/>
            </p14:nvContentPartPr>
            <p14:xfrm>
              <a:off x="5096051" y="972337"/>
              <a:ext cx="387526" cy="37927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61"/>
            </p:blipFill>
            <p:spPr>
              <a:xfrm>
                <a:off x="5096051" y="972337"/>
                <a:ext cx="387526" cy="379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墨迹 45"/>
              <p14:cNvContentPartPr/>
              <p14:nvPr/>
            </p14:nvContentPartPr>
            <p14:xfrm>
              <a:off x="4337226" y="2562585"/>
              <a:ext cx="104951" cy="21942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63"/>
            </p:blipFill>
            <p:spPr>
              <a:xfrm>
                <a:off x="4337226" y="2562585"/>
                <a:ext cx="104951" cy="219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墨迹 46"/>
              <p14:cNvContentPartPr/>
              <p14:nvPr/>
            </p14:nvContentPartPr>
            <p14:xfrm>
              <a:off x="4461933" y="2582324"/>
              <a:ext cx="155222" cy="1868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65"/>
            </p:blipFill>
            <p:spPr>
              <a:xfrm>
                <a:off x="4461933" y="2582324"/>
                <a:ext cx="155222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墨迹 47"/>
              <p14:cNvContentPartPr/>
              <p14:nvPr/>
            </p14:nvContentPartPr>
            <p14:xfrm>
              <a:off x="4485216" y="2581619"/>
              <a:ext cx="92428" cy="18470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67"/>
            </p:blipFill>
            <p:spPr>
              <a:xfrm>
                <a:off x="4485216" y="2581619"/>
                <a:ext cx="92428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墨迹 48"/>
              <p14:cNvContentPartPr/>
              <p14:nvPr/>
            </p14:nvContentPartPr>
            <p14:xfrm>
              <a:off x="4690533" y="2540731"/>
              <a:ext cx="50800" cy="19457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9"/>
            </p:blipFill>
            <p:spPr>
              <a:xfrm>
                <a:off x="4690533" y="2540731"/>
                <a:ext cx="50800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墨迹 49"/>
              <p14:cNvContentPartPr/>
              <p14:nvPr/>
            </p14:nvContentPartPr>
            <p14:xfrm>
              <a:off x="4718755" y="2573688"/>
              <a:ext cx="90311" cy="13905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71"/>
            </p:blipFill>
            <p:spPr>
              <a:xfrm>
                <a:off x="4718755" y="2573688"/>
                <a:ext cx="90311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墨迹 50"/>
              <p14:cNvContentPartPr/>
              <p14:nvPr/>
            </p14:nvContentPartPr>
            <p14:xfrm>
              <a:off x="4803422" y="2584439"/>
              <a:ext cx="73378" cy="2396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73"/>
            </p:blipFill>
            <p:spPr>
              <a:xfrm>
                <a:off x="4803422" y="2584439"/>
                <a:ext cx="73378" cy="23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墨迹 51"/>
              <p14:cNvContentPartPr/>
              <p14:nvPr/>
            </p14:nvContentPartPr>
            <p14:xfrm>
              <a:off x="4907315" y="2494907"/>
              <a:ext cx="79551" cy="44061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75"/>
            </p:blipFill>
            <p:spPr>
              <a:xfrm>
                <a:off x="4907315" y="2494907"/>
                <a:ext cx="79551" cy="440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墨迹 52"/>
              <p14:cNvContentPartPr/>
              <p14:nvPr/>
            </p14:nvContentPartPr>
            <p14:xfrm>
              <a:off x="4319411" y="3042144"/>
              <a:ext cx="125589" cy="25361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77"/>
            </p:blipFill>
            <p:spPr>
              <a:xfrm>
                <a:off x="4319411" y="3042144"/>
                <a:ext cx="125589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墨迹 53"/>
              <p14:cNvContentPartPr/>
              <p14:nvPr/>
            </p14:nvContentPartPr>
            <p14:xfrm>
              <a:off x="4303888" y="3011654"/>
              <a:ext cx="234245" cy="28763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79"/>
            </p:blipFill>
            <p:spPr>
              <a:xfrm>
                <a:off x="4303888" y="3011654"/>
                <a:ext cx="23424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墨迹 54"/>
              <p14:cNvContentPartPr/>
              <p14:nvPr/>
            </p14:nvContentPartPr>
            <p14:xfrm>
              <a:off x="4631090" y="3090611"/>
              <a:ext cx="144110" cy="1692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81"/>
            </p:blipFill>
            <p:spPr>
              <a:xfrm>
                <a:off x="4631090" y="3090611"/>
                <a:ext cx="14411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墨迹 55"/>
              <p14:cNvContentPartPr/>
              <p14:nvPr/>
            </p14:nvContentPartPr>
            <p14:xfrm>
              <a:off x="4587698" y="3192128"/>
              <a:ext cx="181857" cy="225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83"/>
            </p:blipFill>
            <p:spPr>
              <a:xfrm>
                <a:off x="4587698" y="3192128"/>
                <a:ext cx="18185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墨迹 56"/>
              <p14:cNvContentPartPr/>
              <p14:nvPr/>
            </p14:nvContentPartPr>
            <p14:xfrm>
              <a:off x="4697588" y="2964773"/>
              <a:ext cx="35278" cy="9482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85"/>
            </p:blipFill>
            <p:spPr>
              <a:xfrm>
                <a:off x="4697588" y="2964773"/>
                <a:ext cx="35278" cy="94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墨迹 57"/>
              <p14:cNvContentPartPr/>
              <p14:nvPr/>
            </p14:nvContentPartPr>
            <p14:xfrm>
              <a:off x="4832173" y="3013593"/>
              <a:ext cx="381353" cy="20673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7"/>
            </p:blipFill>
            <p:spPr>
              <a:xfrm>
                <a:off x="4832173" y="3013593"/>
                <a:ext cx="381353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墨迹 58"/>
              <p14:cNvContentPartPr/>
              <p14:nvPr/>
            </p14:nvContentPartPr>
            <p14:xfrm>
              <a:off x="5448300" y="2943272"/>
              <a:ext cx="43744" cy="28833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9"/>
            </p:blipFill>
            <p:spPr>
              <a:xfrm>
                <a:off x="5448300" y="2943272"/>
                <a:ext cx="43744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墨迹 59"/>
              <p14:cNvContentPartPr/>
              <p14:nvPr/>
            </p14:nvContentPartPr>
            <p14:xfrm>
              <a:off x="5552369" y="2895333"/>
              <a:ext cx="379941" cy="34755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91"/>
            </p:blipFill>
            <p:spPr>
              <a:xfrm>
                <a:off x="5552369" y="2895333"/>
                <a:ext cx="379941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墨迹 60"/>
              <p14:cNvContentPartPr/>
              <p14:nvPr/>
            </p14:nvContentPartPr>
            <p14:xfrm>
              <a:off x="5977466" y="2865372"/>
              <a:ext cx="84666" cy="33874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93"/>
            </p:blipFill>
            <p:spPr>
              <a:xfrm>
                <a:off x="5977466" y="2865372"/>
                <a:ext cx="84666" cy="338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" name="墨迹 61"/>
              <p14:cNvContentPartPr/>
              <p14:nvPr/>
            </p14:nvContentPartPr>
            <p14:xfrm>
              <a:off x="6108700" y="2858674"/>
              <a:ext cx="140934" cy="36165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95"/>
            </p:blipFill>
            <p:spPr>
              <a:xfrm>
                <a:off x="6108700" y="2858674"/>
                <a:ext cx="140934" cy="361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墨迹 62"/>
              <p14:cNvContentPartPr/>
              <p14:nvPr/>
            </p14:nvContentPartPr>
            <p14:xfrm>
              <a:off x="6101644" y="3075631"/>
              <a:ext cx="129822" cy="153156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7"/>
            </p:blipFill>
            <p:spPr>
              <a:xfrm>
                <a:off x="6101644" y="3075631"/>
                <a:ext cx="129822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4" name="墨迹 63"/>
              <p14:cNvContentPartPr/>
              <p14:nvPr/>
            </p14:nvContentPartPr>
            <p14:xfrm>
              <a:off x="6399036" y="2994735"/>
              <a:ext cx="55386" cy="1127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9"/>
            </p:blipFill>
            <p:spPr>
              <a:xfrm>
                <a:off x="6399036" y="2994735"/>
                <a:ext cx="5538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墨迹 64"/>
              <p14:cNvContentPartPr/>
              <p14:nvPr/>
            </p14:nvContentPartPr>
            <p14:xfrm>
              <a:off x="6361288" y="2890398"/>
              <a:ext cx="50800" cy="29891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01"/>
            </p:blipFill>
            <p:spPr>
              <a:xfrm>
                <a:off x="6361288" y="2890398"/>
                <a:ext cx="5080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墨迹 65"/>
              <p14:cNvContentPartPr/>
              <p14:nvPr/>
            </p14:nvContentPartPr>
            <p14:xfrm>
              <a:off x="6237463" y="3186488"/>
              <a:ext cx="335492" cy="1691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03"/>
            </p:blipFill>
            <p:spPr>
              <a:xfrm>
                <a:off x="6237463" y="3186488"/>
                <a:ext cx="33549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墨迹 66"/>
              <p14:cNvContentPartPr/>
              <p14:nvPr/>
            </p14:nvContentPartPr>
            <p14:xfrm>
              <a:off x="6558844" y="2905908"/>
              <a:ext cx="143933" cy="38773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5"/>
            </p:blipFill>
            <p:spPr>
              <a:xfrm>
                <a:off x="6558844" y="2905908"/>
                <a:ext cx="143933" cy="387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墨迹 67"/>
              <p14:cNvContentPartPr/>
              <p14:nvPr/>
            </p14:nvContentPartPr>
            <p14:xfrm>
              <a:off x="3417711" y="4644377"/>
              <a:ext cx="14111" cy="282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7"/>
            </p:blipFill>
            <p:spPr>
              <a:xfrm>
                <a:off x="3417711" y="4644377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墨迹 68"/>
              <p14:cNvContentPartPr/>
              <p14:nvPr/>
            </p14:nvContentPartPr>
            <p14:xfrm>
              <a:off x="3454400" y="4299468"/>
              <a:ext cx="25400" cy="46757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9"/>
            </p:blipFill>
            <p:spPr>
              <a:xfrm>
                <a:off x="3454400" y="4299468"/>
                <a:ext cx="25400" cy="467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墨迹 69"/>
              <p14:cNvContentPartPr/>
              <p14:nvPr/>
            </p14:nvContentPartPr>
            <p14:xfrm>
              <a:off x="3484562" y="4235491"/>
              <a:ext cx="602015" cy="53296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11"/>
            </p:blipFill>
            <p:spPr>
              <a:xfrm>
                <a:off x="3484562" y="4235491"/>
                <a:ext cx="602015" cy="532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1" name="墨迹 70"/>
              <p14:cNvContentPartPr/>
              <p14:nvPr/>
            </p14:nvContentPartPr>
            <p14:xfrm>
              <a:off x="3560233" y="4672576"/>
              <a:ext cx="588433" cy="366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13"/>
            </p:blipFill>
            <p:spPr>
              <a:xfrm>
                <a:off x="3560233" y="4672576"/>
                <a:ext cx="58843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2" name="墨迹 71"/>
              <p14:cNvContentPartPr/>
              <p14:nvPr/>
            </p14:nvContentPartPr>
            <p14:xfrm>
              <a:off x="8940800" y="4303169"/>
              <a:ext cx="28222" cy="250266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5"/>
            </p:blipFill>
            <p:spPr>
              <a:xfrm>
                <a:off x="8940800" y="4303169"/>
                <a:ext cx="28222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墨迹 72"/>
              <p14:cNvContentPartPr/>
              <p14:nvPr/>
            </p14:nvContentPartPr>
            <p14:xfrm>
              <a:off x="9014177" y="4258051"/>
              <a:ext cx="126295" cy="28762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7"/>
            </p:blipFill>
            <p:spPr>
              <a:xfrm>
                <a:off x="9014177" y="4258051"/>
                <a:ext cx="126295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墨迹 73"/>
              <p14:cNvContentPartPr/>
              <p14:nvPr/>
            </p14:nvContentPartPr>
            <p14:xfrm>
              <a:off x="9110133" y="4280610"/>
              <a:ext cx="107244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9"/>
            </p:blipFill>
            <p:spPr>
              <a:xfrm>
                <a:off x="9110133" y="4280610"/>
                <a:ext cx="1072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墨迹 74"/>
              <p14:cNvContentPartPr/>
              <p14:nvPr/>
            </p14:nvContentPartPr>
            <p14:xfrm>
              <a:off x="9194800" y="4421605"/>
              <a:ext cx="36688" cy="3947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21"/>
            </p:blipFill>
            <p:spPr>
              <a:xfrm>
                <a:off x="9194800" y="4421605"/>
                <a:ext cx="366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墨迹 75"/>
              <p14:cNvContentPartPr/>
              <p14:nvPr/>
            </p14:nvContentPartPr>
            <p14:xfrm>
              <a:off x="9324622" y="4235491"/>
              <a:ext cx="107244" cy="45400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23"/>
            </p:blipFill>
            <p:spPr>
              <a:xfrm>
                <a:off x="9324622" y="4235491"/>
                <a:ext cx="107244" cy="454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墨迹 76"/>
              <p14:cNvContentPartPr/>
              <p14:nvPr/>
            </p14:nvContentPartPr>
            <p14:xfrm>
              <a:off x="8746772" y="4593619"/>
              <a:ext cx="789516" cy="6485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5"/>
            </p:blipFill>
            <p:spPr>
              <a:xfrm>
                <a:off x="8746772" y="4593619"/>
                <a:ext cx="78951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墨迹 77"/>
              <p14:cNvContentPartPr/>
              <p14:nvPr/>
            </p14:nvContentPartPr>
            <p14:xfrm>
              <a:off x="8901288" y="4773211"/>
              <a:ext cx="325967" cy="17853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7"/>
            </p:blipFill>
            <p:spPr>
              <a:xfrm>
                <a:off x="8901288" y="4773211"/>
                <a:ext cx="325967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墨迹 78"/>
              <p14:cNvContentPartPr/>
              <p14:nvPr/>
            </p14:nvContentPartPr>
            <p14:xfrm>
              <a:off x="9576858" y="4487167"/>
              <a:ext cx="204964" cy="22629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9"/>
            </p:blipFill>
            <p:spPr>
              <a:xfrm>
                <a:off x="9576858" y="4487167"/>
                <a:ext cx="204964" cy="226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墨迹 79"/>
              <p14:cNvContentPartPr/>
              <p14:nvPr/>
            </p14:nvContentPartPr>
            <p14:xfrm>
              <a:off x="9614781" y="4482233"/>
              <a:ext cx="164219" cy="235461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1"/>
            </p:blipFill>
            <p:spPr>
              <a:xfrm>
                <a:off x="9614781" y="4482233"/>
                <a:ext cx="164219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墨迹 80"/>
              <p14:cNvContentPartPr/>
              <p14:nvPr/>
            </p14:nvContentPartPr>
            <p14:xfrm>
              <a:off x="9866488" y="4489987"/>
              <a:ext cx="37571" cy="17412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33"/>
            </p:blipFill>
            <p:spPr>
              <a:xfrm>
                <a:off x="9866488" y="4489987"/>
                <a:ext cx="37571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墨迹 81"/>
              <p14:cNvContentPartPr/>
              <p14:nvPr/>
            </p14:nvContentPartPr>
            <p14:xfrm>
              <a:off x="9951155" y="4323613"/>
              <a:ext cx="366889" cy="89320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5"/>
            </p:blipFill>
            <p:spPr>
              <a:xfrm>
                <a:off x="9951155" y="4323613"/>
                <a:ext cx="366889" cy="893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墨迹 82"/>
              <p14:cNvContentPartPr/>
              <p14:nvPr/>
            </p14:nvContentPartPr>
            <p14:xfrm>
              <a:off x="10196688" y="4761403"/>
              <a:ext cx="81844" cy="6626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7"/>
            </p:blipFill>
            <p:spPr>
              <a:xfrm>
                <a:off x="10196688" y="4761403"/>
                <a:ext cx="81844" cy="66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墨迹 83"/>
              <p14:cNvContentPartPr/>
              <p14:nvPr/>
            </p14:nvContentPartPr>
            <p14:xfrm>
              <a:off x="10390716" y="4528761"/>
              <a:ext cx="213784" cy="2537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9"/>
            </p:blipFill>
            <p:spPr>
              <a:xfrm>
                <a:off x="10390716" y="4528761"/>
                <a:ext cx="21378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墨迹 84"/>
              <p14:cNvContentPartPr/>
              <p14:nvPr/>
            </p14:nvContentPartPr>
            <p14:xfrm>
              <a:off x="10340975" y="4664116"/>
              <a:ext cx="236713" cy="3665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1"/>
            </p:blipFill>
            <p:spPr>
              <a:xfrm>
                <a:off x="10340975" y="4664116"/>
                <a:ext cx="23671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6" name="墨迹 85"/>
              <p14:cNvContentPartPr/>
              <p14:nvPr/>
            </p14:nvContentPartPr>
            <p14:xfrm>
              <a:off x="10721093" y="4444164"/>
              <a:ext cx="342018" cy="31582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43"/>
            </p:blipFill>
            <p:spPr>
              <a:xfrm>
                <a:off x="10721093" y="4444164"/>
                <a:ext cx="34201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墨迹 86"/>
              <p14:cNvContentPartPr/>
              <p14:nvPr/>
            </p14:nvContentPartPr>
            <p14:xfrm>
              <a:off x="10947400" y="4315859"/>
              <a:ext cx="307622" cy="69510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5"/>
            </p:blipFill>
            <p:spPr>
              <a:xfrm>
                <a:off x="10947400" y="4315859"/>
                <a:ext cx="307622" cy="695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8" name="墨迹 87"/>
              <p14:cNvContentPartPr/>
              <p14:nvPr/>
            </p14:nvContentPartPr>
            <p14:xfrm>
              <a:off x="11153422" y="4768453"/>
              <a:ext cx="107245" cy="102221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7"/>
            </p:blipFill>
            <p:spPr>
              <a:xfrm>
                <a:off x="11153422" y="4768453"/>
                <a:ext cx="107245" cy="102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9" name="墨迹 88"/>
              <p14:cNvContentPartPr/>
              <p14:nvPr/>
            </p14:nvContentPartPr>
            <p14:xfrm>
              <a:off x="3697111" y="6463213"/>
              <a:ext cx="1123950" cy="4511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9"/>
            </p:blipFill>
            <p:spPr>
              <a:xfrm>
                <a:off x="3697111" y="6463213"/>
                <a:ext cx="112395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墨迹 89"/>
              <p14:cNvContentPartPr/>
              <p14:nvPr/>
            </p14:nvContentPartPr>
            <p14:xfrm>
              <a:off x="2438400" y="4145254"/>
              <a:ext cx="965200" cy="6626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1"/>
            </p:blipFill>
            <p:spPr>
              <a:xfrm>
                <a:off x="2438400" y="4145254"/>
                <a:ext cx="96520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墨迹 90"/>
              <p14:cNvContentPartPr/>
              <p14:nvPr/>
            </p14:nvContentPartPr>
            <p14:xfrm>
              <a:off x="2590800" y="3778667"/>
              <a:ext cx="28222" cy="197393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53"/>
            </p:blipFill>
            <p:spPr>
              <a:xfrm>
                <a:off x="2590800" y="3778667"/>
                <a:ext cx="282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2" name="墨迹 91"/>
              <p14:cNvContentPartPr/>
              <p14:nvPr/>
            </p14:nvContentPartPr>
            <p14:xfrm>
              <a:off x="2633838" y="3818146"/>
              <a:ext cx="64206" cy="10433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5"/>
            </p:blipFill>
            <p:spPr>
              <a:xfrm>
                <a:off x="2633838" y="3818146"/>
                <a:ext cx="6420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3" name="墨迹 92"/>
              <p14:cNvContentPartPr/>
              <p14:nvPr/>
            </p14:nvContentPartPr>
            <p14:xfrm>
              <a:off x="2709333" y="3849165"/>
              <a:ext cx="56444" cy="685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7"/>
            </p:blipFill>
            <p:spPr>
              <a:xfrm>
                <a:off x="2709333" y="3849165"/>
                <a:ext cx="56444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" name="墨迹 93"/>
              <p14:cNvContentPartPr/>
              <p14:nvPr/>
            </p14:nvContentPartPr>
            <p14:xfrm>
              <a:off x="2782711" y="3773027"/>
              <a:ext cx="73377" cy="16355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9"/>
            </p:blipFill>
            <p:spPr>
              <a:xfrm>
                <a:off x="2782711" y="3773027"/>
                <a:ext cx="73377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5" name="墨迹 94"/>
              <p14:cNvContentPartPr/>
              <p14:nvPr/>
            </p14:nvContentPartPr>
            <p14:xfrm>
              <a:off x="2863144" y="3763158"/>
              <a:ext cx="88900" cy="15861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1"/>
            </p:blipFill>
            <p:spPr>
              <a:xfrm>
                <a:off x="2863144" y="3763158"/>
                <a:ext cx="88900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墨迹 95"/>
              <p14:cNvContentPartPr/>
              <p14:nvPr/>
            </p14:nvContentPartPr>
            <p14:xfrm>
              <a:off x="2963333" y="3823786"/>
              <a:ext cx="67733" cy="7895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63"/>
            </p:blipFill>
            <p:spPr>
              <a:xfrm>
                <a:off x="2963333" y="3823786"/>
                <a:ext cx="677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墨迹 96"/>
              <p14:cNvContentPartPr/>
              <p14:nvPr/>
            </p14:nvContentPartPr>
            <p14:xfrm>
              <a:off x="2966155" y="3818146"/>
              <a:ext cx="87489" cy="17765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5"/>
            </p:blipFill>
            <p:spPr>
              <a:xfrm>
                <a:off x="2966155" y="3818146"/>
                <a:ext cx="874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墨迹 97"/>
              <p14:cNvContentPartPr/>
              <p14:nvPr/>
            </p14:nvContentPartPr>
            <p14:xfrm>
              <a:off x="3189111" y="3761748"/>
              <a:ext cx="22577" cy="21713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7"/>
            </p:blipFill>
            <p:spPr>
              <a:xfrm>
                <a:off x="3189111" y="3761748"/>
                <a:ext cx="2257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墨迹 98"/>
              <p14:cNvContentPartPr/>
              <p14:nvPr/>
            </p14:nvContentPartPr>
            <p14:xfrm>
              <a:off x="3209925" y="3831717"/>
              <a:ext cx="86430" cy="7666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9"/>
            </p:blipFill>
            <p:spPr>
              <a:xfrm>
                <a:off x="3209925" y="3831717"/>
                <a:ext cx="86430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墨迹 99"/>
              <p14:cNvContentPartPr/>
              <p14:nvPr/>
            </p14:nvContentPartPr>
            <p14:xfrm>
              <a:off x="3310290" y="3808981"/>
              <a:ext cx="256998" cy="274236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1"/>
            </p:blipFill>
            <p:spPr>
              <a:xfrm>
                <a:off x="3310290" y="3808981"/>
                <a:ext cx="256998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墨迹 100"/>
              <p14:cNvContentPartPr/>
              <p14:nvPr/>
            </p14:nvContentPartPr>
            <p14:xfrm>
              <a:off x="7123288" y="5871034"/>
              <a:ext cx="22578" cy="35900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73"/>
            </p:blipFill>
            <p:spPr>
              <a:xfrm>
                <a:off x="7123288" y="5871034"/>
                <a:ext cx="22578" cy="359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2" name="墨迹 101"/>
              <p14:cNvContentPartPr/>
              <p14:nvPr/>
            </p14:nvContentPartPr>
            <p14:xfrm>
              <a:off x="7138105" y="5962681"/>
              <a:ext cx="154517" cy="14804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5"/>
            </p:blipFill>
            <p:spPr>
              <a:xfrm>
                <a:off x="7138105" y="5962681"/>
                <a:ext cx="154517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3" name="墨迹 102"/>
              <p14:cNvContentPartPr/>
              <p14:nvPr/>
            </p14:nvContentPartPr>
            <p14:xfrm>
              <a:off x="7360355" y="5871034"/>
              <a:ext cx="119945" cy="304549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7"/>
            </p:blipFill>
            <p:spPr>
              <a:xfrm>
                <a:off x="7360355" y="5871034"/>
                <a:ext cx="119945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4" name="墨迹 103"/>
              <p14:cNvContentPartPr/>
              <p14:nvPr/>
            </p14:nvContentPartPr>
            <p14:xfrm>
              <a:off x="7366000" y="5978190"/>
              <a:ext cx="183444" cy="15791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9"/>
            </p:blipFill>
            <p:spPr>
              <a:xfrm>
                <a:off x="7366000" y="5978190"/>
                <a:ext cx="1834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5" name="墨迹 104"/>
              <p14:cNvContentPartPr/>
              <p14:nvPr/>
            </p14:nvContentPartPr>
            <p14:xfrm>
              <a:off x="7586133" y="5867509"/>
              <a:ext cx="129822" cy="26718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1"/>
            </p:blipFill>
            <p:spPr>
              <a:xfrm>
                <a:off x="7586133" y="5867509"/>
                <a:ext cx="129822" cy="267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6" name="墨迹 105"/>
              <p14:cNvContentPartPr/>
              <p14:nvPr/>
            </p14:nvContentPartPr>
            <p14:xfrm>
              <a:off x="7753702" y="5989470"/>
              <a:ext cx="123120" cy="12125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83"/>
            </p:blipFill>
            <p:spPr>
              <a:xfrm>
                <a:off x="7753702" y="5989470"/>
                <a:ext cx="123120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7" name="墨迹 106"/>
              <p14:cNvContentPartPr/>
              <p14:nvPr/>
            </p14:nvContentPartPr>
            <p14:xfrm>
              <a:off x="7984066" y="5989470"/>
              <a:ext cx="172156" cy="2537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5"/>
            </p:blipFill>
            <p:spPr>
              <a:xfrm>
                <a:off x="7984066" y="5989470"/>
                <a:ext cx="1721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8" name="墨迹 107"/>
              <p14:cNvContentPartPr/>
              <p14:nvPr/>
            </p14:nvContentPartPr>
            <p14:xfrm>
              <a:off x="8060266" y="5870329"/>
              <a:ext cx="39511" cy="288335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7"/>
            </p:blipFill>
            <p:spPr>
              <a:xfrm>
                <a:off x="8060266" y="5870329"/>
                <a:ext cx="39511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9" name="墨迹 108"/>
              <p14:cNvContentPartPr/>
              <p14:nvPr/>
            </p14:nvContentPartPr>
            <p14:xfrm>
              <a:off x="8288337" y="5901524"/>
              <a:ext cx="169863" cy="16690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9"/>
            </p:blipFill>
            <p:spPr>
              <a:xfrm>
                <a:off x="8288337" y="5901524"/>
                <a:ext cx="169863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0" name="墨迹 109"/>
              <p14:cNvContentPartPr/>
              <p14:nvPr/>
            </p14:nvContentPartPr>
            <p14:xfrm>
              <a:off x="8400344" y="5931838"/>
              <a:ext cx="55033" cy="240926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91"/>
            </p:blipFill>
            <p:spPr>
              <a:xfrm>
                <a:off x="8400344" y="5931838"/>
                <a:ext cx="55033" cy="240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1" name="墨迹 110"/>
              <p14:cNvContentPartPr/>
              <p14:nvPr/>
            </p14:nvContentPartPr>
            <p14:xfrm>
              <a:off x="8519406" y="5942765"/>
              <a:ext cx="99660" cy="14980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93"/>
            </p:blipFill>
            <p:spPr>
              <a:xfrm>
                <a:off x="8519406" y="5942765"/>
                <a:ext cx="99660" cy="149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2" name="墨迹 111"/>
              <p14:cNvContentPartPr/>
              <p14:nvPr/>
            </p14:nvContentPartPr>
            <p14:xfrm>
              <a:off x="8624711" y="5856934"/>
              <a:ext cx="16933" cy="431445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5"/>
            </p:blipFill>
            <p:spPr>
              <a:xfrm>
                <a:off x="8624711" y="5856934"/>
                <a:ext cx="16933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3" name="墨迹 112"/>
              <p14:cNvContentPartPr/>
              <p14:nvPr/>
            </p14:nvContentPartPr>
            <p14:xfrm>
              <a:off x="8726311" y="5893593"/>
              <a:ext cx="107244" cy="1128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7"/>
            </p:blipFill>
            <p:spPr>
              <a:xfrm>
                <a:off x="8726311" y="5893593"/>
                <a:ext cx="1072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4" name="墨迹 113"/>
              <p14:cNvContentPartPr/>
              <p14:nvPr/>
            </p14:nvContentPartPr>
            <p14:xfrm>
              <a:off x="8782755" y="5790667"/>
              <a:ext cx="33867" cy="181883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9"/>
            </p:blipFill>
            <p:spPr>
              <a:xfrm>
                <a:off x="8782755" y="5790667"/>
                <a:ext cx="33867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5" name="墨迹 114"/>
              <p14:cNvContentPartPr/>
              <p14:nvPr/>
            </p14:nvContentPartPr>
            <p14:xfrm>
              <a:off x="8831791" y="6023309"/>
              <a:ext cx="188031" cy="1973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01"/>
            </p:blipFill>
            <p:spPr>
              <a:xfrm>
                <a:off x="8831791" y="6023309"/>
                <a:ext cx="18803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6" name="墨迹 115"/>
              <p14:cNvContentPartPr/>
              <p14:nvPr/>
            </p14:nvContentPartPr>
            <p14:xfrm>
              <a:off x="8870244" y="5944880"/>
              <a:ext cx="53622" cy="23634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03"/>
            </p:blipFill>
            <p:spPr>
              <a:xfrm>
                <a:off x="8870244" y="5944880"/>
                <a:ext cx="53622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7" name="墨迹 116"/>
              <p14:cNvContentPartPr/>
              <p14:nvPr/>
            </p14:nvContentPartPr>
            <p14:xfrm>
              <a:off x="9078736" y="5903639"/>
              <a:ext cx="172508" cy="17606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5"/>
            </p:blipFill>
            <p:spPr>
              <a:xfrm>
                <a:off x="9078736" y="5903639"/>
                <a:ext cx="172508" cy="176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8" name="墨迹 117"/>
              <p14:cNvContentPartPr/>
              <p14:nvPr/>
            </p14:nvContentPartPr>
            <p14:xfrm>
              <a:off x="9183511" y="5948229"/>
              <a:ext cx="50800" cy="24145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7"/>
            </p:blipFill>
            <p:spPr>
              <a:xfrm>
                <a:off x="9183511" y="5948229"/>
                <a:ext cx="50800" cy="241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9" name="墨迹 118"/>
              <p14:cNvContentPartPr/>
              <p14:nvPr/>
            </p14:nvContentPartPr>
            <p14:xfrm>
              <a:off x="9296400" y="5918267"/>
              <a:ext cx="186266" cy="25731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9"/>
            </p:blipFill>
            <p:spPr>
              <a:xfrm>
                <a:off x="9296400" y="5918267"/>
                <a:ext cx="186266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0" name="墨迹 119"/>
              <p14:cNvContentPartPr/>
              <p14:nvPr/>
            </p14:nvContentPartPr>
            <p14:xfrm>
              <a:off x="9591851" y="5865394"/>
              <a:ext cx="116593" cy="3665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1"/>
            </p:blipFill>
            <p:spPr>
              <a:xfrm>
                <a:off x="9591851" y="5865394"/>
                <a:ext cx="11659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1" name="墨迹 120"/>
              <p14:cNvContentPartPr/>
              <p14:nvPr/>
            </p14:nvContentPartPr>
            <p14:xfrm>
              <a:off x="9682162" y="5955631"/>
              <a:ext cx="182386" cy="4511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13"/>
            </p:blipFill>
            <p:spPr>
              <a:xfrm>
                <a:off x="9682162" y="5955631"/>
                <a:ext cx="18238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2" name="墨迹 121"/>
              <p14:cNvContentPartPr/>
              <p14:nvPr/>
            </p14:nvContentPartPr>
            <p14:xfrm>
              <a:off x="9644944" y="6045868"/>
              <a:ext cx="201788" cy="2537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5"/>
            </p:blipFill>
            <p:spPr>
              <a:xfrm>
                <a:off x="9644944" y="6045868"/>
                <a:ext cx="2017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3" name="墨迹 122"/>
              <p14:cNvContentPartPr/>
              <p14:nvPr/>
            </p14:nvContentPartPr>
            <p14:xfrm>
              <a:off x="9986962" y="5837195"/>
              <a:ext cx="150460" cy="456825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7"/>
            </p:blipFill>
            <p:spPr>
              <a:xfrm>
                <a:off x="9986962" y="5837195"/>
                <a:ext cx="150460" cy="456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4" name="墨迹 123"/>
              <p14:cNvContentPartPr/>
              <p14:nvPr/>
            </p14:nvContentPartPr>
            <p14:xfrm>
              <a:off x="9783762" y="5794897"/>
              <a:ext cx="65793" cy="104336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9"/>
            </p:blipFill>
            <p:spPr>
              <a:xfrm>
                <a:off x="9783762" y="5794897"/>
                <a:ext cx="65793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5" name="墨迹 124"/>
              <p14:cNvContentPartPr/>
              <p14:nvPr/>
            </p14:nvContentPartPr>
            <p14:xfrm>
              <a:off x="10165644" y="5876674"/>
              <a:ext cx="434623" cy="298733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1"/>
            </p:blipFill>
            <p:spPr>
              <a:xfrm>
                <a:off x="10165644" y="5876674"/>
                <a:ext cx="434623" cy="298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6" name="墨迹 125"/>
              <p14:cNvContentPartPr/>
              <p14:nvPr/>
            </p14:nvContentPartPr>
            <p14:xfrm>
              <a:off x="10684932" y="5978190"/>
              <a:ext cx="135468" cy="24251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3"/>
            </p:blipFill>
            <p:spPr>
              <a:xfrm>
                <a:off x="10684932" y="5978190"/>
                <a:ext cx="13546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7" name="墨迹 126"/>
              <p14:cNvContentPartPr/>
              <p14:nvPr/>
            </p14:nvContentPartPr>
            <p14:xfrm>
              <a:off x="10758311" y="5782736"/>
              <a:ext cx="197556" cy="47180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5"/>
            </p:blipFill>
            <p:spPr>
              <a:xfrm>
                <a:off x="10758311" y="5782736"/>
                <a:ext cx="197556" cy="471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8" name="墨迹 127"/>
              <p14:cNvContentPartPr/>
              <p14:nvPr/>
            </p14:nvContentPartPr>
            <p14:xfrm>
              <a:off x="10955867" y="5769518"/>
              <a:ext cx="101600" cy="2255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7"/>
            </p:blipFill>
            <p:spPr>
              <a:xfrm>
                <a:off x="10955867" y="5769518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9" name="墨迹 128"/>
              <p14:cNvContentPartPr/>
              <p14:nvPr/>
            </p14:nvContentPartPr>
            <p14:xfrm>
              <a:off x="10938227" y="6023309"/>
              <a:ext cx="172861" cy="1127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9"/>
            </p:blipFill>
            <p:spPr>
              <a:xfrm>
                <a:off x="10938227" y="6023309"/>
                <a:ext cx="1728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0" name="墨迹 129"/>
              <p14:cNvContentPartPr/>
              <p14:nvPr/>
            </p14:nvContentPartPr>
            <p14:xfrm>
              <a:off x="11034888" y="5946290"/>
              <a:ext cx="39512" cy="246213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1"/>
            </p:blipFill>
            <p:spPr>
              <a:xfrm>
                <a:off x="11034888" y="5946290"/>
                <a:ext cx="39512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1" name="墨迹 130"/>
              <p14:cNvContentPartPr/>
              <p14:nvPr/>
            </p14:nvContentPartPr>
            <p14:xfrm>
              <a:off x="11146189" y="5947171"/>
              <a:ext cx="365655" cy="172014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3"/>
            </p:blipFill>
            <p:spPr>
              <a:xfrm>
                <a:off x="11146189" y="5947171"/>
                <a:ext cx="36565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2" name="墨迹 131"/>
              <p14:cNvContentPartPr/>
              <p14:nvPr/>
            </p14:nvContentPartPr>
            <p14:xfrm>
              <a:off x="11462279" y="5935892"/>
              <a:ext cx="306388" cy="21713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5"/>
            </p:blipFill>
            <p:spPr>
              <a:xfrm>
                <a:off x="11462279" y="5935892"/>
                <a:ext cx="30638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3" name="墨迹 132"/>
              <p14:cNvContentPartPr/>
              <p14:nvPr/>
            </p14:nvContentPartPr>
            <p14:xfrm>
              <a:off x="11842044" y="5758238"/>
              <a:ext cx="56444" cy="510402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7"/>
            </p:blipFill>
            <p:spPr>
              <a:xfrm>
                <a:off x="11842044" y="5758238"/>
                <a:ext cx="56444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4" name="墨迹 133"/>
              <p14:cNvContentPartPr/>
              <p14:nvPr/>
            </p14:nvContentPartPr>
            <p14:xfrm>
              <a:off x="11768667" y="5708185"/>
              <a:ext cx="129822" cy="106451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39"/>
            </p:blipFill>
            <p:spPr>
              <a:xfrm>
                <a:off x="11768667" y="5708185"/>
                <a:ext cx="129822" cy="106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5" name="墨迹 134"/>
              <p14:cNvContentPartPr/>
              <p14:nvPr/>
            </p14:nvContentPartPr>
            <p14:xfrm>
              <a:off x="11921067" y="5724399"/>
              <a:ext cx="42333" cy="143815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41"/>
            </p:blipFill>
            <p:spPr>
              <a:xfrm>
                <a:off x="11921067" y="5724399"/>
                <a:ext cx="4233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6" name="墨迹 135"/>
              <p14:cNvContentPartPr/>
              <p14:nvPr/>
            </p14:nvContentPartPr>
            <p14:xfrm>
              <a:off x="10746317" y="6521021"/>
              <a:ext cx="313972" cy="2678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43"/>
            </p:blipFill>
            <p:spPr>
              <a:xfrm>
                <a:off x="10746317" y="6521021"/>
                <a:ext cx="31397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7" name="墨迹 136"/>
              <p14:cNvContentPartPr/>
              <p14:nvPr/>
            </p14:nvContentPartPr>
            <p14:xfrm>
              <a:off x="10927644" y="6375091"/>
              <a:ext cx="56444" cy="313714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45"/>
            </p:blipFill>
            <p:spPr>
              <a:xfrm>
                <a:off x="10927644" y="6375091"/>
                <a:ext cx="56444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38" name="墨迹 137"/>
              <p14:cNvContentPartPr/>
              <p14:nvPr/>
            </p14:nvContentPartPr>
            <p14:xfrm>
              <a:off x="11177411" y="6377207"/>
              <a:ext cx="66323" cy="42439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47"/>
            </p:blipFill>
            <p:spPr>
              <a:xfrm>
                <a:off x="11177411" y="6377207"/>
                <a:ext cx="66323" cy="424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39" name="墨迹 138"/>
              <p14:cNvContentPartPr/>
              <p14:nvPr/>
            </p14:nvContentPartPr>
            <p14:xfrm>
              <a:off x="11187288" y="6439949"/>
              <a:ext cx="211667" cy="21501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49"/>
            </p:blipFill>
            <p:spPr>
              <a:xfrm>
                <a:off x="11187288" y="6439949"/>
                <a:ext cx="211667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0" name="墨迹 139"/>
              <p14:cNvContentPartPr/>
              <p14:nvPr/>
            </p14:nvContentPartPr>
            <p14:xfrm>
              <a:off x="11407422" y="6389896"/>
              <a:ext cx="135467" cy="564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51"/>
            </p:blipFill>
            <p:spPr>
              <a:xfrm>
                <a:off x="11407422" y="6389896"/>
                <a:ext cx="1354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1" name="墨迹 140"/>
              <p14:cNvContentPartPr/>
              <p14:nvPr/>
            </p14:nvContentPartPr>
            <p14:xfrm>
              <a:off x="11463867" y="6281859"/>
              <a:ext cx="33867" cy="249032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53"/>
            </p:blipFill>
            <p:spPr>
              <a:xfrm>
                <a:off x="11463867" y="6281859"/>
                <a:ext cx="33867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42" name="墨迹 141"/>
              <p14:cNvContentPartPr/>
              <p14:nvPr/>
            </p14:nvContentPartPr>
            <p14:xfrm>
              <a:off x="7236706" y="5622883"/>
              <a:ext cx="163160" cy="11279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55"/>
            </p:blipFill>
            <p:spPr>
              <a:xfrm>
                <a:off x="7236706" y="5622883"/>
                <a:ext cx="16316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43" name="墨迹 142"/>
              <p14:cNvContentPartPr/>
              <p14:nvPr/>
            </p14:nvContentPartPr>
            <p14:xfrm>
              <a:off x="7411155" y="5470608"/>
              <a:ext cx="138995" cy="33274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57"/>
            </p:blipFill>
            <p:spPr>
              <a:xfrm>
                <a:off x="7411155" y="5470608"/>
                <a:ext cx="138995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44" name="墨迹 143"/>
              <p14:cNvContentPartPr/>
              <p14:nvPr/>
            </p14:nvContentPartPr>
            <p14:xfrm>
              <a:off x="7318022" y="5485765"/>
              <a:ext cx="31044" cy="297852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59"/>
            </p:blipFill>
            <p:spPr>
              <a:xfrm>
                <a:off x="7318022" y="5485765"/>
                <a:ext cx="31044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45" name="墨迹 144"/>
              <p14:cNvContentPartPr/>
              <p14:nvPr/>
            </p14:nvContentPartPr>
            <p14:xfrm>
              <a:off x="10123134" y="5662361"/>
              <a:ext cx="213254" cy="3947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61"/>
            </p:blipFill>
            <p:spPr>
              <a:xfrm>
                <a:off x="10123134" y="5662361"/>
                <a:ext cx="21325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6" name="墨迹 145"/>
              <p14:cNvContentPartPr/>
              <p14:nvPr/>
            </p14:nvContentPartPr>
            <p14:xfrm>
              <a:off x="10239022" y="5541811"/>
              <a:ext cx="45155" cy="227707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63"/>
            </p:blipFill>
            <p:spPr>
              <a:xfrm>
                <a:off x="10239022" y="5541811"/>
                <a:ext cx="45155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47" name="墨迹 146"/>
              <p14:cNvContentPartPr/>
              <p14:nvPr/>
            </p14:nvContentPartPr>
            <p14:xfrm>
              <a:off x="10323688" y="5506738"/>
              <a:ext cx="129823" cy="403775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65"/>
            </p:blipFill>
            <p:spPr>
              <a:xfrm>
                <a:off x="10323688" y="5506738"/>
                <a:ext cx="129823" cy="40377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3" name="墨迹 12"/>
              <p14:cNvContentPartPr/>
              <p14:nvPr/>
            </p14:nvContentPartPr>
            <p14:xfrm>
              <a:off x="1343160" y="752040"/>
              <a:ext cx="10714680" cy="6089760"/>
            </p14:xfrm>
          </p:contentPart>
        </mc:Choice>
        <mc:Fallback>
          <p:pic>
            <p:nvPicPr>
              <p:cNvPr id="13" name="墨迹 12"/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333800" y="742680"/>
                <a:ext cx="10733400" cy="610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6" y="595302"/>
            <a:ext cx="11186453" cy="50839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544784" y="1725779"/>
              <a:ext cx="4022548" cy="81213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5544784" y="1725779"/>
                <a:ext cx="4022548" cy="812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391400" y="1037723"/>
              <a:ext cx="20637" cy="2819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7391400" y="1037723"/>
                <a:ext cx="2063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3115733" y="2447674"/>
              <a:ext cx="231422" cy="40606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3115733" y="2447674"/>
                <a:ext cx="231422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270955" y="2365015"/>
              <a:ext cx="208139" cy="35336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270955" y="2365015"/>
                <a:ext cx="208139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403600" y="2509712"/>
              <a:ext cx="206022" cy="6485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403600" y="2509712"/>
                <a:ext cx="206022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366029" y="2633787"/>
              <a:ext cx="37571" cy="21431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366029" y="2633787"/>
                <a:ext cx="37571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3375377" y="2580209"/>
              <a:ext cx="174978" cy="28199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3375377" y="2580209"/>
                <a:ext cx="1749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3633258" y="2444854"/>
              <a:ext cx="317853" cy="310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3633258" y="2444854"/>
                <a:ext cx="31785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3708400" y="2394801"/>
              <a:ext cx="11288" cy="18822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3708400" y="2394801"/>
                <a:ext cx="11288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3747911" y="2360257"/>
              <a:ext cx="115711" cy="22559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3747911" y="2360257"/>
                <a:ext cx="1157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3663244" y="2602240"/>
              <a:ext cx="16933" cy="27758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3663244" y="2602240"/>
                <a:ext cx="16933" cy="277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3569405" y="2583734"/>
              <a:ext cx="407106" cy="33204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3569405" y="2583734"/>
                <a:ext cx="407106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032073" y="2440977"/>
              <a:ext cx="246415" cy="36975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032073" y="2440977"/>
                <a:ext cx="246415" cy="369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4245504" y="2432693"/>
              <a:ext cx="247473" cy="52538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4245504" y="2432693"/>
                <a:ext cx="247473" cy="525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4320822" y="2626033"/>
              <a:ext cx="160866" cy="19386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4320822" y="2626033"/>
                <a:ext cx="160866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4430888" y="2425115"/>
              <a:ext cx="118534" cy="10433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4430888" y="2425115"/>
                <a:ext cx="118534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4535311" y="2520991"/>
              <a:ext cx="191911" cy="180474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4535311" y="2520991"/>
                <a:ext cx="1919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4837288" y="2442034"/>
              <a:ext cx="129823" cy="42280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4837288" y="2442034"/>
                <a:ext cx="129823" cy="422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4831644" y="2605588"/>
              <a:ext cx="231422" cy="14434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4831644" y="2605588"/>
                <a:ext cx="231422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4995333" y="2375766"/>
              <a:ext cx="105833" cy="23546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4995333" y="2375766"/>
                <a:ext cx="105833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5102577" y="2442034"/>
              <a:ext cx="84667" cy="564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5102577" y="2442034"/>
                <a:ext cx="846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5109633" y="2345452"/>
              <a:ext cx="15522" cy="15580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5109633" y="2345452"/>
                <a:ext cx="15522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5195711" y="2359728"/>
              <a:ext cx="175683" cy="44043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5195711" y="2359728"/>
                <a:ext cx="175683" cy="440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5322711" y="2410663"/>
              <a:ext cx="285044" cy="31706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5322711" y="2410663"/>
                <a:ext cx="285044" cy="317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5580768" y="2425115"/>
              <a:ext cx="137054" cy="27635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5580768" y="2425115"/>
                <a:ext cx="137054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5602111" y="2611228"/>
              <a:ext cx="25400" cy="10997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5602111" y="2611228"/>
                <a:ext cx="2540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5576711" y="2648944"/>
              <a:ext cx="248356" cy="13147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5576711" y="2648944"/>
                <a:ext cx="248356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5963355" y="2693005"/>
              <a:ext cx="105012" cy="5995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5963355" y="2693005"/>
                <a:ext cx="105012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3746323" y="1511467"/>
              <a:ext cx="2504899" cy="12407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3746323" y="1511467"/>
                <a:ext cx="250489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6434666" y="2490677"/>
              <a:ext cx="145344" cy="54353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6434666" y="2490677"/>
                <a:ext cx="145344" cy="543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6613172" y="2415774"/>
              <a:ext cx="433916" cy="36464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6613172" y="2415774"/>
                <a:ext cx="433916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7044266" y="2475873"/>
              <a:ext cx="231422" cy="6767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7044266" y="2475873"/>
                <a:ext cx="2314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7096477" y="2406080"/>
              <a:ext cx="60678" cy="25943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7096477" y="2406080"/>
                <a:ext cx="606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7030861" y="2378586"/>
              <a:ext cx="177094" cy="36235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7030861" y="2378586"/>
                <a:ext cx="177094" cy="362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7140222" y="2729664"/>
              <a:ext cx="174978" cy="281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7140222" y="2729664"/>
                <a:ext cx="1749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7379228" y="2390218"/>
              <a:ext cx="250120" cy="74269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7379228" y="2390218"/>
                <a:ext cx="250120" cy="742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7699022" y="2566286"/>
              <a:ext cx="22578" cy="13447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7699022" y="2566286"/>
                <a:ext cx="22578" cy="134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7780866" y="2564700"/>
              <a:ext cx="19756" cy="9340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7780866" y="2564700"/>
                <a:ext cx="19756" cy="93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7838546" y="2423352"/>
              <a:ext cx="130880" cy="35848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7838546" y="2423352"/>
                <a:ext cx="130880" cy="358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7924800" y="2537911"/>
              <a:ext cx="180622" cy="26824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7924800" y="2537911"/>
                <a:ext cx="180622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8231716" y="2384226"/>
              <a:ext cx="251884" cy="41452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8231716" y="2384226"/>
                <a:ext cx="251884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8336844" y="2537911"/>
              <a:ext cx="333022" cy="19457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8336844" y="2537911"/>
                <a:ext cx="33302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8441266" y="2656347"/>
              <a:ext cx="42334" cy="7613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8441266" y="2656347"/>
                <a:ext cx="42334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8387644" y="2746583"/>
              <a:ext cx="90311" cy="7331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8387644" y="2746583"/>
                <a:ext cx="90311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8671983" y="2545665"/>
              <a:ext cx="68439" cy="4864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8671983" y="2545665"/>
                <a:ext cx="68439" cy="48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8658577" y="2707105"/>
              <a:ext cx="50800" cy="2255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8658577" y="2707105"/>
                <a:ext cx="50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8584141" y="2410310"/>
              <a:ext cx="331259" cy="36729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8584141" y="2410310"/>
                <a:ext cx="331259" cy="367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8985955" y="2413835"/>
              <a:ext cx="31045" cy="10433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8985955" y="2413835"/>
                <a:ext cx="3104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8848372" y="2421414"/>
              <a:ext cx="278694" cy="22647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8848372" y="2421414"/>
                <a:ext cx="278694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8932333" y="2383874"/>
              <a:ext cx="101776" cy="36834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8932333" y="2383874"/>
                <a:ext cx="101776" cy="368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9138355" y="2549190"/>
              <a:ext cx="22578" cy="8177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9138355" y="2549190"/>
                <a:ext cx="2257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9087555" y="2379291"/>
              <a:ext cx="135467" cy="49700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9087555" y="2379291"/>
                <a:ext cx="135467" cy="497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9341908" y="2376471"/>
              <a:ext cx="289631" cy="34561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9341908" y="2376471"/>
                <a:ext cx="289631" cy="345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9559572" y="2400440"/>
              <a:ext cx="148872" cy="15756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9559572" y="2400440"/>
                <a:ext cx="148872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9595555" y="2520991"/>
              <a:ext cx="90312" cy="71061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9595555" y="2520991"/>
                <a:ext cx="90312" cy="710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5719762" y="3557129"/>
              <a:ext cx="133526" cy="362533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5719762" y="3557129"/>
                <a:ext cx="133526" cy="362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6098116" y="3564355"/>
              <a:ext cx="263172" cy="23123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6098116" y="3564355"/>
                <a:ext cx="263172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5420606" y="4232671"/>
              <a:ext cx="613304" cy="30737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5420606" y="4232671"/>
                <a:ext cx="613304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412044" y="4748713"/>
              <a:ext cx="750711" cy="41487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412044" y="4748713"/>
                <a:ext cx="750711" cy="414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7" name="墨迹 66"/>
              <p14:cNvContentPartPr/>
              <p14:nvPr/>
            </p14:nvContentPartPr>
            <p14:xfrm>
              <a:off x="7281333" y="5311812"/>
              <a:ext cx="115888" cy="36553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2"/>
            </p:blipFill>
            <p:spPr>
              <a:xfrm>
                <a:off x="7281333" y="5311812"/>
                <a:ext cx="115888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8" name="墨迹 67"/>
              <p14:cNvContentPartPr/>
              <p14:nvPr/>
            </p14:nvContentPartPr>
            <p14:xfrm>
              <a:off x="7512755" y="5315513"/>
              <a:ext cx="28222" cy="36376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4"/>
            </p:blipFill>
            <p:spPr>
              <a:xfrm>
                <a:off x="7512755" y="5315513"/>
                <a:ext cx="28222" cy="363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墨迹 68"/>
              <p14:cNvContentPartPr/>
              <p14:nvPr/>
            </p14:nvContentPartPr>
            <p14:xfrm>
              <a:off x="7548562" y="5395176"/>
              <a:ext cx="150460" cy="25590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6"/>
            </p:blipFill>
            <p:spPr>
              <a:xfrm>
                <a:off x="7548562" y="5395176"/>
                <a:ext cx="150460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墨迹 69"/>
              <p14:cNvContentPartPr/>
              <p14:nvPr/>
            </p14:nvContentPartPr>
            <p14:xfrm>
              <a:off x="7744177" y="5290134"/>
              <a:ext cx="225778" cy="32992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8"/>
            </p:blipFill>
            <p:spPr>
              <a:xfrm>
                <a:off x="7744177" y="5290134"/>
                <a:ext cx="225778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" name="墨迹 70"/>
              <p14:cNvContentPartPr/>
              <p14:nvPr/>
            </p14:nvContentPartPr>
            <p14:xfrm>
              <a:off x="7986888" y="5297713"/>
              <a:ext cx="152400" cy="31812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0"/>
            </p:blipFill>
            <p:spPr>
              <a:xfrm>
                <a:off x="7986888" y="5297713"/>
                <a:ext cx="152400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2" name="墨迹 71"/>
              <p14:cNvContentPartPr/>
              <p14:nvPr/>
            </p14:nvContentPartPr>
            <p14:xfrm>
              <a:off x="8159750" y="5464968"/>
              <a:ext cx="117827" cy="15791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2"/>
            </p:blipFill>
            <p:spPr>
              <a:xfrm>
                <a:off x="8159750" y="5464968"/>
                <a:ext cx="11782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3" name="墨迹 72"/>
              <p14:cNvContentPartPr/>
              <p14:nvPr/>
            </p14:nvContentPartPr>
            <p14:xfrm>
              <a:off x="8369300" y="5419850"/>
              <a:ext cx="419100" cy="9587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4"/>
            </p:blipFill>
            <p:spPr>
              <a:xfrm>
                <a:off x="8369300" y="5419850"/>
                <a:ext cx="4191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4" name="墨迹 73"/>
              <p14:cNvContentPartPr/>
              <p14:nvPr/>
            </p14:nvContentPartPr>
            <p14:xfrm>
              <a:off x="8897761" y="5232326"/>
              <a:ext cx="172861" cy="35477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36"/>
            </p:blipFill>
            <p:spPr>
              <a:xfrm>
                <a:off x="8897761" y="5232326"/>
                <a:ext cx="172861" cy="354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墨迹 74"/>
              <p14:cNvContentPartPr/>
              <p14:nvPr/>
            </p14:nvContentPartPr>
            <p14:xfrm>
              <a:off x="9146822" y="5256296"/>
              <a:ext cx="155222" cy="36376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38"/>
            </p:blipFill>
            <p:spPr>
              <a:xfrm>
                <a:off x="9146822" y="5256296"/>
                <a:ext cx="155222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墨迹 75"/>
              <p14:cNvContentPartPr/>
              <p14:nvPr/>
            </p14:nvContentPartPr>
            <p14:xfrm>
              <a:off x="9160933" y="5363452"/>
              <a:ext cx="214489" cy="18611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0"/>
            </p:blipFill>
            <p:spPr>
              <a:xfrm>
                <a:off x="9160933" y="5363452"/>
                <a:ext cx="21448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墨迹 76"/>
              <p14:cNvContentPartPr/>
              <p14:nvPr/>
            </p14:nvContentPartPr>
            <p14:xfrm>
              <a:off x="9385123" y="5160419"/>
              <a:ext cx="131410" cy="15227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2"/>
            </p:blipFill>
            <p:spPr>
              <a:xfrm>
                <a:off x="9385123" y="5160419"/>
                <a:ext cx="13141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墨迹 77"/>
              <p14:cNvContentPartPr/>
              <p14:nvPr/>
            </p14:nvContentPartPr>
            <p14:xfrm>
              <a:off x="9527822" y="5188618"/>
              <a:ext cx="104422" cy="1691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4"/>
            </p:blipFill>
            <p:spPr>
              <a:xfrm>
                <a:off x="9527822" y="5188618"/>
                <a:ext cx="1044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墨迹 78"/>
              <p14:cNvContentPartPr/>
              <p14:nvPr/>
            </p14:nvContentPartPr>
            <p14:xfrm>
              <a:off x="9575800" y="5111599"/>
              <a:ext cx="31044" cy="20109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46"/>
            </p:blipFill>
            <p:spPr>
              <a:xfrm>
                <a:off x="9575800" y="5111599"/>
                <a:ext cx="31044" cy="201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0" name="墨迹 79"/>
              <p14:cNvContentPartPr/>
              <p14:nvPr/>
            </p14:nvContentPartPr>
            <p14:xfrm>
              <a:off x="9665581" y="5369091"/>
              <a:ext cx="491596" cy="7331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48"/>
            </p:blipFill>
            <p:spPr>
              <a:xfrm>
                <a:off x="9665581" y="5369091"/>
                <a:ext cx="49159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1" name="墨迹 80"/>
              <p14:cNvContentPartPr/>
              <p14:nvPr/>
            </p14:nvContentPartPr>
            <p14:xfrm>
              <a:off x="10250311" y="5273215"/>
              <a:ext cx="220133" cy="21642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0"/>
            </p:blipFill>
            <p:spPr>
              <a:xfrm>
                <a:off x="10250311" y="5273215"/>
                <a:ext cx="220133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墨迹 81"/>
              <p14:cNvContentPartPr/>
              <p14:nvPr/>
            </p14:nvContentPartPr>
            <p14:xfrm>
              <a:off x="10487377" y="5307054"/>
              <a:ext cx="282223" cy="18188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2"/>
            </p:blipFill>
            <p:spPr>
              <a:xfrm>
                <a:off x="10487377" y="5307054"/>
                <a:ext cx="282223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3" name="墨迹 82"/>
              <p14:cNvContentPartPr/>
              <p14:nvPr/>
            </p14:nvContentPartPr>
            <p14:xfrm>
              <a:off x="10802761" y="5397291"/>
              <a:ext cx="111654" cy="355307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54"/>
            </p:blipFill>
            <p:spPr>
              <a:xfrm>
                <a:off x="10802761" y="5397291"/>
                <a:ext cx="111654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4" name="墨迹 83"/>
              <p14:cNvContentPartPr/>
              <p14:nvPr/>
            </p14:nvContentPartPr>
            <p14:xfrm>
              <a:off x="10910887" y="5066481"/>
              <a:ext cx="143757" cy="155976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56"/>
            </p:blipFill>
            <p:spPr>
              <a:xfrm>
                <a:off x="10910887" y="5066481"/>
                <a:ext cx="143757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5" name="墨迹 84"/>
              <p14:cNvContentPartPr/>
              <p14:nvPr/>
            </p14:nvContentPartPr>
            <p14:xfrm>
              <a:off x="11051822" y="5100320"/>
              <a:ext cx="152400" cy="2626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58"/>
            </p:blipFill>
            <p:spPr>
              <a:xfrm>
                <a:off x="11051822" y="5100320"/>
                <a:ext cx="152400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6" name="墨迹 85"/>
              <p14:cNvContentPartPr/>
              <p14:nvPr/>
            </p14:nvContentPartPr>
            <p14:xfrm>
              <a:off x="10385777" y="5689151"/>
              <a:ext cx="11289" cy="207263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0"/>
            </p:blipFill>
            <p:spPr>
              <a:xfrm>
                <a:off x="10385777" y="5689151"/>
                <a:ext cx="11289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墨迹 86"/>
              <p14:cNvContentPartPr/>
              <p14:nvPr/>
            </p14:nvContentPartPr>
            <p14:xfrm>
              <a:off x="10092266" y="6124825"/>
              <a:ext cx="239889" cy="20303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2"/>
            </p:blipFill>
            <p:spPr>
              <a:xfrm>
                <a:off x="10092266" y="6124825"/>
                <a:ext cx="239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墨迹 87"/>
              <p14:cNvContentPartPr/>
              <p14:nvPr/>
            </p14:nvContentPartPr>
            <p14:xfrm>
              <a:off x="10368844" y="6078297"/>
              <a:ext cx="163688" cy="23828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4"/>
            </p:blipFill>
            <p:spPr>
              <a:xfrm>
                <a:off x="10368844" y="6078297"/>
                <a:ext cx="163688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9" name="墨迹 88"/>
              <p14:cNvContentPartPr/>
              <p14:nvPr/>
            </p14:nvContentPartPr>
            <p14:xfrm>
              <a:off x="10535355" y="6099270"/>
              <a:ext cx="189089" cy="19475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6"/>
            </p:blipFill>
            <p:spPr>
              <a:xfrm>
                <a:off x="10535355" y="6099270"/>
                <a:ext cx="189089" cy="194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墨迹 89"/>
              <p14:cNvContentPartPr/>
              <p14:nvPr/>
            </p14:nvContentPartPr>
            <p14:xfrm>
              <a:off x="10551406" y="6110197"/>
              <a:ext cx="96838" cy="237401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68"/>
            </p:blipFill>
            <p:spPr>
              <a:xfrm>
                <a:off x="10551406" y="6110197"/>
                <a:ext cx="96838" cy="237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1" name="墨迹 90"/>
              <p14:cNvContentPartPr/>
              <p14:nvPr/>
            </p14:nvContentPartPr>
            <p14:xfrm>
              <a:off x="10755488" y="6068427"/>
              <a:ext cx="64912" cy="23687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0"/>
            </p:blipFill>
            <p:spPr>
              <a:xfrm>
                <a:off x="10755488" y="6068427"/>
                <a:ext cx="6491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2" name="墨迹 91"/>
              <p14:cNvContentPartPr/>
              <p14:nvPr/>
            </p14:nvContentPartPr>
            <p14:xfrm>
              <a:off x="10882488" y="6109844"/>
              <a:ext cx="105833" cy="19827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2"/>
            </p:blipFill>
            <p:spPr>
              <a:xfrm>
                <a:off x="10882488" y="6109844"/>
                <a:ext cx="105833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3" name="墨迹 92"/>
              <p14:cNvContentPartPr/>
              <p14:nvPr/>
            </p14:nvContentPartPr>
            <p14:xfrm>
              <a:off x="11040532" y="6028949"/>
              <a:ext cx="73378" cy="1691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4"/>
            </p:blipFill>
            <p:spPr>
              <a:xfrm>
                <a:off x="11040532" y="6028949"/>
                <a:ext cx="733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4" name="墨迹 93"/>
              <p14:cNvContentPartPr/>
              <p14:nvPr/>
            </p14:nvContentPartPr>
            <p14:xfrm>
              <a:off x="11119555" y="5945761"/>
              <a:ext cx="141112" cy="30595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6"/>
            </p:blipFill>
            <p:spPr>
              <a:xfrm>
                <a:off x="11119555" y="5945761"/>
                <a:ext cx="141112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墨迹 94"/>
              <p14:cNvContentPartPr/>
              <p14:nvPr/>
            </p14:nvContentPartPr>
            <p14:xfrm>
              <a:off x="8726311" y="5961271"/>
              <a:ext cx="146756" cy="30454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78"/>
            </p:blipFill>
            <p:spPr>
              <a:xfrm>
                <a:off x="8726311" y="5961271"/>
                <a:ext cx="146756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墨迹 95"/>
              <p14:cNvContentPartPr/>
              <p14:nvPr/>
            </p14:nvContentPartPr>
            <p14:xfrm>
              <a:off x="8901288" y="6006389"/>
              <a:ext cx="293512" cy="20303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0"/>
            </p:blipFill>
            <p:spPr>
              <a:xfrm>
                <a:off x="8901288" y="6006389"/>
                <a:ext cx="293512" cy="203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墨迹 96"/>
              <p14:cNvContentPartPr/>
              <p14:nvPr/>
            </p14:nvContentPartPr>
            <p14:xfrm>
              <a:off x="9231488" y="6045163"/>
              <a:ext cx="155222" cy="18963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2"/>
            </p:blipFill>
            <p:spPr>
              <a:xfrm>
                <a:off x="9231488" y="6045163"/>
                <a:ext cx="155222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墨迹 97"/>
              <p14:cNvContentPartPr/>
              <p14:nvPr/>
            </p14:nvContentPartPr>
            <p14:xfrm>
              <a:off x="9268177" y="6045163"/>
              <a:ext cx="64912" cy="24885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4"/>
            </p:blipFill>
            <p:spPr>
              <a:xfrm>
                <a:off x="9268177" y="6045163"/>
                <a:ext cx="64912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墨迹 98"/>
              <p14:cNvContentPartPr/>
              <p14:nvPr/>
            </p14:nvContentPartPr>
            <p14:xfrm>
              <a:off x="9414933" y="6010795"/>
              <a:ext cx="84667" cy="271945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6"/>
            </p:blipFill>
            <p:spPr>
              <a:xfrm>
                <a:off x="9414933" y="6010795"/>
                <a:ext cx="84667" cy="271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墨迹 99"/>
              <p14:cNvContentPartPr/>
              <p14:nvPr/>
            </p14:nvContentPartPr>
            <p14:xfrm>
              <a:off x="9506655" y="6062787"/>
              <a:ext cx="94545" cy="20091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88"/>
            </p:blipFill>
            <p:spPr>
              <a:xfrm>
                <a:off x="9506655" y="6062787"/>
                <a:ext cx="94545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墨迹 100"/>
              <p14:cNvContentPartPr/>
              <p14:nvPr/>
            </p14:nvContentPartPr>
            <p14:xfrm>
              <a:off x="9640711" y="5991409"/>
              <a:ext cx="65793" cy="29080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0"/>
            </p:blipFill>
            <p:spPr>
              <a:xfrm>
                <a:off x="9640711" y="5991409"/>
                <a:ext cx="65793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墨迹 101"/>
              <p14:cNvContentPartPr/>
              <p14:nvPr/>
            </p14:nvContentPartPr>
            <p14:xfrm>
              <a:off x="9615311" y="5890597"/>
              <a:ext cx="200378" cy="338564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2"/>
            </p:blipFill>
            <p:spPr>
              <a:xfrm>
                <a:off x="9615311" y="5890597"/>
                <a:ext cx="200378" cy="338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3" name="墨迹 102"/>
              <p14:cNvContentPartPr/>
              <p14:nvPr/>
            </p14:nvContentPartPr>
            <p14:xfrm>
              <a:off x="2237140" y="3462838"/>
              <a:ext cx="672571" cy="6767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4"/>
            </p:blipFill>
            <p:spPr>
              <a:xfrm>
                <a:off x="2237140" y="3462838"/>
                <a:ext cx="67257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" name="墨迹 103"/>
              <p14:cNvContentPartPr/>
              <p14:nvPr/>
            </p14:nvContentPartPr>
            <p14:xfrm>
              <a:off x="2881488" y="5698667"/>
              <a:ext cx="143934" cy="32464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6"/>
            </p:blipFill>
            <p:spPr>
              <a:xfrm>
                <a:off x="2881488" y="5698667"/>
                <a:ext cx="143934" cy="324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5" name="墨迹 104"/>
              <p14:cNvContentPartPr/>
              <p14:nvPr/>
            </p14:nvContentPartPr>
            <p14:xfrm>
              <a:off x="3087511" y="5775158"/>
              <a:ext cx="197555" cy="223477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98"/>
            </p:blipFill>
            <p:spPr>
              <a:xfrm>
                <a:off x="3087511" y="5775158"/>
                <a:ext cx="197555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6" name="墨迹 105"/>
              <p14:cNvContentPartPr/>
              <p14:nvPr/>
            </p14:nvContentPartPr>
            <p14:xfrm>
              <a:off x="3335866" y="5766697"/>
              <a:ext cx="132645" cy="22929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0"/>
            </p:blipFill>
            <p:spPr>
              <a:xfrm>
                <a:off x="3335866" y="5766697"/>
                <a:ext cx="132645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7" name="墨迹 106"/>
              <p14:cNvContentPartPr/>
              <p14:nvPr/>
            </p14:nvContentPartPr>
            <p14:xfrm>
              <a:off x="3510844" y="5772337"/>
              <a:ext cx="129822" cy="21713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2"/>
            </p:blipFill>
            <p:spPr>
              <a:xfrm>
                <a:off x="3510844" y="5772337"/>
                <a:ext cx="12982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8" name="墨迹 107"/>
              <p14:cNvContentPartPr/>
              <p14:nvPr/>
            </p14:nvContentPartPr>
            <p14:xfrm>
              <a:off x="3515077" y="5790667"/>
              <a:ext cx="119945" cy="24674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4"/>
            </p:blipFill>
            <p:spPr>
              <a:xfrm>
                <a:off x="3515077" y="5790667"/>
                <a:ext cx="119945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9" name="墨迹 108"/>
              <p14:cNvContentPartPr/>
              <p14:nvPr/>
            </p14:nvContentPartPr>
            <p14:xfrm>
              <a:off x="3743677" y="5779388"/>
              <a:ext cx="32456" cy="24674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6"/>
            </p:blipFill>
            <p:spPr>
              <a:xfrm>
                <a:off x="3743677" y="5779388"/>
                <a:ext cx="32456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0" name="墨迹 109"/>
              <p14:cNvContentPartPr/>
              <p14:nvPr/>
            </p14:nvContentPartPr>
            <p14:xfrm>
              <a:off x="3877733" y="5839486"/>
              <a:ext cx="101600" cy="189462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08"/>
            </p:blipFill>
            <p:spPr>
              <a:xfrm>
                <a:off x="3877733" y="5839486"/>
                <a:ext cx="101600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1" name="墨迹 110"/>
              <p14:cNvContentPartPr/>
              <p14:nvPr/>
            </p14:nvContentPartPr>
            <p14:xfrm>
              <a:off x="3996266" y="5780797"/>
              <a:ext cx="93134" cy="36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0"/>
            </p:blipFill>
            <p:spPr>
              <a:xfrm>
                <a:off x="3996266" y="5780797"/>
                <a:ext cx="931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2" name="墨迹 111"/>
              <p14:cNvContentPartPr/>
              <p14:nvPr/>
            </p14:nvContentPartPr>
            <p14:xfrm>
              <a:off x="4038600" y="5645442"/>
              <a:ext cx="115711" cy="276350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2"/>
            </p:blipFill>
            <p:spPr>
              <a:xfrm>
                <a:off x="4038600" y="5645442"/>
                <a:ext cx="11571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墨迹 112"/>
              <p14:cNvContentPartPr/>
              <p14:nvPr/>
            </p14:nvContentPartPr>
            <p14:xfrm>
              <a:off x="4185355" y="5837195"/>
              <a:ext cx="155222" cy="23405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4"/>
            </p:blipFill>
            <p:spPr>
              <a:xfrm>
                <a:off x="4185355" y="5837195"/>
                <a:ext cx="155222" cy="234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4" name="墨迹 113"/>
              <p14:cNvContentPartPr/>
              <p14:nvPr/>
            </p14:nvContentPartPr>
            <p14:xfrm>
              <a:off x="4216400" y="5833494"/>
              <a:ext cx="90311" cy="21237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6"/>
            </p:blipFill>
            <p:spPr>
              <a:xfrm>
                <a:off x="4216400" y="5833494"/>
                <a:ext cx="90311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5" name="墨迹 114"/>
              <p14:cNvContentPartPr/>
              <p14:nvPr/>
            </p14:nvContentPartPr>
            <p14:xfrm>
              <a:off x="4473222" y="5815341"/>
              <a:ext cx="19755" cy="20796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18"/>
            </p:blipFill>
            <p:spPr>
              <a:xfrm>
                <a:off x="4473222" y="5815341"/>
                <a:ext cx="19755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6" name="墨迹 115"/>
              <p14:cNvContentPartPr/>
              <p14:nvPr/>
            </p14:nvContentPartPr>
            <p14:xfrm>
              <a:off x="4535311" y="5793486"/>
              <a:ext cx="101776" cy="20585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0"/>
            </p:blipFill>
            <p:spPr>
              <a:xfrm>
                <a:off x="4535311" y="5793486"/>
                <a:ext cx="10177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7" name="墨迹 116"/>
              <p14:cNvContentPartPr/>
              <p14:nvPr/>
            </p14:nvContentPartPr>
            <p14:xfrm>
              <a:off x="4594577" y="5792077"/>
              <a:ext cx="124178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2"/>
            </p:blipFill>
            <p:spPr>
              <a:xfrm>
                <a:off x="4594577" y="5792077"/>
                <a:ext cx="1241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8" name="墨迹 117"/>
              <p14:cNvContentPartPr/>
              <p14:nvPr/>
            </p14:nvContentPartPr>
            <p14:xfrm>
              <a:off x="4770966" y="5664653"/>
              <a:ext cx="105834" cy="46863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4"/>
            </p:blipFill>
            <p:spPr>
              <a:xfrm>
                <a:off x="4770966" y="5664653"/>
                <a:ext cx="105834" cy="468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9" name="墨迹 118"/>
              <p14:cNvContentPartPr/>
              <p14:nvPr/>
            </p14:nvContentPartPr>
            <p14:xfrm>
              <a:off x="2733322" y="6147384"/>
              <a:ext cx="2487789" cy="84597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6"/>
            </p:blipFill>
            <p:spPr>
              <a:xfrm>
                <a:off x="2733322" y="6147384"/>
                <a:ext cx="24877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0" name="墨迹 119"/>
              <p14:cNvContentPartPr/>
              <p14:nvPr/>
            </p14:nvContentPartPr>
            <p14:xfrm>
              <a:off x="3922888" y="6275337"/>
              <a:ext cx="313267" cy="272473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28"/>
            </p:blipFill>
            <p:spPr>
              <a:xfrm>
                <a:off x="3922888" y="6275337"/>
                <a:ext cx="313267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1" name="墨迹 120"/>
              <p14:cNvContentPartPr/>
              <p14:nvPr/>
            </p14:nvContentPartPr>
            <p14:xfrm>
              <a:off x="5209822" y="6009914"/>
              <a:ext cx="174978" cy="19950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0"/>
            </p:blipFill>
            <p:spPr>
              <a:xfrm>
                <a:off x="5209822" y="6009914"/>
                <a:ext cx="174978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2" name="墨迹 121"/>
              <p14:cNvContentPartPr/>
              <p14:nvPr/>
            </p14:nvContentPartPr>
            <p14:xfrm>
              <a:off x="5217406" y="5941179"/>
              <a:ext cx="130704" cy="290802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2"/>
            </p:blipFill>
            <p:spPr>
              <a:xfrm>
                <a:off x="5217406" y="5941179"/>
                <a:ext cx="130704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3" name="墨迹 122"/>
              <p14:cNvContentPartPr/>
              <p14:nvPr/>
            </p14:nvContentPartPr>
            <p14:xfrm>
              <a:off x="5429955" y="5998634"/>
              <a:ext cx="45156" cy="14875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4"/>
            </p:blipFill>
            <p:spPr>
              <a:xfrm>
                <a:off x="5429955" y="5998634"/>
                <a:ext cx="45156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4" name="墨迹 123"/>
              <p14:cNvContentPartPr/>
              <p14:nvPr/>
            </p14:nvContentPartPr>
            <p14:xfrm>
              <a:off x="5520266" y="5989470"/>
              <a:ext cx="152400" cy="15227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6"/>
            </p:blipFill>
            <p:spPr>
              <a:xfrm>
                <a:off x="5520266" y="5989470"/>
                <a:ext cx="1524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5" name="墨迹 124"/>
              <p14:cNvContentPartPr/>
              <p14:nvPr/>
            </p14:nvContentPartPr>
            <p14:xfrm>
              <a:off x="5410200" y="5797716"/>
              <a:ext cx="403577" cy="90800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38"/>
            </p:blipFill>
            <p:spPr>
              <a:xfrm>
                <a:off x="5410200" y="5797716"/>
                <a:ext cx="403577" cy="908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6" name="墨迹 125"/>
              <p14:cNvContentPartPr/>
              <p14:nvPr/>
            </p14:nvContentPartPr>
            <p14:xfrm>
              <a:off x="5683955" y="6251192"/>
              <a:ext cx="118534" cy="93585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0"/>
            </p:blipFill>
            <p:spPr>
              <a:xfrm>
                <a:off x="5683955" y="6251192"/>
                <a:ext cx="118534" cy="93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7" name="墨迹 126"/>
              <p14:cNvContentPartPr/>
              <p14:nvPr/>
            </p14:nvContentPartPr>
            <p14:xfrm>
              <a:off x="6776155" y="2572278"/>
              <a:ext cx="19756" cy="5587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2"/>
            </p:blipFill>
            <p:spPr>
              <a:xfrm>
                <a:off x="6776155" y="2572278"/>
                <a:ext cx="19756" cy="55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8" name="墨迹 127"/>
              <p14:cNvContentPartPr/>
              <p14:nvPr/>
            </p14:nvContentPartPr>
            <p14:xfrm>
              <a:off x="3179762" y="4489282"/>
              <a:ext cx="1589793" cy="157915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4"/>
            </p:blipFill>
            <p:spPr>
              <a:xfrm>
                <a:off x="3179762" y="4489282"/>
                <a:ext cx="1589793" cy="15791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62" name="墨迹 61"/>
              <p14:cNvContentPartPr/>
              <p14:nvPr/>
            </p14:nvContentPartPr>
            <p14:xfrm>
              <a:off x="2606760" y="931320"/>
              <a:ext cx="7782480" cy="4482360"/>
            </p14:xfrm>
          </p:contentPart>
        </mc:Choice>
        <mc:Fallback>
          <p:pic>
            <p:nvPicPr>
              <p:cNvPr id="62" name="墨迹 61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597400" y="921960"/>
                <a:ext cx="7801200" cy="450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87" y="1112036"/>
            <a:ext cx="12125594" cy="3602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73" y="5062531"/>
            <a:ext cx="5915068" cy="1590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487127" y="2075447"/>
              <a:ext cx="654050" cy="53930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8487127" y="2075447"/>
                <a:ext cx="654050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593673" y="3052543"/>
              <a:ext cx="195615" cy="12478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1593673" y="3052543"/>
                <a:ext cx="195615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382888" y="2778307"/>
              <a:ext cx="564445" cy="61121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382888" y="2778307"/>
                <a:ext cx="564445" cy="611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9940219" y="609098"/>
              <a:ext cx="205669" cy="36094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9940219" y="609098"/>
                <a:ext cx="205669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0103555" y="774591"/>
              <a:ext cx="79022" cy="530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0103555" y="774591"/>
                <a:ext cx="79022" cy="53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0284177" y="563980"/>
              <a:ext cx="154517" cy="22206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0284177" y="563980"/>
                <a:ext cx="154517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10158412" y="671136"/>
              <a:ext cx="447499" cy="18611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10158412" y="671136"/>
                <a:ext cx="44749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0122428" y="1330993"/>
              <a:ext cx="274638" cy="1839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0122428" y="1330993"/>
                <a:ext cx="274638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0551406" y="1327292"/>
              <a:ext cx="60149" cy="19351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0551406" y="1327292"/>
                <a:ext cx="60149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0681229" y="1284465"/>
              <a:ext cx="48860" cy="21008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0681229" y="1284465"/>
                <a:ext cx="48860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10780888" y="1188412"/>
              <a:ext cx="146756" cy="31177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10780888" y="1188412"/>
                <a:ext cx="146756" cy="311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11068755" y="1140650"/>
              <a:ext cx="60677" cy="6062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11068755" y="1140650"/>
                <a:ext cx="60677" cy="60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11085688" y="1245691"/>
              <a:ext cx="400756" cy="1961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11085688" y="1245691"/>
                <a:ext cx="400756" cy="196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8497005" y="4850230"/>
              <a:ext cx="122767" cy="4229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8497005" y="4850230"/>
                <a:ext cx="12276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497711" y="4846529"/>
              <a:ext cx="14111" cy="34772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497711" y="4846529"/>
                <a:ext cx="14111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488186" y="5019424"/>
              <a:ext cx="150636" cy="3383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488186" y="5019424"/>
                <a:ext cx="15063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617302" y="4940467"/>
              <a:ext cx="199320" cy="16919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617302" y="4940467"/>
                <a:ext cx="19932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8165394" y="4690905"/>
              <a:ext cx="250472" cy="13394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8165394" y="4690905"/>
                <a:ext cx="250472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7903633" y="4515895"/>
              <a:ext cx="218722" cy="28639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7903633" y="4515895"/>
                <a:ext cx="218722" cy="286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8187266" y="5135040"/>
              <a:ext cx="194734" cy="14663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8187266" y="5135040"/>
                <a:ext cx="1947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885288" y="5250656"/>
              <a:ext cx="217312" cy="20867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885288" y="5250656"/>
                <a:ext cx="21731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8864423" y="4748713"/>
              <a:ext cx="237244" cy="14663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8864423" y="4748713"/>
                <a:ext cx="2372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8886296" y="5087101"/>
              <a:ext cx="291571" cy="14099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8886296" y="5087101"/>
                <a:ext cx="291571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8779933" y="4740254"/>
              <a:ext cx="268111" cy="16443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8779933" y="4740254"/>
                <a:ext cx="268111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9259358" y="4526999"/>
              <a:ext cx="203553" cy="24145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9259358" y="4526999"/>
                <a:ext cx="203553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9556044" y="4734614"/>
              <a:ext cx="292100" cy="18611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9556044" y="4734614"/>
                <a:ext cx="29210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9373305" y="4951746"/>
              <a:ext cx="448028" cy="25185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9373305" y="4951746"/>
                <a:ext cx="448028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9928577" y="4748713"/>
              <a:ext cx="239889" cy="29820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9928577" y="4748713"/>
                <a:ext cx="239889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0139715" y="4531581"/>
              <a:ext cx="336373" cy="24533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0139715" y="4531581"/>
                <a:ext cx="336373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526888" y="4341237"/>
              <a:ext cx="237067" cy="3256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526888" y="4341237"/>
                <a:ext cx="237067" cy="32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0252780" y="4954214"/>
              <a:ext cx="282575" cy="21184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0252780" y="4954214"/>
                <a:ext cx="282575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0656711" y="5022068"/>
              <a:ext cx="293511" cy="30190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0656711" y="5022068"/>
                <a:ext cx="293511" cy="301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9160933" y="5120940"/>
              <a:ext cx="222956" cy="29609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9160933" y="5120940"/>
                <a:ext cx="222956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9655880" y="4951746"/>
              <a:ext cx="157692" cy="25943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9655880" y="4951746"/>
                <a:ext cx="157692" cy="25943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644840" y="968040"/>
              <a:ext cx="9886320" cy="4845600"/>
            </p14:xfrm>
          </p:contentPart>
        </mc:Choice>
        <mc:Fallback>
          <p:pic>
            <p:nvPicPr>
              <p:cNvPr id="38" name="墨迹 3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35480" y="958680"/>
                <a:ext cx="9905040" cy="486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44" y="152390"/>
            <a:ext cx="11244156" cy="4083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620000" y="1043363"/>
              <a:ext cx="70555" cy="5075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7620000" y="1043363"/>
                <a:ext cx="705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105605" y="1951371"/>
              <a:ext cx="1428750" cy="9446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1105605" y="1951371"/>
                <a:ext cx="1428750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3026127" y="2811441"/>
              <a:ext cx="1020939" cy="5921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3026127" y="2811441"/>
                <a:ext cx="102093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524426" y="2086727"/>
              <a:ext cx="274285" cy="21237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524426" y="2086727"/>
                <a:ext cx="274285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853038" y="1910130"/>
              <a:ext cx="90312" cy="43602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853038" y="1910130"/>
                <a:ext cx="90312" cy="436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013200" y="1832935"/>
              <a:ext cx="71261" cy="11843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013200" y="1832935"/>
                <a:ext cx="7126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3966280" y="1923172"/>
              <a:ext cx="207786" cy="20673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3966280" y="1923172"/>
                <a:ext cx="207786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4024488" y="2171324"/>
              <a:ext cx="11289" cy="15509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4024488" y="2171324"/>
                <a:ext cx="11289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4041422" y="2171324"/>
              <a:ext cx="135466" cy="15015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4041422" y="2171324"/>
                <a:ext cx="135466" cy="150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8288866" y="1164266"/>
              <a:ext cx="42334" cy="7649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8288866" y="1164266"/>
                <a:ext cx="42334" cy="76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1394706" y="3462838"/>
              <a:ext cx="1340732" cy="7641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1394706" y="3462838"/>
                <a:ext cx="1340732" cy="764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2794529" y="3976060"/>
              <a:ext cx="2723797" cy="9023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2794529" y="3976060"/>
                <a:ext cx="272379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4563180" y="4117055"/>
              <a:ext cx="110420" cy="32146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4563180" y="4117055"/>
                <a:ext cx="11042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5805311" y="3851985"/>
              <a:ext cx="141111" cy="253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5805311" y="3851985"/>
                <a:ext cx="1411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743927" y="3947861"/>
              <a:ext cx="177095" cy="3101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743927" y="3947861"/>
                <a:ext cx="17709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6112933" y="3711694"/>
              <a:ext cx="62089" cy="25872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6112933" y="3711694"/>
                <a:ext cx="62089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6205184" y="3863264"/>
              <a:ext cx="37571" cy="8459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6205184" y="3863264"/>
                <a:ext cx="3757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6350000" y="3724737"/>
              <a:ext cx="39511" cy="20620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6350000" y="3724737"/>
                <a:ext cx="39511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487936" y="3618638"/>
              <a:ext cx="121708" cy="28974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487936" y="3618638"/>
                <a:ext cx="121708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6572955" y="3664814"/>
              <a:ext cx="149578" cy="27740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6572955" y="3664814"/>
                <a:ext cx="149578" cy="277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6705600" y="3682791"/>
              <a:ext cx="135466" cy="2819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6705600" y="3682791"/>
                <a:ext cx="135466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848827" y="3609473"/>
              <a:ext cx="212373" cy="47744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848827" y="3609473"/>
                <a:ext cx="212373" cy="477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7258755" y="3640492"/>
              <a:ext cx="105018" cy="599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7258755" y="364049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533400" y="4562600"/>
              <a:ext cx="25400" cy="10715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533400" y="4562600"/>
                <a:ext cx="254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505883" y="4737434"/>
              <a:ext cx="86783" cy="23969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505883" y="4737434"/>
                <a:ext cx="86783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24416" y="4532286"/>
              <a:ext cx="157339" cy="43444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24416" y="4532286"/>
                <a:ext cx="157339" cy="434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75569" y="4419842"/>
              <a:ext cx="293158" cy="36077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75569" y="4419842"/>
                <a:ext cx="293158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745066" y="4726154"/>
              <a:ext cx="205317" cy="20867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745066" y="4726154"/>
                <a:ext cx="20531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812800" y="4884069"/>
              <a:ext cx="266700" cy="15227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812800" y="4884069"/>
                <a:ext cx="266700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896761" y="4880367"/>
              <a:ext cx="76905" cy="2908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896761" y="4880367"/>
                <a:ext cx="76905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1250244" y="4954566"/>
              <a:ext cx="105012" cy="5995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48"/>
            </p:blipFill>
            <p:spPr>
              <a:xfrm>
                <a:off x="1250244" y="4954566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538816" y="4478003"/>
              <a:ext cx="313267" cy="37081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538816" y="4478003"/>
                <a:ext cx="313267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648177" y="4792069"/>
              <a:ext cx="33867" cy="1089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648177" y="4792069"/>
                <a:ext cx="33867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766711" y="4690905"/>
              <a:ext cx="25400" cy="55693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766711" y="4690905"/>
                <a:ext cx="25400" cy="556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2046111" y="4293299"/>
              <a:ext cx="8466" cy="12830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2046111" y="4293299"/>
                <a:ext cx="8466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2007305" y="4384065"/>
              <a:ext cx="58561" cy="4600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2007305" y="4384065"/>
                <a:ext cx="58561" cy="46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909762" y="4325904"/>
              <a:ext cx="270404" cy="48766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909762" y="4325904"/>
                <a:ext cx="270404" cy="487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2071511" y="4662001"/>
              <a:ext cx="25400" cy="42510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2071511" y="4662001"/>
                <a:ext cx="25400" cy="425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2260070" y="4384065"/>
              <a:ext cx="181857" cy="32164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2260070" y="4384065"/>
                <a:ext cx="181857" cy="32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2269066" y="4748713"/>
              <a:ext cx="110067" cy="10874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2269066" y="4748713"/>
                <a:ext cx="110067" cy="108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2269066" y="4600316"/>
              <a:ext cx="341489" cy="26683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2269066" y="4600316"/>
                <a:ext cx="341489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2630311" y="4548500"/>
              <a:ext cx="137583" cy="3665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2630311" y="4548500"/>
                <a:ext cx="13758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2659944" y="4505320"/>
              <a:ext cx="100189" cy="30684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2659944" y="4505320"/>
                <a:ext cx="100189" cy="306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2790295" y="4410325"/>
              <a:ext cx="71438" cy="15033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2790295" y="4410325"/>
                <a:ext cx="71438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2661355" y="4479942"/>
              <a:ext cx="155222" cy="42104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2661355" y="4479942"/>
                <a:ext cx="155222" cy="421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2726266" y="4621818"/>
              <a:ext cx="166511" cy="8741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2726266" y="4621818"/>
                <a:ext cx="16651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2816577" y="4590799"/>
              <a:ext cx="28223" cy="17483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2816577" y="4590799"/>
                <a:ext cx="2822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2777066" y="4771273"/>
              <a:ext cx="5645" cy="16355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2777066" y="4771273"/>
                <a:ext cx="564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2810933" y="4761931"/>
              <a:ext cx="110595" cy="13130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2810933" y="4761931"/>
                <a:ext cx="110595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3002844" y="4618998"/>
              <a:ext cx="56444" cy="17765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3002844" y="4618998"/>
                <a:ext cx="5644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2960511" y="4816391"/>
              <a:ext cx="115711" cy="1128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2960511" y="4816391"/>
                <a:ext cx="1157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6" name="墨迹 55"/>
              <p14:cNvContentPartPr/>
              <p14:nvPr/>
            </p14:nvContentPartPr>
            <p14:xfrm>
              <a:off x="3228622" y="4434999"/>
              <a:ext cx="141111" cy="28340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5"/>
            </p:blipFill>
            <p:spPr>
              <a:xfrm>
                <a:off x="3228622" y="4434999"/>
                <a:ext cx="141111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" name="墨迹 56"/>
              <p14:cNvContentPartPr/>
              <p14:nvPr/>
            </p14:nvContentPartPr>
            <p14:xfrm>
              <a:off x="3313288" y="4458263"/>
              <a:ext cx="313973" cy="22841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7"/>
            </p:blipFill>
            <p:spPr>
              <a:xfrm>
                <a:off x="3313288" y="4458263"/>
                <a:ext cx="313973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" name="墨迹 57"/>
              <p14:cNvContentPartPr/>
              <p14:nvPr/>
            </p14:nvContentPartPr>
            <p14:xfrm>
              <a:off x="3300236" y="4556960"/>
              <a:ext cx="137230" cy="25097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09"/>
            </p:blipFill>
            <p:spPr>
              <a:xfrm>
                <a:off x="3300236" y="4556960"/>
                <a:ext cx="137230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9" name="墨迹 58"/>
              <p14:cNvContentPartPr/>
              <p14:nvPr/>
            </p14:nvContentPartPr>
            <p14:xfrm>
              <a:off x="3304293" y="4796652"/>
              <a:ext cx="54151" cy="23405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1"/>
            </p:blipFill>
            <p:spPr>
              <a:xfrm>
                <a:off x="3304293" y="4796652"/>
                <a:ext cx="54151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0" name="墨迹 59"/>
              <p14:cNvContentPartPr/>
              <p14:nvPr/>
            </p14:nvContentPartPr>
            <p14:xfrm>
              <a:off x="3341511" y="4799472"/>
              <a:ext cx="121708" cy="9235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3"/>
            </p:blipFill>
            <p:spPr>
              <a:xfrm>
                <a:off x="3341511" y="4799472"/>
                <a:ext cx="121708" cy="9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1" name="墨迹 60"/>
              <p14:cNvContentPartPr/>
              <p14:nvPr/>
            </p14:nvContentPartPr>
            <p14:xfrm>
              <a:off x="3639079" y="4427245"/>
              <a:ext cx="283809" cy="48149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5"/>
            </p:blipFill>
            <p:spPr>
              <a:xfrm>
                <a:off x="3639079" y="4427245"/>
                <a:ext cx="283809" cy="481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2" name="墨迹 61"/>
              <p14:cNvContentPartPr/>
              <p14:nvPr/>
            </p14:nvContentPartPr>
            <p14:xfrm>
              <a:off x="3838222" y="4690553"/>
              <a:ext cx="42333" cy="6841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7"/>
            </p:blipFill>
            <p:spPr>
              <a:xfrm>
                <a:off x="3838222" y="4690553"/>
                <a:ext cx="42333" cy="684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3" name="墨迹 62"/>
              <p14:cNvContentPartPr/>
              <p14:nvPr/>
            </p14:nvContentPartPr>
            <p14:xfrm>
              <a:off x="7318022" y="1503007"/>
              <a:ext cx="105017" cy="5995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19"/>
            </p:blipFill>
            <p:spPr>
              <a:xfrm>
                <a:off x="7318022" y="150300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4" name="墨迹 63"/>
              <p14:cNvContentPartPr/>
              <p14:nvPr/>
            </p14:nvContentPartPr>
            <p14:xfrm>
              <a:off x="886177" y="2859379"/>
              <a:ext cx="1698978" cy="5639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1"/>
            </p:blipFill>
            <p:spPr>
              <a:xfrm>
                <a:off x="886177" y="2859379"/>
                <a:ext cx="1698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5" name="墨迹 64"/>
              <p14:cNvContentPartPr/>
              <p14:nvPr/>
            </p14:nvContentPartPr>
            <p14:xfrm>
              <a:off x="936977" y="2402555"/>
              <a:ext cx="19756" cy="45893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3"/>
            </p:blipFill>
            <p:spPr>
              <a:xfrm>
                <a:off x="936977" y="2402555"/>
                <a:ext cx="19756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6" name="墨迹 65"/>
              <p14:cNvContentPartPr/>
              <p14:nvPr/>
            </p14:nvContentPartPr>
            <p14:xfrm>
              <a:off x="970844" y="2363077"/>
              <a:ext cx="1662289" cy="56962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5"/>
            </p:blipFill>
            <p:spPr>
              <a:xfrm>
                <a:off x="970844" y="2363077"/>
                <a:ext cx="1662289" cy="569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7" name="墨迹 66"/>
              <p14:cNvContentPartPr/>
              <p14:nvPr/>
            </p14:nvContentPartPr>
            <p14:xfrm>
              <a:off x="6472061" y="3445919"/>
              <a:ext cx="2625372" cy="7895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7"/>
            </p:blipFill>
            <p:spPr>
              <a:xfrm>
                <a:off x="6472061" y="3445919"/>
                <a:ext cx="262537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8" name="墨迹 67"/>
              <p14:cNvContentPartPr/>
              <p14:nvPr/>
            </p14:nvContentPartPr>
            <p14:xfrm>
              <a:off x="6474177" y="3043378"/>
              <a:ext cx="16934" cy="39972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29"/>
            </p:blipFill>
            <p:spPr>
              <a:xfrm>
                <a:off x="6474177" y="3043378"/>
                <a:ext cx="16934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墨迹 68"/>
              <p14:cNvContentPartPr/>
              <p14:nvPr/>
            </p14:nvContentPartPr>
            <p14:xfrm>
              <a:off x="6541911" y="3000375"/>
              <a:ext cx="2537178" cy="56398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1"/>
            </p:blipFill>
            <p:spPr>
              <a:xfrm>
                <a:off x="6541911" y="3000375"/>
                <a:ext cx="2537178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墨迹 69"/>
              <p14:cNvContentPartPr/>
              <p14:nvPr/>
            </p14:nvContentPartPr>
            <p14:xfrm>
              <a:off x="5971822" y="1208856"/>
              <a:ext cx="45155" cy="41963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3"/>
            </p:blipFill>
            <p:spPr>
              <a:xfrm>
                <a:off x="5971822" y="1208856"/>
                <a:ext cx="45155" cy="419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墨迹 70"/>
              <p14:cNvContentPartPr/>
              <p14:nvPr/>
            </p14:nvContentPartPr>
            <p14:xfrm>
              <a:off x="6000044" y="1167439"/>
              <a:ext cx="1024466" cy="45118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5"/>
            </p:blipFill>
            <p:spPr>
              <a:xfrm>
                <a:off x="6000044" y="1167439"/>
                <a:ext cx="1024466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2" name="墨迹 71"/>
              <p14:cNvContentPartPr/>
              <p14:nvPr/>
            </p14:nvContentPartPr>
            <p14:xfrm>
              <a:off x="5938484" y="1581964"/>
              <a:ext cx="1196093" cy="7049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7"/>
            </p:blipFill>
            <p:spPr>
              <a:xfrm>
                <a:off x="5938484" y="1581964"/>
                <a:ext cx="1196093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3" name="墨迹 72"/>
              <p14:cNvContentPartPr/>
              <p14:nvPr/>
            </p14:nvContentPartPr>
            <p14:xfrm>
              <a:off x="7659511" y="1830115"/>
              <a:ext cx="62089" cy="16637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7659511" y="1830115"/>
                <a:ext cx="62089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4" name="墨迹 73"/>
              <p14:cNvContentPartPr/>
              <p14:nvPr/>
            </p14:nvContentPartPr>
            <p14:xfrm>
              <a:off x="3036711" y="5147377"/>
              <a:ext cx="11289" cy="328694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1"/>
            </p:blipFill>
            <p:spPr>
              <a:xfrm>
                <a:off x="3036711" y="5147377"/>
                <a:ext cx="11289" cy="328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5" name="墨迹 74"/>
              <p14:cNvContentPartPr/>
              <p14:nvPr/>
            </p14:nvContentPartPr>
            <p14:xfrm>
              <a:off x="3019777" y="5077232"/>
              <a:ext cx="95956" cy="31441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3"/>
            </p:blipFill>
            <p:spPr>
              <a:xfrm>
                <a:off x="3019777" y="5077232"/>
                <a:ext cx="95956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墨迹 75"/>
              <p14:cNvContentPartPr/>
              <p14:nvPr/>
            </p14:nvContentPartPr>
            <p14:xfrm>
              <a:off x="3032477" y="5534584"/>
              <a:ext cx="75495" cy="14628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5"/>
            </p:blipFill>
            <p:spPr>
              <a:xfrm>
                <a:off x="3032477" y="5534584"/>
                <a:ext cx="75495" cy="146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墨迹 76"/>
              <p14:cNvContentPartPr/>
              <p14:nvPr/>
            </p14:nvContentPartPr>
            <p14:xfrm>
              <a:off x="3217333" y="5150549"/>
              <a:ext cx="19755" cy="23193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7"/>
            </p:blipFill>
            <p:spPr>
              <a:xfrm>
                <a:off x="3217333" y="5150549"/>
                <a:ext cx="19755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墨迹 77"/>
              <p14:cNvContentPartPr/>
              <p14:nvPr/>
            </p14:nvContentPartPr>
            <p14:xfrm>
              <a:off x="3211688" y="5058902"/>
              <a:ext cx="88900" cy="31019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49"/>
            </p:blipFill>
            <p:spPr>
              <a:xfrm>
                <a:off x="3211688" y="5058902"/>
                <a:ext cx="88900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墨迹 78"/>
              <p14:cNvContentPartPr/>
              <p14:nvPr/>
            </p14:nvContentPartPr>
            <p14:xfrm>
              <a:off x="3239911" y="5493167"/>
              <a:ext cx="73377" cy="14804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1"/>
            </p:blipFill>
            <p:spPr>
              <a:xfrm>
                <a:off x="3239911" y="5493167"/>
                <a:ext cx="73377" cy="14804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54" name="墨迹 53"/>
              <p14:cNvContentPartPr/>
              <p14:nvPr/>
            </p14:nvContentPartPr>
            <p14:xfrm>
              <a:off x="1519920" y="2649600"/>
              <a:ext cx="10366920" cy="3492000"/>
            </p14:xfrm>
          </p:contentPart>
        </mc:Choice>
        <mc:Fallback>
          <p:pic>
            <p:nvPicPr>
              <p:cNvPr id="54" name="墨迹 53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10560" y="2640240"/>
                <a:ext cx="10385640" cy="351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9" y="631020"/>
            <a:ext cx="11594676" cy="50911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755900" y="4506202"/>
              <a:ext cx="4474632" cy="5075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2755900" y="4506202"/>
                <a:ext cx="447463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731022" y="4125515"/>
              <a:ext cx="742245" cy="42580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731022" y="4125515"/>
                <a:ext cx="742245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8647288" y="3620753"/>
              <a:ext cx="73378" cy="33697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8647288" y="3620753"/>
                <a:ext cx="73378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8672159" y="3609473"/>
              <a:ext cx="116241" cy="31935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8672159" y="3609473"/>
                <a:ext cx="116241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8767762" y="3750468"/>
              <a:ext cx="209726" cy="18681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8767762" y="3750468"/>
                <a:ext cx="209726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8965671" y="3620753"/>
              <a:ext cx="121884" cy="32887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8965671" y="3620753"/>
                <a:ext cx="121884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9104488" y="3632032"/>
              <a:ext cx="101600" cy="28763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9104488" y="3632032"/>
                <a:ext cx="10160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9197093" y="3761748"/>
              <a:ext cx="133174" cy="13905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9197093" y="3761748"/>
                <a:ext cx="133174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9276644" y="3786951"/>
              <a:ext cx="25400" cy="29062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9276644" y="3786951"/>
                <a:ext cx="25400" cy="290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9392355" y="3756108"/>
              <a:ext cx="67734" cy="17906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9392355" y="3756108"/>
                <a:ext cx="67734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9454444" y="3756108"/>
              <a:ext cx="125765" cy="18611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9454444" y="3756108"/>
                <a:ext cx="12576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9572977" y="3694070"/>
              <a:ext cx="90312" cy="29609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9572977" y="3694070"/>
                <a:ext cx="9031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9728200" y="3778667"/>
              <a:ext cx="293511" cy="1128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9728200" y="3778667"/>
                <a:ext cx="2935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9968088" y="3682791"/>
              <a:ext cx="163689" cy="10433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9968088" y="3682791"/>
                <a:ext cx="16368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9742311" y="3851985"/>
              <a:ext cx="333022" cy="36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9742311" y="3851985"/>
                <a:ext cx="3330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9771944" y="3863264"/>
              <a:ext cx="111478" cy="6767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9771944" y="3863264"/>
                <a:ext cx="1114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10179755" y="3609473"/>
              <a:ext cx="53622" cy="28058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10179755" y="3609473"/>
                <a:ext cx="53622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10227733" y="3555366"/>
              <a:ext cx="191911" cy="39249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10227733" y="3555366"/>
                <a:ext cx="191911" cy="392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10375900" y="3451559"/>
              <a:ext cx="108655" cy="14663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10375900" y="3451559"/>
                <a:ext cx="10865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10476088" y="3503727"/>
              <a:ext cx="118533" cy="1550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10476088" y="3503727"/>
                <a:ext cx="118533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10507132" y="3419659"/>
              <a:ext cx="42333" cy="22083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10507132" y="3419659"/>
                <a:ext cx="42333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10470444" y="3813916"/>
              <a:ext cx="73377" cy="13112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10470444" y="3813916"/>
                <a:ext cx="73377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10555111" y="3829426"/>
              <a:ext cx="186267" cy="28569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10555111" y="3829426"/>
                <a:ext cx="186267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10780888" y="3769326"/>
              <a:ext cx="90312" cy="25467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10780888" y="3769326"/>
                <a:ext cx="90312" cy="25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10893777" y="3727909"/>
              <a:ext cx="191911" cy="1973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10893777" y="3727909"/>
                <a:ext cx="1919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10969977" y="3609473"/>
              <a:ext cx="42333" cy="32428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10969977" y="3609473"/>
                <a:ext cx="42333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11234385" y="3560830"/>
              <a:ext cx="159632" cy="28921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11234385" y="3560830"/>
                <a:ext cx="159632" cy="289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11381669" y="3598194"/>
              <a:ext cx="257175" cy="25379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11381669" y="3598194"/>
                <a:ext cx="25717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11531600" y="3686668"/>
              <a:ext cx="56444" cy="53190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11531600" y="3686668"/>
                <a:ext cx="56444" cy="531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11619794" y="3391459"/>
              <a:ext cx="109361" cy="17712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11619794" y="3391459"/>
                <a:ext cx="109361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11734800" y="3434639"/>
              <a:ext cx="129822" cy="338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11734800" y="3434639"/>
                <a:ext cx="1298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11678355" y="3716629"/>
              <a:ext cx="62089" cy="1720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11678355" y="3716629"/>
                <a:ext cx="620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11748381" y="3750468"/>
              <a:ext cx="76730" cy="10151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11748381" y="3750468"/>
                <a:ext cx="7673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墨迹 35"/>
              <p14:cNvContentPartPr/>
              <p14:nvPr/>
            </p14:nvContentPartPr>
            <p14:xfrm>
              <a:off x="11836400" y="3756108"/>
              <a:ext cx="73377" cy="30454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0"/>
            </p:blipFill>
            <p:spPr>
              <a:xfrm>
                <a:off x="11836400" y="3756108"/>
                <a:ext cx="7337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墨迹 36"/>
              <p14:cNvContentPartPr/>
              <p14:nvPr/>
            </p14:nvContentPartPr>
            <p14:xfrm>
              <a:off x="11963400" y="3632032"/>
              <a:ext cx="141111" cy="34120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2"/>
            </p:blipFill>
            <p:spPr>
              <a:xfrm>
                <a:off x="11963400" y="3632032"/>
                <a:ext cx="141111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墨迹 37"/>
              <p14:cNvContentPartPr/>
              <p14:nvPr/>
            </p14:nvContentPartPr>
            <p14:xfrm>
              <a:off x="8176683" y="1503007"/>
              <a:ext cx="878769" cy="82429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4"/>
            </p:blipFill>
            <p:spPr>
              <a:xfrm>
                <a:off x="8176683" y="1503007"/>
                <a:ext cx="878769" cy="824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墨迹 38"/>
              <p14:cNvContentPartPr/>
              <p14:nvPr/>
            </p14:nvContentPartPr>
            <p14:xfrm>
              <a:off x="8655755" y="75256"/>
              <a:ext cx="104422" cy="109359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6"/>
            </p:blipFill>
            <p:spPr>
              <a:xfrm>
                <a:off x="8655755" y="75256"/>
                <a:ext cx="104422" cy="1093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0" name="墨迹 39"/>
              <p14:cNvContentPartPr/>
              <p14:nvPr/>
            </p14:nvContentPartPr>
            <p14:xfrm>
              <a:off x="8568266" y="820591"/>
              <a:ext cx="282222" cy="35601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8"/>
            </p:blipFill>
            <p:spPr>
              <a:xfrm>
                <a:off x="8568266" y="820591"/>
                <a:ext cx="282222" cy="356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1" name="墨迹 40"/>
              <p14:cNvContentPartPr/>
              <p14:nvPr/>
            </p14:nvContentPartPr>
            <p14:xfrm>
              <a:off x="8965318" y="308074"/>
              <a:ext cx="99659" cy="20691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0"/>
            </p:blipFill>
            <p:spPr>
              <a:xfrm>
                <a:off x="8965318" y="308074"/>
                <a:ext cx="99659" cy="206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2" name="墨迹 41"/>
              <p14:cNvContentPartPr/>
              <p14:nvPr/>
            </p14:nvContentPartPr>
            <p14:xfrm>
              <a:off x="9036755" y="313714"/>
              <a:ext cx="134056" cy="16778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2"/>
            </p:blipFill>
            <p:spPr>
              <a:xfrm>
                <a:off x="9036755" y="313714"/>
                <a:ext cx="134056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" name="墨迹 42"/>
              <p14:cNvContentPartPr/>
              <p14:nvPr/>
            </p14:nvContentPartPr>
            <p14:xfrm>
              <a:off x="9166577" y="344027"/>
              <a:ext cx="90312" cy="14875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4"/>
            </p:blipFill>
            <p:spPr>
              <a:xfrm>
                <a:off x="9166577" y="344027"/>
                <a:ext cx="90312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4" name="墨迹 43"/>
              <p14:cNvContentPartPr/>
              <p14:nvPr/>
            </p14:nvContentPartPr>
            <p14:xfrm>
              <a:off x="9296400" y="263308"/>
              <a:ext cx="189971" cy="21466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6"/>
            </p:blipFill>
            <p:spPr>
              <a:xfrm>
                <a:off x="9296400" y="263308"/>
                <a:ext cx="189971" cy="214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5" name="墨迹 44"/>
              <p14:cNvContentPartPr/>
              <p14:nvPr/>
            </p14:nvContentPartPr>
            <p14:xfrm>
              <a:off x="9488311" y="221890"/>
              <a:ext cx="285926" cy="24797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8"/>
            </p:blipFill>
            <p:spPr>
              <a:xfrm>
                <a:off x="9488311" y="221890"/>
                <a:ext cx="285926" cy="247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6" name="墨迹 45"/>
              <p14:cNvContentPartPr/>
              <p14:nvPr/>
            </p14:nvContentPartPr>
            <p14:xfrm>
              <a:off x="9685866" y="298909"/>
              <a:ext cx="191911" cy="43144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0"/>
            </p:blipFill>
            <p:spPr>
              <a:xfrm>
                <a:off x="9685866" y="298909"/>
                <a:ext cx="191911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墨迹 46"/>
              <p14:cNvContentPartPr/>
              <p14:nvPr/>
            </p14:nvContentPartPr>
            <p14:xfrm>
              <a:off x="4011083" y="6171882"/>
              <a:ext cx="222250" cy="22083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2"/>
            </p:blipFill>
            <p:spPr>
              <a:xfrm>
                <a:off x="4011083" y="6171882"/>
                <a:ext cx="222250" cy="220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8" name="墨迹 47"/>
              <p14:cNvContentPartPr/>
              <p14:nvPr/>
            </p14:nvContentPartPr>
            <p14:xfrm>
              <a:off x="4301066" y="6081117"/>
              <a:ext cx="237067" cy="30877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4"/>
            </p:blipFill>
            <p:spPr>
              <a:xfrm>
                <a:off x="4301066" y="6081117"/>
                <a:ext cx="237067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墨迹 48"/>
              <p14:cNvContentPartPr/>
              <p14:nvPr/>
            </p14:nvContentPartPr>
            <p14:xfrm>
              <a:off x="4767438" y="6200962"/>
              <a:ext cx="397228" cy="12125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6"/>
            </p:blipFill>
            <p:spPr>
              <a:xfrm>
                <a:off x="4767438" y="6200962"/>
                <a:ext cx="397228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墨迹 49"/>
              <p14:cNvContentPartPr/>
              <p14:nvPr/>
            </p14:nvContentPartPr>
            <p14:xfrm>
              <a:off x="4585405" y="5906812"/>
              <a:ext cx="138995" cy="14469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8"/>
            </p:blipFill>
            <p:spPr>
              <a:xfrm>
                <a:off x="4585405" y="5906812"/>
                <a:ext cx="138995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" name="墨迹 50"/>
              <p14:cNvContentPartPr/>
              <p14:nvPr/>
            </p14:nvContentPartPr>
            <p14:xfrm>
              <a:off x="4690533" y="5933072"/>
              <a:ext cx="104422" cy="2819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0"/>
            </p:blipFill>
            <p:spPr>
              <a:xfrm>
                <a:off x="4690533" y="5933072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" name="墨迹 51"/>
              <p14:cNvContentPartPr/>
              <p14:nvPr/>
            </p14:nvContentPartPr>
            <p14:xfrm>
              <a:off x="4763911" y="5823096"/>
              <a:ext cx="22577" cy="20867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2"/>
            </p:blipFill>
            <p:spPr>
              <a:xfrm>
                <a:off x="4763911" y="5823096"/>
                <a:ext cx="22577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3" name="墨迹 52"/>
              <p14:cNvContentPartPr/>
              <p14:nvPr/>
            </p14:nvContentPartPr>
            <p14:xfrm>
              <a:off x="5368572" y="6062787"/>
              <a:ext cx="151694" cy="29609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4"/>
            </p:blipFill>
            <p:spPr>
              <a:xfrm>
                <a:off x="5368572" y="6062787"/>
                <a:ext cx="15169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4" name="墨迹 53"/>
              <p14:cNvContentPartPr/>
              <p14:nvPr/>
            </p14:nvContentPartPr>
            <p14:xfrm>
              <a:off x="5547253" y="6271460"/>
              <a:ext cx="125413" cy="10151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6"/>
            </p:blipFill>
            <p:spPr>
              <a:xfrm>
                <a:off x="5547253" y="6271460"/>
                <a:ext cx="12541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5" name="墨迹 54"/>
              <p14:cNvContentPartPr/>
              <p14:nvPr/>
            </p14:nvContentPartPr>
            <p14:xfrm>
              <a:off x="5813777" y="6153024"/>
              <a:ext cx="440267" cy="14945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8"/>
            </p:blipFill>
            <p:spPr>
              <a:xfrm>
                <a:off x="5813777" y="6153024"/>
                <a:ext cx="44026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6" name="墨迹 55"/>
              <p14:cNvContentPartPr/>
              <p14:nvPr/>
            </p14:nvContentPartPr>
            <p14:xfrm>
              <a:off x="6466769" y="6062787"/>
              <a:ext cx="162631" cy="22277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0"/>
            </p:blipFill>
            <p:spPr>
              <a:xfrm>
                <a:off x="6466769" y="6062787"/>
                <a:ext cx="162631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7" name="墨迹 56"/>
              <p14:cNvContentPartPr/>
              <p14:nvPr/>
            </p14:nvContentPartPr>
            <p14:xfrm>
              <a:off x="6680200" y="6019784"/>
              <a:ext cx="127000" cy="27705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2"/>
            </p:blipFill>
            <p:spPr>
              <a:xfrm>
                <a:off x="6680200" y="6019784"/>
                <a:ext cx="127000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8" name="墨迹 57"/>
              <p14:cNvContentPartPr/>
              <p14:nvPr/>
            </p14:nvContentPartPr>
            <p14:xfrm>
              <a:off x="6784622" y="6031768"/>
              <a:ext cx="257351" cy="23687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4"/>
            </p:blipFill>
            <p:spPr>
              <a:xfrm>
                <a:off x="6784622" y="6031768"/>
                <a:ext cx="257351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墨迹 58"/>
              <p14:cNvContentPartPr/>
              <p14:nvPr/>
            </p14:nvContentPartPr>
            <p14:xfrm>
              <a:off x="7047088" y="6136105"/>
              <a:ext cx="102482" cy="34120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6"/>
            </p:blipFill>
            <p:spPr>
              <a:xfrm>
                <a:off x="7047088" y="6136105"/>
                <a:ext cx="102482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墨迹 59"/>
              <p14:cNvContentPartPr/>
              <p14:nvPr/>
            </p14:nvContentPartPr>
            <p14:xfrm>
              <a:off x="7140222" y="5788728"/>
              <a:ext cx="152400" cy="195102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8"/>
            </p:blipFill>
            <p:spPr>
              <a:xfrm>
                <a:off x="7140222" y="5788728"/>
                <a:ext cx="152400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墨迹 60"/>
              <p14:cNvContentPartPr/>
              <p14:nvPr/>
            </p14:nvContentPartPr>
            <p14:xfrm>
              <a:off x="7296150" y="5821686"/>
              <a:ext cx="137583" cy="4370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0"/>
            </p:blipFill>
            <p:spPr>
              <a:xfrm>
                <a:off x="7296150" y="5821686"/>
                <a:ext cx="137583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2" name="墨迹 61"/>
              <p14:cNvContentPartPr/>
              <p14:nvPr/>
            </p14:nvContentPartPr>
            <p14:xfrm>
              <a:off x="6554611" y="6581649"/>
              <a:ext cx="104422" cy="14663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2"/>
            </p:blipFill>
            <p:spPr>
              <a:xfrm>
                <a:off x="6554611" y="6581649"/>
                <a:ext cx="1044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3" name="墨迹 62"/>
              <p14:cNvContentPartPr/>
              <p14:nvPr/>
            </p14:nvContentPartPr>
            <p14:xfrm>
              <a:off x="6683022" y="6660606"/>
              <a:ext cx="42333" cy="5639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4"/>
            </p:blipFill>
            <p:spPr>
              <a:xfrm>
                <a:off x="6683022" y="6660606"/>
                <a:ext cx="423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4" name="墨迹 63"/>
              <p14:cNvContentPartPr/>
              <p14:nvPr/>
            </p14:nvContentPartPr>
            <p14:xfrm>
              <a:off x="6780388" y="6564730"/>
              <a:ext cx="23989" cy="35248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6"/>
            </p:blipFill>
            <p:spPr>
              <a:xfrm>
                <a:off x="6780388" y="6564730"/>
                <a:ext cx="23989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5" name="墨迹 64"/>
              <p14:cNvContentPartPr/>
              <p14:nvPr/>
            </p14:nvContentPartPr>
            <p14:xfrm>
              <a:off x="6901744" y="6592224"/>
              <a:ext cx="153811" cy="15861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8"/>
            </p:blipFill>
            <p:spPr>
              <a:xfrm>
                <a:off x="6901744" y="6592224"/>
                <a:ext cx="153811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" name="墨迹 65"/>
              <p14:cNvContentPartPr/>
              <p14:nvPr/>
            </p14:nvContentPartPr>
            <p14:xfrm>
              <a:off x="6923616" y="6589228"/>
              <a:ext cx="123472" cy="19545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0"/>
            </p:blipFill>
            <p:spPr>
              <a:xfrm>
                <a:off x="6923616" y="6589228"/>
                <a:ext cx="123472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墨迹 66"/>
              <p14:cNvContentPartPr/>
              <p14:nvPr/>
            </p14:nvContentPartPr>
            <p14:xfrm>
              <a:off x="7114293" y="6551335"/>
              <a:ext cx="219957" cy="27564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2"/>
            </p:blipFill>
            <p:spPr>
              <a:xfrm>
                <a:off x="7114293" y="6551335"/>
                <a:ext cx="219957" cy="275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8" name="墨迹 67"/>
              <p14:cNvContentPartPr/>
              <p14:nvPr/>
            </p14:nvContentPartPr>
            <p14:xfrm>
              <a:off x="7292622" y="6570369"/>
              <a:ext cx="104422" cy="2256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4"/>
            </p:blipFill>
            <p:spPr>
              <a:xfrm>
                <a:off x="7292622" y="6570369"/>
                <a:ext cx="1044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9" name="墨迹 68"/>
              <p14:cNvContentPartPr/>
              <p14:nvPr/>
            </p14:nvContentPartPr>
            <p14:xfrm>
              <a:off x="7414683" y="6658844"/>
              <a:ext cx="41628" cy="4406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6"/>
            </p:blipFill>
            <p:spPr>
              <a:xfrm>
                <a:off x="7414683" y="6658844"/>
                <a:ext cx="41628" cy="44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0" name="墨迹 69"/>
              <p14:cNvContentPartPr/>
              <p14:nvPr/>
            </p14:nvContentPartPr>
            <p14:xfrm>
              <a:off x="7484533" y="6604208"/>
              <a:ext cx="145344" cy="9587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8"/>
            </p:blipFill>
            <p:spPr>
              <a:xfrm>
                <a:off x="7484533" y="6604208"/>
                <a:ext cx="14534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" name="墨迹 70"/>
              <p14:cNvContentPartPr/>
              <p14:nvPr/>
            </p14:nvContentPartPr>
            <p14:xfrm>
              <a:off x="7730066" y="6561205"/>
              <a:ext cx="98778" cy="1332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0"/>
            </p:blipFill>
            <p:spPr>
              <a:xfrm>
                <a:off x="7730066" y="6561205"/>
                <a:ext cx="98778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2" name="墨迹 71"/>
              <p14:cNvContentPartPr/>
              <p14:nvPr/>
            </p14:nvContentPartPr>
            <p14:xfrm>
              <a:off x="7717896" y="6568607"/>
              <a:ext cx="105304" cy="20479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2"/>
            </p:blipFill>
            <p:spPr>
              <a:xfrm>
                <a:off x="7717896" y="6568607"/>
                <a:ext cx="105304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3" name="墨迹 72"/>
              <p14:cNvContentPartPr/>
              <p14:nvPr/>
            </p14:nvContentPartPr>
            <p14:xfrm>
              <a:off x="7902222" y="6540761"/>
              <a:ext cx="22578" cy="14522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4"/>
            </p:blipFill>
            <p:spPr>
              <a:xfrm>
                <a:off x="7902222" y="6540761"/>
                <a:ext cx="22578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4" name="墨迹 73"/>
              <p14:cNvContentPartPr/>
              <p14:nvPr/>
            </p14:nvContentPartPr>
            <p14:xfrm>
              <a:off x="7975600" y="6547810"/>
              <a:ext cx="84666" cy="15227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6"/>
            </p:blipFill>
            <p:spPr>
              <a:xfrm>
                <a:off x="7975600" y="6547810"/>
                <a:ext cx="846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5" name="墨迹 74"/>
              <p14:cNvContentPartPr/>
              <p14:nvPr/>
            </p14:nvContentPartPr>
            <p14:xfrm>
              <a:off x="8099777" y="6442064"/>
              <a:ext cx="87489" cy="3242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8"/>
            </p:blipFill>
            <p:spPr>
              <a:xfrm>
                <a:off x="8099777" y="6442064"/>
                <a:ext cx="87489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6" name="墨迹 75"/>
              <p14:cNvContentPartPr/>
              <p14:nvPr/>
            </p14:nvContentPartPr>
            <p14:xfrm>
              <a:off x="8187266" y="6363107"/>
              <a:ext cx="81844" cy="252381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0"/>
            </p:blipFill>
            <p:spPr>
              <a:xfrm>
                <a:off x="8187266" y="6363107"/>
                <a:ext cx="81844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7" name="墨迹 76"/>
              <p14:cNvContentPartPr/>
              <p14:nvPr/>
            </p14:nvContentPartPr>
            <p14:xfrm>
              <a:off x="8463315" y="6416332"/>
              <a:ext cx="167040" cy="26683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2"/>
            </p:blipFill>
            <p:spPr>
              <a:xfrm>
                <a:off x="8463315" y="6416332"/>
                <a:ext cx="167040" cy="266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墨迹 77"/>
              <p14:cNvContentPartPr/>
              <p14:nvPr/>
            </p14:nvContentPartPr>
            <p14:xfrm>
              <a:off x="8441266" y="6386195"/>
              <a:ext cx="211666" cy="31107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4"/>
            </p:blipFill>
            <p:spPr>
              <a:xfrm>
                <a:off x="8441266" y="6386195"/>
                <a:ext cx="211666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墨迹 78"/>
              <p14:cNvContentPartPr/>
              <p14:nvPr/>
            </p14:nvContentPartPr>
            <p14:xfrm>
              <a:off x="8754886" y="6351827"/>
              <a:ext cx="171803" cy="18276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6"/>
            </p:blipFill>
            <p:spPr>
              <a:xfrm>
                <a:off x="8754886" y="6351827"/>
                <a:ext cx="171803" cy="18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墨迹 79"/>
              <p14:cNvContentPartPr/>
              <p14:nvPr/>
            </p14:nvContentPartPr>
            <p14:xfrm>
              <a:off x="8912577" y="6374915"/>
              <a:ext cx="107245" cy="167256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8"/>
            </p:blipFill>
            <p:spPr>
              <a:xfrm>
                <a:off x="8912577" y="6374915"/>
                <a:ext cx="107245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1" name="墨迹 80"/>
              <p14:cNvContentPartPr/>
              <p14:nvPr/>
            </p14:nvContentPartPr>
            <p14:xfrm>
              <a:off x="9228666" y="6310939"/>
              <a:ext cx="141111" cy="21431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0"/>
            </p:blipFill>
            <p:spPr>
              <a:xfrm>
                <a:off x="9228666" y="6310939"/>
                <a:ext cx="14111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2" name="墨迹 81"/>
              <p14:cNvContentPartPr/>
              <p14:nvPr/>
            </p14:nvContentPartPr>
            <p14:xfrm>
              <a:off x="9208381" y="6303184"/>
              <a:ext cx="209374" cy="27000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2"/>
            </p:blipFill>
            <p:spPr>
              <a:xfrm>
                <a:off x="9208381" y="6303184"/>
                <a:ext cx="209374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3" name="墨迹 82"/>
              <p14:cNvContentPartPr/>
              <p14:nvPr/>
            </p14:nvContentPartPr>
            <p14:xfrm>
              <a:off x="9505244" y="6098036"/>
              <a:ext cx="127706" cy="37416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4"/>
            </p:blipFill>
            <p:spPr>
              <a:xfrm>
                <a:off x="9505244" y="6098036"/>
                <a:ext cx="127706" cy="374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4" name="墨迹 83"/>
              <p14:cNvContentPartPr/>
              <p14:nvPr/>
            </p14:nvContentPartPr>
            <p14:xfrm>
              <a:off x="9711266" y="6116365"/>
              <a:ext cx="200378" cy="23687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6"/>
            </p:blipFill>
            <p:spPr>
              <a:xfrm>
                <a:off x="9711266" y="6116365"/>
                <a:ext cx="2003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墨迹 84"/>
              <p14:cNvContentPartPr/>
              <p14:nvPr/>
            </p14:nvContentPartPr>
            <p14:xfrm>
              <a:off x="9829800" y="6100151"/>
              <a:ext cx="76200" cy="53225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8"/>
            </p:blipFill>
            <p:spPr>
              <a:xfrm>
                <a:off x="9829800" y="6100151"/>
                <a:ext cx="76200" cy="532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6" name="墨迹 85"/>
              <p14:cNvContentPartPr/>
              <p14:nvPr/>
            </p14:nvContentPartPr>
            <p14:xfrm>
              <a:off x="6608586" y="6451934"/>
              <a:ext cx="4341636" cy="42298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0"/>
            </p:blipFill>
            <p:spPr>
              <a:xfrm>
                <a:off x="6608586" y="6451934"/>
                <a:ext cx="4341636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7" name="墨迹 86"/>
              <p14:cNvContentPartPr/>
              <p14:nvPr/>
            </p14:nvContentPartPr>
            <p14:xfrm>
              <a:off x="9317566" y="6662545"/>
              <a:ext cx="347486" cy="17289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2"/>
            </p:blipFill>
            <p:spPr>
              <a:xfrm>
                <a:off x="9317566" y="6662545"/>
                <a:ext cx="347486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8" name="墨迹 87"/>
              <p14:cNvContentPartPr/>
              <p14:nvPr/>
            </p14:nvContentPartPr>
            <p14:xfrm>
              <a:off x="10704688" y="6340548"/>
              <a:ext cx="217312" cy="27494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4"/>
            </p:blipFill>
            <p:spPr>
              <a:xfrm>
                <a:off x="10704688" y="6340548"/>
                <a:ext cx="217312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9" name="墨迹 88"/>
              <p14:cNvContentPartPr/>
              <p14:nvPr/>
            </p14:nvContentPartPr>
            <p14:xfrm>
              <a:off x="10720739" y="6303713"/>
              <a:ext cx="178682" cy="323055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6"/>
            </p:blipFill>
            <p:spPr>
              <a:xfrm>
                <a:off x="10720739" y="6303713"/>
                <a:ext cx="178682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0" name="墨迹 89"/>
              <p14:cNvContentPartPr/>
              <p14:nvPr/>
            </p14:nvContentPartPr>
            <p14:xfrm>
              <a:off x="10978444" y="6352356"/>
              <a:ext cx="67733" cy="22365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8"/>
            </p:blipFill>
            <p:spPr>
              <a:xfrm>
                <a:off x="10978444" y="6352356"/>
                <a:ext cx="67733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1" name="墨迹 90"/>
              <p14:cNvContentPartPr/>
              <p14:nvPr/>
            </p14:nvContentPartPr>
            <p14:xfrm>
              <a:off x="11057467" y="6353237"/>
              <a:ext cx="213077" cy="17201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0"/>
            </p:blipFill>
            <p:spPr>
              <a:xfrm>
                <a:off x="11057467" y="6353237"/>
                <a:ext cx="21307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2" name="墨迹 91"/>
              <p14:cNvContentPartPr/>
              <p14:nvPr/>
            </p14:nvContentPartPr>
            <p14:xfrm>
              <a:off x="11063111" y="6229162"/>
              <a:ext cx="383823" cy="87980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2"/>
            </p:blipFill>
            <p:spPr>
              <a:xfrm>
                <a:off x="11063111" y="6229162"/>
                <a:ext cx="383823" cy="879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3" name="墨迹 92"/>
              <p14:cNvContentPartPr/>
              <p14:nvPr/>
            </p14:nvContentPartPr>
            <p14:xfrm>
              <a:off x="11297355" y="6678936"/>
              <a:ext cx="87489" cy="12055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4"/>
            </p:blipFill>
            <p:spPr>
              <a:xfrm>
                <a:off x="11297355" y="6678936"/>
                <a:ext cx="87489" cy="12055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94" name="墨迹 93"/>
              <p14:cNvContentPartPr/>
              <p14:nvPr/>
            </p14:nvContentPartPr>
            <p14:xfrm>
              <a:off x="1221840" y="1785240"/>
              <a:ext cx="9038880" cy="5010120"/>
            </p14:xfrm>
          </p:contentPart>
        </mc:Choice>
        <mc:Fallback>
          <p:pic>
            <p:nvPicPr>
              <p:cNvPr id="94" name="墨迹 93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212480" y="1775880"/>
                <a:ext cx="9057600" cy="502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5</cp:revision>
  <dcterms:created xsi:type="dcterms:W3CDTF">1900-01-01T00:00:00Z</dcterms:created>
  <dcterms:modified xsi:type="dcterms:W3CDTF">2025-12-03T02:23:31Z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E7FC88EC24774DE1AC1090C62C716693_13</vt:lpwstr>
  </property>
  <property fmtid="{D5CDD505-2E9C-101B-9397-08002B2CF9AE}" pid="3" name="KSOProductBuildVer">
    <vt:lpwstr>2052-12.1.0.23542</vt:lpwstr>
  </property>
</Properties>
</file>